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73" r:id="rId5"/>
    <p:sldId id="260" r:id="rId6"/>
    <p:sldId id="264" r:id="rId7"/>
    <p:sldId id="261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96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7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7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8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0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4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6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38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93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5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F720-1543-2E4E-4563-34C3FD68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readmittance rate using 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353B5-EF49-A626-9C30-057C7D5D5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Nisah</a:t>
            </a:r>
            <a:r>
              <a:rPr lang="en-US" dirty="0"/>
              <a:t> Ahmed</a:t>
            </a:r>
          </a:p>
          <a:p>
            <a:r>
              <a:rPr lang="en-US" dirty="0" err="1"/>
              <a:t>Jiahui</a:t>
            </a:r>
            <a:r>
              <a:rPr lang="en-US" dirty="0"/>
              <a:t> Ren</a:t>
            </a:r>
          </a:p>
          <a:p>
            <a:r>
              <a:rPr lang="en-US" dirty="0"/>
              <a:t>Samson</a:t>
            </a:r>
          </a:p>
          <a:p>
            <a:r>
              <a:rPr lang="en-US" dirty="0"/>
              <a:t>Rahul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9CA63-2346-F5B9-A582-E2571D47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84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E61B-F2A0-7506-5E00-B0E2E7A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Ensemble Classifier – Attempt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7042F-69B6-823D-72F2-2820DCFD57AC}"/>
              </a:ext>
            </a:extLst>
          </p:cNvPr>
          <p:cNvSpPr txBox="1"/>
          <p:nvPr/>
        </p:nvSpPr>
        <p:spPr>
          <a:xfrm>
            <a:off x="838200" y="1946246"/>
            <a:ext cx="3766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Sampling and data scaling used.</a:t>
            </a:r>
          </a:p>
          <a:p>
            <a:endParaRPr lang="en-US" dirty="0"/>
          </a:p>
          <a:p>
            <a:r>
              <a:rPr lang="en-US" dirty="0"/>
              <a:t>Total Datapoints – 71518 X 30</a:t>
            </a:r>
          </a:p>
          <a:p>
            <a:endParaRPr lang="en-US" dirty="0"/>
          </a:p>
          <a:p>
            <a:r>
              <a:rPr lang="en-US" dirty="0"/>
              <a:t>Accuracy achieved was 44.92%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80D5BD-43E0-2E4F-C200-866721CF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848" y="1373738"/>
            <a:ext cx="5598953" cy="5201756"/>
          </a:xfrm>
        </p:spPr>
      </p:pic>
    </p:spTree>
    <p:extLst>
      <p:ext uri="{BB962C8B-B14F-4D97-AF65-F5344CB8AC3E}">
        <p14:creationId xmlns:p14="http://schemas.microsoft.com/office/powerpoint/2010/main" val="152964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E61B-F2A0-7506-5E00-B0E2E7A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Ensemble Classifier – Attempt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7042F-69B6-823D-72F2-2820DCFD57AC}"/>
              </a:ext>
            </a:extLst>
          </p:cNvPr>
          <p:cNvSpPr txBox="1"/>
          <p:nvPr/>
        </p:nvSpPr>
        <p:spPr>
          <a:xfrm>
            <a:off x="838200" y="1946246"/>
            <a:ext cx="3766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column was changed from 3 outputs to 2.</a:t>
            </a:r>
          </a:p>
          <a:p>
            <a:endParaRPr lang="en-US" dirty="0"/>
          </a:p>
          <a:p>
            <a:r>
              <a:rPr lang="en-US" dirty="0"/>
              <a:t>Returning patients were not removed as per the initial ETL.</a:t>
            </a:r>
          </a:p>
          <a:p>
            <a:r>
              <a:rPr lang="en-US" dirty="0"/>
              <a:t>Total Datapoints – 100244 X 30</a:t>
            </a:r>
          </a:p>
          <a:p>
            <a:endParaRPr lang="en-US" dirty="0"/>
          </a:p>
          <a:p>
            <a:r>
              <a:rPr lang="en-US" dirty="0"/>
              <a:t>Accuracy achieved was 63.54%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49159D-3AB9-5AF2-5A25-35E3E146C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273" y="1490066"/>
            <a:ext cx="5237928" cy="5283148"/>
          </a:xfrm>
        </p:spPr>
      </p:pic>
    </p:spTree>
    <p:extLst>
      <p:ext uri="{BB962C8B-B14F-4D97-AF65-F5344CB8AC3E}">
        <p14:creationId xmlns:p14="http://schemas.microsoft.com/office/powerpoint/2010/main" val="384576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B4EA-BA4D-A222-6651-47DC267B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Classifier – Attempt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25C44-603D-ABC2-A001-1E4A04AA9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2778" y="1370245"/>
            <a:ext cx="4745754" cy="5420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BA4E0-86A9-1E9F-BA32-25D1021623B1}"/>
              </a:ext>
            </a:extLst>
          </p:cNvPr>
          <p:cNvSpPr txBox="1"/>
          <p:nvPr/>
        </p:nvSpPr>
        <p:spPr>
          <a:xfrm>
            <a:off x="838200" y="1946246"/>
            <a:ext cx="3766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layers used</a:t>
            </a:r>
          </a:p>
          <a:p>
            <a:r>
              <a:rPr lang="en-US" dirty="0"/>
              <a:t>100 epochs</a:t>
            </a:r>
          </a:p>
          <a:p>
            <a:r>
              <a:rPr lang="en-US" dirty="0"/>
              <a:t>Activation - RELU</a:t>
            </a:r>
          </a:p>
          <a:p>
            <a:endParaRPr lang="en-US" dirty="0"/>
          </a:p>
          <a:p>
            <a:r>
              <a:rPr lang="en-US" dirty="0"/>
              <a:t>Accuracy achieved was 54.52%</a:t>
            </a:r>
          </a:p>
        </p:txBody>
      </p:sp>
    </p:spTree>
    <p:extLst>
      <p:ext uri="{BB962C8B-B14F-4D97-AF65-F5344CB8AC3E}">
        <p14:creationId xmlns:p14="http://schemas.microsoft.com/office/powerpoint/2010/main" val="137708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B4EA-BA4D-A222-6651-47DC267B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Classifier – Attempt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BA4E0-86A9-1E9F-BA32-25D1021623B1}"/>
              </a:ext>
            </a:extLst>
          </p:cNvPr>
          <p:cNvSpPr txBox="1"/>
          <p:nvPr/>
        </p:nvSpPr>
        <p:spPr>
          <a:xfrm>
            <a:off x="838200" y="1946246"/>
            <a:ext cx="3766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layers used</a:t>
            </a:r>
          </a:p>
          <a:p>
            <a:r>
              <a:rPr lang="en-US" dirty="0"/>
              <a:t>100 epochs</a:t>
            </a:r>
          </a:p>
          <a:p>
            <a:r>
              <a:rPr lang="en-US" dirty="0"/>
              <a:t>Activation – tanh</a:t>
            </a:r>
          </a:p>
          <a:p>
            <a:endParaRPr lang="en-US" dirty="0"/>
          </a:p>
          <a:p>
            <a:r>
              <a:rPr lang="en-US" dirty="0"/>
              <a:t>The result column was changed from 3 outputs to 2.</a:t>
            </a:r>
          </a:p>
          <a:p>
            <a:endParaRPr lang="en-US" dirty="0"/>
          </a:p>
          <a:p>
            <a:r>
              <a:rPr lang="en-US" dirty="0"/>
              <a:t>Returning patients were not removed as per the initial ETL.</a:t>
            </a:r>
          </a:p>
          <a:p>
            <a:r>
              <a:rPr lang="en-US" dirty="0"/>
              <a:t>Total Datapoints – 100244 X 30</a:t>
            </a:r>
          </a:p>
          <a:p>
            <a:endParaRPr lang="en-US" dirty="0"/>
          </a:p>
          <a:p>
            <a:r>
              <a:rPr lang="en-US" dirty="0"/>
              <a:t>Accuracy achieved was 62.3%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60717C-423D-F5B0-31A7-7BF70E318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687" y="1302800"/>
            <a:ext cx="4781724" cy="5371541"/>
          </a:xfrm>
        </p:spPr>
      </p:pic>
    </p:spTree>
    <p:extLst>
      <p:ext uri="{BB962C8B-B14F-4D97-AF65-F5344CB8AC3E}">
        <p14:creationId xmlns:p14="http://schemas.microsoft.com/office/powerpoint/2010/main" val="32707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9BB2-21BC-68C8-D783-64C0FC34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D7C1-9D65-CF7C-1F83-1681055E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years of treatment/clinical care data at 130 US Hospitals (from 1999-2008)</a:t>
            </a:r>
          </a:p>
          <a:p>
            <a:r>
              <a:rPr lang="en-US" dirty="0"/>
              <a:t>Project Statement:</a:t>
            </a:r>
          </a:p>
          <a:p>
            <a:pPr lvl="1"/>
            <a:r>
              <a:rPr lang="en-US" dirty="0"/>
              <a:t>Determine the factors (age, race, gender) and the medications which we can study to reduce the rise of diabetic patients focusing on Readmittance Rate of Patients.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Our aim will be to obtain a higher precision and F1-Score in our confusion matrix on supervised Machine Learning Classifiers.</a:t>
            </a:r>
          </a:p>
        </p:txBody>
      </p:sp>
    </p:spTree>
    <p:extLst>
      <p:ext uri="{BB962C8B-B14F-4D97-AF65-F5344CB8AC3E}">
        <p14:creationId xmlns:p14="http://schemas.microsoft.com/office/powerpoint/2010/main" val="166771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2DC4-6995-D664-5676-D629F069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B855-141A-0B68-8C47-634464D2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4946"/>
          </a:xfrm>
        </p:spPr>
        <p:txBody>
          <a:bodyPr/>
          <a:lstStyle/>
          <a:p>
            <a:r>
              <a:rPr lang="en-CA" b="1" dirty="0"/>
              <a:t>Null </a:t>
            </a:r>
            <a:r>
              <a:rPr lang="en-CA" b="1" dirty="0" err="1"/>
              <a:t>Hyphothesis</a:t>
            </a:r>
            <a:r>
              <a:rPr lang="en-CA" b="1" dirty="0"/>
              <a:t> </a:t>
            </a:r>
            <a:r>
              <a:rPr lang="en-CA" dirty="0"/>
              <a:t>- The features do not help us determine the readmittance rate (they are unrelated).</a:t>
            </a:r>
          </a:p>
          <a:p>
            <a:r>
              <a:rPr lang="en-CA" b="1" dirty="0"/>
              <a:t>Alternate </a:t>
            </a:r>
            <a:r>
              <a:rPr lang="en-CA" b="1" dirty="0" err="1"/>
              <a:t>Hyphothesis</a:t>
            </a:r>
            <a:r>
              <a:rPr lang="en-CA" b="1" dirty="0"/>
              <a:t> </a:t>
            </a:r>
            <a:r>
              <a:rPr lang="en-CA" dirty="0"/>
              <a:t>- The features help us determine the readmittance rate (they are related).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19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A89A-4762-2F23-73AD-08BCF043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6089-B941-419A-C19D-29CA72F0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information has been extracted from the database of patient encounters based on the following criteria: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The patient has been admitted to the hospital.</a:t>
            </a:r>
          </a:p>
          <a:p>
            <a:pPr lvl="1"/>
            <a:r>
              <a:rPr lang="en-CA" dirty="0"/>
              <a:t>Diabetes was entered to the system as a diagnosis during the encounter</a:t>
            </a:r>
          </a:p>
          <a:p>
            <a:pPr lvl="1"/>
            <a:r>
              <a:rPr lang="en-CA" dirty="0"/>
              <a:t>The length of hospital stay was between 1 to 14 days</a:t>
            </a:r>
          </a:p>
          <a:p>
            <a:pPr lvl="1"/>
            <a:r>
              <a:rPr lang="en-CA" dirty="0"/>
              <a:t>Lab tests were carried out during the encounter</a:t>
            </a:r>
          </a:p>
          <a:p>
            <a:pPr lvl="1"/>
            <a:r>
              <a:rPr lang="en-CA" dirty="0"/>
              <a:t>Medication was administered during the encounter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E4BE-6BC4-98F1-5779-C24C5E48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96BC44-157A-048D-B5E9-6C9B914DC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843" y="1690688"/>
            <a:ext cx="3709085" cy="4780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5127A5-DF6D-7090-99DD-102A0E81D6EA}"/>
              </a:ext>
            </a:extLst>
          </p:cNvPr>
          <p:cNvSpPr txBox="1"/>
          <p:nvPr/>
        </p:nvSpPr>
        <p:spPr>
          <a:xfrm>
            <a:off x="1140903" y="1912690"/>
            <a:ext cx="389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0 to 27</a:t>
            </a:r>
          </a:p>
          <a:p>
            <a:endParaRPr lang="en-US" dirty="0"/>
          </a:p>
          <a:p>
            <a:r>
              <a:rPr lang="en-US" dirty="0"/>
              <a:t>Target/Output: Readmitted (28)</a:t>
            </a:r>
          </a:p>
        </p:txBody>
      </p:sp>
    </p:spTree>
    <p:extLst>
      <p:ext uri="{BB962C8B-B14F-4D97-AF65-F5344CB8AC3E}">
        <p14:creationId xmlns:p14="http://schemas.microsoft.com/office/powerpoint/2010/main" val="82041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AE4A-70CB-C30C-B6BB-C3533673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12C6C5-06D8-9E0D-83D7-58031CEA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0" y="1690688"/>
            <a:ext cx="5796727" cy="4444640"/>
          </a:xfrm>
        </p:spPr>
      </p:pic>
      <p:pic>
        <p:nvPicPr>
          <p:cNvPr id="8" name="Content Placeholder 3" descr="Chart, bar chart, histogram&#10;&#10;Description automatically generated">
            <a:extLst>
              <a:ext uri="{FF2B5EF4-FFF2-40B4-BE49-F238E27FC236}">
                <a16:creationId xmlns:a16="http://schemas.microsoft.com/office/drawing/2014/main" id="{6E60E7EA-9D5D-1EF8-4F91-16E9EDEC4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1978" r="16222" b="9949"/>
          <a:stretch/>
        </p:blipFill>
        <p:spPr>
          <a:xfrm>
            <a:off x="6081252" y="722671"/>
            <a:ext cx="5943600" cy="54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61E3-CC38-0D6C-3AA5-198AE991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– Attempt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1599E-2422-0B5B-57BB-0B3B6B856AB2}"/>
              </a:ext>
            </a:extLst>
          </p:cNvPr>
          <p:cNvSpPr txBox="1"/>
          <p:nvPr/>
        </p:nvSpPr>
        <p:spPr>
          <a:xfrm>
            <a:off x="1115736" y="1845578"/>
            <a:ext cx="3766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Sampling and data scaling used.</a:t>
            </a:r>
          </a:p>
          <a:p>
            <a:endParaRPr lang="en-US" dirty="0"/>
          </a:p>
          <a:p>
            <a:r>
              <a:rPr lang="en-US" dirty="0"/>
              <a:t>Total Datapoints – 71518 X 30</a:t>
            </a:r>
          </a:p>
          <a:p>
            <a:endParaRPr lang="en-US" dirty="0"/>
          </a:p>
          <a:p>
            <a:r>
              <a:rPr lang="en-US" dirty="0"/>
              <a:t>The accuracy achieved is 60.98%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4CD18F-1799-A08D-A509-042CB5BE7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061" y="1328942"/>
            <a:ext cx="4481343" cy="5429175"/>
          </a:xfrm>
        </p:spPr>
      </p:pic>
    </p:spTree>
    <p:extLst>
      <p:ext uri="{BB962C8B-B14F-4D97-AF65-F5344CB8AC3E}">
        <p14:creationId xmlns:p14="http://schemas.microsoft.com/office/powerpoint/2010/main" val="69585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E61B-F2A0-7506-5E00-B0E2E7A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– Attempt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7042F-69B6-823D-72F2-2820DCFD57AC}"/>
              </a:ext>
            </a:extLst>
          </p:cNvPr>
          <p:cNvSpPr txBox="1"/>
          <p:nvPr/>
        </p:nvSpPr>
        <p:spPr>
          <a:xfrm>
            <a:off x="838200" y="1946246"/>
            <a:ext cx="3766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column was changed from 3 outputs to 2.</a:t>
            </a:r>
          </a:p>
          <a:p>
            <a:endParaRPr lang="en-US" dirty="0"/>
          </a:p>
          <a:p>
            <a:r>
              <a:rPr lang="en-US" dirty="0"/>
              <a:t>Returning patients were not removed as per the initial ETL.</a:t>
            </a:r>
          </a:p>
          <a:p>
            <a:r>
              <a:rPr lang="en-US" dirty="0"/>
              <a:t>Total Datapoints – 100244 X 30</a:t>
            </a:r>
          </a:p>
          <a:p>
            <a:endParaRPr lang="en-US" dirty="0"/>
          </a:p>
          <a:p>
            <a:r>
              <a:rPr lang="en-US" dirty="0"/>
              <a:t>Accuracy achieved was 64.69%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CE4C01-F989-0567-9FFF-17743C1FE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597" y="1331075"/>
            <a:ext cx="4464195" cy="5347474"/>
          </a:xfrm>
        </p:spPr>
      </p:pic>
    </p:spTree>
    <p:extLst>
      <p:ext uri="{BB962C8B-B14F-4D97-AF65-F5344CB8AC3E}">
        <p14:creationId xmlns:p14="http://schemas.microsoft.com/office/powerpoint/2010/main" val="22788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484C-5CEF-CD54-33E4-F9FA37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0AE1D-AC1B-7764-F8E6-0FD8F5759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194" y="1509707"/>
            <a:ext cx="3925926" cy="5200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03CD6-A15B-F95A-0E1C-8D09647CFDE0}"/>
              </a:ext>
            </a:extLst>
          </p:cNvPr>
          <p:cNvSpPr txBox="1"/>
          <p:nvPr/>
        </p:nvSpPr>
        <p:spPr>
          <a:xfrm>
            <a:off x="914400" y="1946245"/>
            <a:ext cx="371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Usefulness of features in predicting the results - ranked</a:t>
            </a:r>
          </a:p>
        </p:txBody>
      </p:sp>
    </p:spTree>
    <p:extLst>
      <p:ext uri="{BB962C8B-B14F-4D97-AF65-F5344CB8AC3E}">
        <p14:creationId xmlns:p14="http://schemas.microsoft.com/office/powerpoint/2010/main" val="9762852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405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Avenir Next LT Pro</vt:lpstr>
      <vt:lpstr>Calibri</vt:lpstr>
      <vt:lpstr>Tw Cen MT</vt:lpstr>
      <vt:lpstr>ShapesVTI</vt:lpstr>
      <vt:lpstr>Classification of readmittance rate using Diabetes Dataset</vt:lpstr>
      <vt:lpstr>Introduction</vt:lpstr>
      <vt:lpstr>Hypothesis</vt:lpstr>
      <vt:lpstr>Data Description</vt:lpstr>
      <vt:lpstr>Data Description </vt:lpstr>
      <vt:lpstr>Dashboard </vt:lpstr>
      <vt:lpstr>Random Forest Classifier – Attempt 1</vt:lpstr>
      <vt:lpstr>Random Forest Classifier – Attempt 2</vt:lpstr>
      <vt:lpstr>Feature Importance</vt:lpstr>
      <vt:lpstr>Easy Ensemble Classifier – Attempt 1</vt:lpstr>
      <vt:lpstr>Easy Ensemble Classifier – Attempt 2</vt:lpstr>
      <vt:lpstr>ANN Classifier – Attempt 1</vt:lpstr>
      <vt:lpstr>ANN Classifier – Attempt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readmittance rate using Diabetes Dataset</dc:title>
  <dc:creator>Rahul Lal</dc:creator>
  <cp:lastModifiedBy>Hissan Rasheed</cp:lastModifiedBy>
  <cp:revision>6</cp:revision>
  <dcterms:created xsi:type="dcterms:W3CDTF">2022-07-25T23:25:48Z</dcterms:created>
  <dcterms:modified xsi:type="dcterms:W3CDTF">2022-08-07T22:35:28Z</dcterms:modified>
</cp:coreProperties>
</file>