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3911792e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3911792e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3911792e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3911792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3911792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3911792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d3911792e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d3911792e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3911792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3911792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3911792e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d3911792e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Houston_neighborhoo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1350" y="5425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Recommending the Best District in Houston for Opening a Restaurant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Isakson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favorability is useful for entrepreneurs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Restaurants exist on small profit margins with small advantages deciding who succeeds and who fails.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Being able to determine which districts are most favorable for new restaurants will provide this small advantage, allowing entrepreneurs to succeed.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 restaurant score can be determined to make this representation based on the success of similar competitors.  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800"/>
              <a:t>First, the names of each district in Houston was gathered from: </a:t>
            </a: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https://en.wikipedia.org/wiki/List_of_Houston_neighborhoods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Once this was transformed into a dataframe, it could be analyzed with a geolocator to determine the latitude and longitude of each district.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search could then be done of nearby venues using Foursquare API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Once the nearby venues were determined, they could be sorted based on popularity. 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is this Table: 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50" y="940600"/>
            <a:ext cx="7471625" cy="39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a Restaurant Score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restaurant score increases if restaurants in a particular district are higher on the most common venues list from before.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restaurant score decreases the more restaurants in a particular district are in the top 10 most common venues because there are more competitors.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result is the following equations: </a:t>
            </a:r>
            <a:endParaRPr sz="1500"/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District Restaurant Popularity=(11-Competitor Popularity Ranking)</a:t>
            </a:r>
            <a:endParaRPr sz="16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Restaurant Score = District Restaurant Popularity / Number of Restaurants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Map to Display Restaurant Scores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2819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Brighter dots represent districts with greater restaurant scores.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Districts with greater restaurant scores are more favorable for opening a restaurant.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From the map, it is clear that Northwest Houston is the best area.  </a:t>
            </a:r>
            <a:endParaRPr sz="15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200" y="1083475"/>
            <a:ext cx="4907751" cy="39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Memorial Management District is the best district to open a new restaurant in with a restaurant score of 78.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Northwest Houston is the most favorable region for new restaurants, having three districts with restaurant scores above 70.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Downtown Houston is the second best region, having multiple popular restaurants.  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