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6459200" cx="292608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9216">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8" roundtripDataSignature="AMtx7mjtg4aVDgilaV065DkATcAOQePb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84" orient="horz"/>
        <p:guide pos="921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6" name="Google Shape;7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311402" y="10576561"/>
            <a:ext cx="24871679" cy="3268980"/>
          </a:xfrm>
          <a:prstGeom prst="rect">
            <a:avLst/>
          </a:prstGeom>
          <a:noFill/>
          <a:ln>
            <a:noFill/>
          </a:ln>
        </p:spPr>
        <p:txBody>
          <a:bodyPr anchorCtr="0" anchor="t" bIns="156725" lIns="313475" spcFirstLastPara="1" rIns="313475" wrap="square" tIns="156725">
            <a:normAutofit/>
          </a:bodyPr>
          <a:lstStyle>
            <a:lvl1pPr lvl="0" algn="l">
              <a:spcBef>
                <a:spcPts val="0"/>
              </a:spcBef>
              <a:spcAft>
                <a:spcPts val="0"/>
              </a:spcAft>
              <a:buClr>
                <a:schemeClr val="dk1"/>
              </a:buClr>
              <a:buSzPts val="10275"/>
              <a:buFont typeface="Calibri"/>
              <a:buNone/>
              <a:defRPr b="1" sz="10275"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2311402" y="6976114"/>
            <a:ext cx="24871679" cy="3600449"/>
          </a:xfrm>
          <a:prstGeom prst="rect">
            <a:avLst/>
          </a:prstGeom>
          <a:noFill/>
          <a:ln>
            <a:noFill/>
          </a:ln>
        </p:spPr>
        <p:txBody>
          <a:bodyPr anchorCtr="0" anchor="b" bIns="156725" lIns="313475" spcFirstLastPara="1" rIns="313475" wrap="square" tIns="156725">
            <a:normAutofit/>
          </a:bodyPr>
          <a:lstStyle>
            <a:lvl1pPr indent="-228600" lvl="0" marL="457200" algn="l">
              <a:spcBef>
                <a:spcPts val="1020"/>
              </a:spcBef>
              <a:spcAft>
                <a:spcPts val="0"/>
              </a:spcAft>
              <a:buClr>
                <a:srgbClr val="888888"/>
              </a:buClr>
              <a:buSzPts val="5100"/>
              <a:buNone/>
              <a:defRPr sz="5100">
                <a:solidFill>
                  <a:srgbClr val="888888"/>
                </a:solidFill>
              </a:defRPr>
            </a:lvl1pPr>
            <a:lvl2pPr indent="-228600" lvl="1" marL="914400" algn="l">
              <a:spcBef>
                <a:spcPts val="930"/>
              </a:spcBef>
              <a:spcAft>
                <a:spcPts val="0"/>
              </a:spcAft>
              <a:buClr>
                <a:srgbClr val="888888"/>
              </a:buClr>
              <a:buSzPts val="4650"/>
              <a:buNone/>
              <a:defRPr sz="4650">
                <a:solidFill>
                  <a:srgbClr val="888888"/>
                </a:solidFill>
              </a:defRPr>
            </a:lvl2pPr>
            <a:lvl3pPr indent="-228600" lvl="2" marL="1371600" algn="l">
              <a:spcBef>
                <a:spcPts val="825"/>
              </a:spcBef>
              <a:spcAft>
                <a:spcPts val="0"/>
              </a:spcAft>
              <a:buClr>
                <a:srgbClr val="888888"/>
              </a:buClr>
              <a:buSzPts val="4125"/>
              <a:buNone/>
              <a:defRPr sz="4125">
                <a:solidFill>
                  <a:srgbClr val="888888"/>
                </a:solidFill>
              </a:defRPr>
            </a:lvl3pPr>
            <a:lvl4pPr indent="-228600" lvl="3" marL="1828800" algn="l">
              <a:spcBef>
                <a:spcPts val="720"/>
              </a:spcBef>
              <a:spcAft>
                <a:spcPts val="0"/>
              </a:spcAft>
              <a:buClr>
                <a:srgbClr val="888888"/>
              </a:buClr>
              <a:buSzPts val="3600"/>
              <a:buNone/>
              <a:defRPr sz="3600">
                <a:solidFill>
                  <a:srgbClr val="888888"/>
                </a:solidFill>
              </a:defRPr>
            </a:lvl4pPr>
            <a:lvl5pPr indent="-228600" lvl="4" marL="2286000" algn="l">
              <a:spcBef>
                <a:spcPts val="720"/>
              </a:spcBef>
              <a:spcAft>
                <a:spcPts val="0"/>
              </a:spcAft>
              <a:buClr>
                <a:srgbClr val="888888"/>
              </a:buClr>
              <a:buSzPts val="3600"/>
              <a:buNone/>
              <a:defRPr sz="3600">
                <a:solidFill>
                  <a:srgbClr val="888888"/>
                </a:solidFill>
              </a:defRPr>
            </a:lvl5pPr>
            <a:lvl6pPr indent="-228600" lvl="5" marL="2743200" algn="l">
              <a:spcBef>
                <a:spcPts val="720"/>
              </a:spcBef>
              <a:spcAft>
                <a:spcPts val="0"/>
              </a:spcAft>
              <a:buClr>
                <a:srgbClr val="888888"/>
              </a:buClr>
              <a:buSzPts val="3600"/>
              <a:buNone/>
              <a:defRPr sz="3600">
                <a:solidFill>
                  <a:srgbClr val="888888"/>
                </a:solidFill>
              </a:defRPr>
            </a:lvl6pPr>
            <a:lvl7pPr indent="-228600" lvl="6" marL="3200400" algn="l">
              <a:spcBef>
                <a:spcPts val="720"/>
              </a:spcBef>
              <a:spcAft>
                <a:spcPts val="0"/>
              </a:spcAft>
              <a:buClr>
                <a:srgbClr val="888888"/>
              </a:buClr>
              <a:buSzPts val="3600"/>
              <a:buNone/>
              <a:defRPr sz="3600">
                <a:solidFill>
                  <a:srgbClr val="888888"/>
                </a:solidFill>
              </a:defRPr>
            </a:lvl7pPr>
            <a:lvl8pPr indent="-228600" lvl="7" marL="3657600" algn="l">
              <a:spcBef>
                <a:spcPts val="720"/>
              </a:spcBef>
              <a:spcAft>
                <a:spcPts val="0"/>
              </a:spcAft>
              <a:buClr>
                <a:srgbClr val="888888"/>
              </a:buClr>
              <a:buSzPts val="3600"/>
              <a:buNone/>
              <a:defRPr sz="3600">
                <a:solidFill>
                  <a:srgbClr val="888888"/>
                </a:solidFill>
              </a:defRPr>
            </a:lvl8pPr>
            <a:lvl9pPr indent="-228600" lvl="8" marL="4114800" algn="l">
              <a:spcBef>
                <a:spcPts val="720"/>
              </a:spcBef>
              <a:spcAft>
                <a:spcPts val="0"/>
              </a:spcAft>
              <a:buClr>
                <a:srgbClr val="888888"/>
              </a:buClr>
              <a:buSzPts val="3600"/>
              <a:buNone/>
              <a:defRPr sz="3600">
                <a:solidFill>
                  <a:srgbClr val="888888"/>
                </a:solidFill>
              </a:defRPr>
            </a:lvl9pPr>
          </a:lstStyle>
          <a:p/>
        </p:txBody>
      </p:sp>
      <p:sp>
        <p:nvSpPr>
          <p:cNvPr id="18" name="Google Shape;18;p3"/>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2"/>
          <p:cNvSpPr txBox="1"/>
          <p:nvPr>
            <p:ph type="title"/>
          </p:nvPr>
        </p:nvSpPr>
        <p:spPr>
          <a:xfrm rot="5400000">
            <a:off x="68063743" y="19604357"/>
            <a:ext cx="59919868" cy="26334721"/>
          </a:xfrm>
          <a:prstGeom prst="rect">
            <a:avLst/>
          </a:prstGeom>
          <a:noFill/>
          <a:ln>
            <a:noFill/>
          </a:ln>
        </p:spPr>
        <p:txBody>
          <a:bodyPr anchorCtr="0" anchor="ctr" bIns="156725" lIns="313475" spcFirstLastPara="1" rIns="313475" wrap="square" tIns="156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rot="5400000">
            <a:off x="15150464" y="-6486522"/>
            <a:ext cx="59919868" cy="78516478"/>
          </a:xfrm>
          <a:prstGeom prst="rect">
            <a:avLst/>
          </a:prstGeom>
          <a:noFill/>
          <a:ln>
            <a:noFill/>
          </a:ln>
        </p:spPr>
        <p:txBody>
          <a:bodyPr anchorCtr="0" anchor="t" bIns="156725" lIns="313475" spcFirstLastPara="1" rIns="313475" wrap="square" tIns="1567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2"/>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463040" y="659132"/>
            <a:ext cx="26334721" cy="2743200"/>
          </a:xfrm>
          <a:prstGeom prst="rect">
            <a:avLst/>
          </a:prstGeom>
          <a:noFill/>
          <a:ln>
            <a:noFill/>
          </a:ln>
        </p:spPr>
        <p:txBody>
          <a:bodyPr anchorCtr="0" anchor="ctr" bIns="156725" lIns="313475" spcFirstLastPara="1" rIns="313475" wrap="square" tIns="156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5852160" y="16386813"/>
            <a:ext cx="52425602" cy="46344841"/>
          </a:xfrm>
          <a:prstGeom prst="rect">
            <a:avLst/>
          </a:prstGeom>
          <a:noFill/>
          <a:ln>
            <a:noFill/>
          </a:ln>
        </p:spPr>
        <p:txBody>
          <a:bodyPr anchorCtr="0" anchor="t" bIns="156725" lIns="313475" spcFirstLastPara="1" rIns="313475" wrap="square" tIns="156725">
            <a:normAutofit/>
          </a:bodyPr>
          <a:lstStyle>
            <a:lvl1pPr indent="-685800" lvl="0" marL="457200" algn="l">
              <a:spcBef>
                <a:spcPts val="1440"/>
              </a:spcBef>
              <a:spcAft>
                <a:spcPts val="0"/>
              </a:spcAft>
              <a:buClr>
                <a:schemeClr val="dk1"/>
              </a:buClr>
              <a:buSzPts val="7200"/>
              <a:buChar char="•"/>
              <a:defRPr sz="7200"/>
            </a:lvl1pPr>
            <a:lvl2pPr indent="-619125" lvl="1" marL="914400" algn="l">
              <a:spcBef>
                <a:spcPts val="1230"/>
              </a:spcBef>
              <a:spcAft>
                <a:spcPts val="0"/>
              </a:spcAft>
              <a:buClr>
                <a:schemeClr val="dk1"/>
              </a:buClr>
              <a:buSzPts val="6150"/>
              <a:buChar char="–"/>
              <a:defRPr sz="6150"/>
            </a:lvl2pPr>
            <a:lvl3pPr indent="-552450" lvl="2" marL="1371600" algn="l">
              <a:spcBef>
                <a:spcPts val="1020"/>
              </a:spcBef>
              <a:spcAft>
                <a:spcPts val="0"/>
              </a:spcAft>
              <a:buClr>
                <a:schemeClr val="dk1"/>
              </a:buClr>
              <a:buSzPts val="5100"/>
              <a:buChar char="•"/>
              <a:defRPr sz="5100"/>
            </a:lvl3pPr>
            <a:lvl4pPr indent="-523875" lvl="3" marL="1828800" algn="l">
              <a:spcBef>
                <a:spcPts val="930"/>
              </a:spcBef>
              <a:spcAft>
                <a:spcPts val="0"/>
              </a:spcAft>
              <a:buClr>
                <a:schemeClr val="dk1"/>
              </a:buClr>
              <a:buSzPts val="4650"/>
              <a:buChar char="–"/>
              <a:defRPr sz="4650"/>
            </a:lvl4pPr>
            <a:lvl5pPr indent="-523875" lvl="4" marL="2286000" algn="l">
              <a:spcBef>
                <a:spcPts val="930"/>
              </a:spcBef>
              <a:spcAft>
                <a:spcPts val="0"/>
              </a:spcAft>
              <a:buClr>
                <a:schemeClr val="dk1"/>
              </a:buClr>
              <a:buSzPts val="4650"/>
              <a:buChar char="»"/>
              <a:defRPr sz="4650"/>
            </a:lvl5pPr>
            <a:lvl6pPr indent="-523875" lvl="5" marL="2743200" algn="l">
              <a:spcBef>
                <a:spcPts val="930"/>
              </a:spcBef>
              <a:spcAft>
                <a:spcPts val="0"/>
              </a:spcAft>
              <a:buClr>
                <a:schemeClr val="dk1"/>
              </a:buClr>
              <a:buSzPts val="4650"/>
              <a:buChar char="•"/>
              <a:defRPr sz="4650"/>
            </a:lvl6pPr>
            <a:lvl7pPr indent="-523875" lvl="6" marL="3200400" algn="l">
              <a:spcBef>
                <a:spcPts val="930"/>
              </a:spcBef>
              <a:spcAft>
                <a:spcPts val="0"/>
              </a:spcAft>
              <a:buClr>
                <a:schemeClr val="dk1"/>
              </a:buClr>
              <a:buSzPts val="4650"/>
              <a:buChar char="•"/>
              <a:defRPr sz="4650"/>
            </a:lvl7pPr>
            <a:lvl8pPr indent="-523875" lvl="7" marL="3657600" algn="l">
              <a:spcBef>
                <a:spcPts val="930"/>
              </a:spcBef>
              <a:spcAft>
                <a:spcPts val="0"/>
              </a:spcAft>
              <a:buClr>
                <a:schemeClr val="dk1"/>
              </a:buClr>
              <a:buSzPts val="4650"/>
              <a:buChar char="•"/>
              <a:defRPr sz="4650"/>
            </a:lvl8pPr>
            <a:lvl9pPr indent="-523875" lvl="8" marL="4114800" algn="l">
              <a:spcBef>
                <a:spcPts val="930"/>
              </a:spcBef>
              <a:spcAft>
                <a:spcPts val="0"/>
              </a:spcAft>
              <a:buClr>
                <a:schemeClr val="dk1"/>
              </a:buClr>
              <a:buSzPts val="4650"/>
              <a:buChar char="•"/>
              <a:defRPr sz="4650"/>
            </a:lvl9pPr>
          </a:lstStyle>
          <a:p/>
        </p:txBody>
      </p:sp>
      <p:sp>
        <p:nvSpPr>
          <p:cNvPr id="25" name="Google Shape;25;p5"/>
          <p:cNvSpPr txBox="1"/>
          <p:nvPr>
            <p:ph idx="2" type="body"/>
          </p:nvPr>
        </p:nvSpPr>
        <p:spPr>
          <a:xfrm>
            <a:off x="58765438" y="16386813"/>
            <a:ext cx="52425602" cy="46344841"/>
          </a:xfrm>
          <a:prstGeom prst="rect">
            <a:avLst/>
          </a:prstGeom>
          <a:noFill/>
          <a:ln>
            <a:noFill/>
          </a:ln>
        </p:spPr>
        <p:txBody>
          <a:bodyPr anchorCtr="0" anchor="t" bIns="156725" lIns="313475" spcFirstLastPara="1" rIns="313475" wrap="square" tIns="156725">
            <a:normAutofit/>
          </a:bodyPr>
          <a:lstStyle>
            <a:lvl1pPr indent="-685800" lvl="0" marL="457200" algn="l">
              <a:spcBef>
                <a:spcPts val="1440"/>
              </a:spcBef>
              <a:spcAft>
                <a:spcPts val="0"/>
              </a:spcAft>
              <a:buClr>
                <a:schemeClr val="dk1"/>
              </a:buClr>
              <a:buSzPts val="7200"/>
              <a:buChar char="•"/>
              <a:defRPr sz="7200"/>
            </a:lvl1pPr>
            <a:lvl2pPr indent="-619125" lvl="1" marL="914400" algn="l">
              <a:spcBef>
                <a:spcPts val="1230"/>
              </a:spcBef>
              <a:spcAft>
                <a:spcPts val="0"/>
              </a:spcAft>
              <a:buClr>
                <a:schemeClr val="dk1"/>
              </a:buClr>
              <a:buSzPts val="6150"/>
              <a:buChar char="–"/>
              <a:defRPr sz="6150"/>
            </a:lvl2pPr>
            <a:lvl3pPr indent="-552450" lvl="2" marL="1371600" algn="l">
              <a:spcBef>
                <a:spcPts val="1020"/>
              </a:spcBef>
              <a:spcAft>
                <a:spcPts val="0"/>
              </a:spcAft>
              <a:buClr>
                <a:schemeClr val="dk1"/>
              </a:buClr>
              <a:buSzPts val="5100"/>
              <a:buChar char="•"/>
              <a:defRPr sz="5100"/>
            </a:lvl3pPr>
            <a:lvl4pPr indent="-523875" lvl="3" marL="1828800" algn="l">
              <a:spcBef>
                <a:spcPts val="930"/>
              </a:spcBef>
              <a:spcAft>
                <a:spcPts val="0"/>
              </a:spcAft>
              <a:buClr>
                <a:schemeClr val="dk1"/>
              </a:buClr>
              <a:buSzPts val="4650"/>
              <a:buChar char="–"/>
              <a:defRPr sz="4650"/>
            </a:lvl4pPr>
            <a:lvl5pPr indent="-523875" lvl="4" marL="2286000" algn="l">
              <a:spcBef>
                <a:spcPts val="930"/>
              </a:spcBef>
              <a:spcAft>
                <a:spcPts val="0"/>
              </a:spcAft>
              <a:buClr>
                <a:schemeClr val="dk1"/>
              </a:buClr>
              <a:buSzPts val="4650"/>
              <a:buChar char="»"/>
              <a:defRPr sz="4650"/>
            </a:lvl5pPr>
            <a:lvl6pPr indent="-523875" lvl="5" marL="2743200" algn="l">
              <a:spcBef>
                <a:spcPts val="930"/>
              </a:spcBef>
              <a:spcAft>
                <a:spcPts val="0"/>
              </a:spcAft>
              <a:buClr>
                <a:schemeClr val="dk1"/>
              </a:buClr>
              <a:buSzPts val="4650"/>
              <a:buChar char="•"/>
              <a:defRPr sz="4650"/>
            </a:lvl6pPr>
            <a:lvl7pPr indent="-523875" lvl="6" marL="3200400" algn="l">
              <a:spcBef>
                <a:spcPts val="930"/>
              </a:spcBef>
              <a:spcAft>
                <a:spcPts val="0"/>
              </a:spcAft>
              <a:buClr>
                <a:schemeClr val="dk1"/>
              </a:buClr>
              <a:buSzPts val="4650"/>
              <a:buChar char="•"/>
              <a:defRPr sz="4650"/>
            </a:lvl7pPr>
            <a:lvl8pPr indent="-523875" lvl="7" marL="3657600" algn="l">
              <a:spcBef>
                <a:spcPts val="930"/>
              </a:spcBef>
              <a:spcAft>
                <a:spcPts val="0"/>
              </a:spcAft>
              <a:buClr>
                <a:schemeClr val="dk1"/>
              </a:buClr>
              <a:buSzPts val="4650"/>
              <a:buChar char="•"/>
              <a:defRPr sz="4650"/>
            </a:lvl8pPr>
            <a:lvl9pPr indent="-523875" lvl="8" marL="4114800" algn="l">
              <a:spcBef>
                <a:spcPts val="930"/>
              </a:spcBef>
              <a:spcAft>
                <a:spcPts val="0"/>
              </a:spcAft>
              <a:buClr>
                <a:schemeClr val="dk1"/>
              </a:buClr>
              <a:buSzPts val="4650"/>
              <a:buChar char="•"/>
              <a:defRPr sz="4650"/>
            </a:lvl9pPr>
          </a:lstStyle>
          <a:p/>
        </p:txBody>
      </p:sp>
      <p:sp>
        <p:nvSpPr>
          <p:cNvPr id="26" name="Google Shape;26;p5"/>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6"/>
          <p:cNvSpPr txBox="1"/>
          <p:nvPr>
            <p:ph type="title"/>
          </p:nvPr>
        </p:nvSpPr>
        <p:spPr>
          <a:xfrm>
            <a:off x="1463040" y="659132"/>
            <a:ext cx="26334721" cy="2743200"/>
          </a:xfrm>
          <a:prstGeom prst="rect">
            <a:avLst/>
          </a:prstGeom>
          <a:noFill/>
          <a:ln>
            <a:noFill/>
          </a:ln>
        </p:spPr>
        <p:txBody>
          <a:bodyPr anchorCtr="0" anchor="ctr" bIns="156725" lIns="313475" spcFirstLastPara="1" rIns="313475" wrap="square" tIns="156725">
            <a:normAutofit/>
          </a:bodyPr>
          <a:lstStyle>
            <a:lvl1pPr lvl="0" algn="ctr">
              <a:spcBef>
                <a:spcPts val="0"/>
              </a:spcBef>
              <a:spcAft>
                <a:spcPts val="0"/>
              </a:spcAft>
              <a:buClr>
                <a:schemeClr val="dk1"/>
              </a:buClr>
              <a:buSzPts val="11325"/>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463041" y="3684272"/>
            <a:ext cx="12928602" cy="1535429"/>
          </a:xfrm>
          <a:prstGeom prst="rect">
            <a:avLst/>
          </a:prstGeom>
          <a:noFill/>
          <a:ln>
            <a:noFill/>
          </a:ln>
        </p:spPr>
        <p:txBody>
          <a:bodyPr anchorCtr="0" anchor="b" bIns="156725" lIns="313475" spcFirstLastPara="1" rIns="313475" wrap="square" tIns="156725">
            <a:normAutofit/>
          </a:bodyPr>
          <a:lstStyle>
            <a:lvl1pPr indent="-228600" lvl="0" marL="457200" algn="l">
              <a:spcBef>
                <a:spcPts val="1230"/>
              </a:spcBef>
              <a:spcAft>
                <a:spcPts val="0"/>
              </a:spcAft>
              <a:buClr>
                <a:schemeClr val="dk1"/>
              </a:buClr>
              <a:buSzPts val="6150"/>
              <a:buNone/>
              <a:defRPr b="1" sz="6150"/>
            </a:lvl1pPr>
            <a:lvl2pPr indent="-228600" lvl="1" marL="914400" algn="l">
              <a:spcBef>
                <a:spcPts val="1020"/>
              </a:spcBef>
              <a:spcAft>
                <a:spcPts val="0"/>
              </a:spcAft>
              <a:buClr>
                <a:schemeClr val="dk1"/>
              </a:buClr>
              <a:buSzPts val="5100"/>
              <a:buNone/>
              <a:defRPr b="1" sz="5100"/>
            </a:lvl2pPr>
            <a:lvl3pPr indent="-228600" lvl="2" marL="1371600" algn="l">
              <a:spcBef>
                <a:spcPts val="930"/>
              </a:spcBef>
              <a:spcAft>
                <a:spcPts val="0"/>
              </a:spcAft>
              <a:buClr>
                <a:schemeClr val="dk1"/>
              </a:buClr>
              <a:buSzPts val="4650"/>
              <a:buNone/>
              <a:defRPr b="1" sz="4650"/>
            </a:lvl3pPr>
            <a:lvl4pPr indent="-228600" lvl="3" marL="1828800" algn="l">
              <a:spcBef>
                <a:spcPts val="825"/>
              </a:spcBef>
              <a:spcAft>
                <a:spcPts val="0"/>
              </a:spcAft>
              <a:buClr>
                <a:schemeClr val="dk1"/>
              </a:buClr>
              <a:buSzPts val="4125"/>
              <a:buNone/>
              <a:defRPr b="1" sz="4125"/>
            </a:lvl4pPr>
            <a:lvl5pPr indent="-228600" lvl="4" marL="2286000" algn="l">
              <a:spcBef>
                <a:spcPts val="825"/>
              </a:spcBef>
              <a:spcAft>
                <a:spcPts val="0"/>
              </a:spcAft>
              <a:buClr>
                <a:schemeClr val="dk1"/>
              </a:buClr>
              <a:buSzPts val="4125"/>
              <a:buNone/>
              <a:defRPr b="1" sz="4125"/>
            </a:lvl5pPr>
            <a:lvl6pPr indent="-228600" lvl="5" marL="2743200" algn="l">
              <a:spcBef>
                <a:spcPts val="825"/>
              </a:spcBef>
              <a:spcAft>
                <a:spcPts val="0"/>
              </a:spcAft>
              <a:buClr>
                <a:schemeClr val="dk1"/>
              </a:buClr>
              <a:buSzPts val="4125"/>
              <a:buNone/>
              <a:defRPr b="1" sz="4125"/>
            </a:lvl6pPr>
            <a:lvl7pPr indent="-228600" lvl="6" marL="3200400" algn="l">
              <a:spcBef>
                <a:spcPts val="825"/>
              </a:spcBef>
              <a:spcAft>
                <a:spcPts val="0"/>
              </a:spcAft>
              <a:buClr>
                <a:schemeClr val="dk1"/>
              </a:buClr>
              <a:buSzPts val="4125"/>
              <a:buNone/>
              <a:defRPr b="1" sz="4125"/>
            </a:lvl7pPr>
            <a:lvl8pPr indent="-228600" lvl="7" marL="3657600" algn="l">
              <a:spcBef>
                <a:spcPts val="825"/>
              </a:spcBef>
              <a:spcAft>
                <a:spcPts val="0"/>
              </a:spcAft>
              <a:buClr>
                <a:schemeClr val="dk1"/>
              </a:buClr>
              <a:buSzPts val="4125"/>
              <a:buNone/>
              <a:defRPr b="1" sz="4125"/>
            </a:lvl8pPr>
            <a:lvl9pPr indent="-228600" lvl="8" marL="4114800" algn="l">
              <a:spcBef>
                <a:spcPts val="825"/>
              </a:spcBef>
              <a:spcAft>
                <a:spcPts val="0"/>
              </a:spcAft>
              <a:buClr>
                <a:schemeClr val="dk1"/>
              </a:buClr>
              <a:buSzPts val="4125"/>
              <a:buNone/>
              <a:defRPr b="1" sz="4125"/>
            </a:lvl9pPr>
          </a:lstStyle>
          <a:p/>
        </p:txBody>
      </p:sp>
      <p:sp>
        <p:nvSpPr>
          <p:cNvPr id="32" name="Google Shape;32;p6"/>
          <p:cNvSpPr txBox="1"/>
          <p:nvPr>
            <p:ph idx="2" type="body"/>
          </p:nvPr>
        </p:nvSpPr>
        <p:spPr>
          <a:xfrm>
            <a:off x="1463041" y="5219701"/>
            <a:ext cx="12928602" cy="9483092"/>
          </a:xfrm>
          <a:prstGeom prst="rect">
            <a:avLst/>
          </a:prstGeom>
          <a:noFill/>
          <a:ln>
            <a:noFill/>
          </a:ln>
        </p:spPr>
        <p:txBody>
          <a:bodyPr anchorCtr="0" anchor="t" bIns="156725" lIns="313475" spcFirstLastPara="1" rIns="313475" wrap="square" tIns="156725">
            <a:normAutofit/>
          </a:bodyPr>
          <a:lstStyle>
            <a:lvl1pPr indent="-619125" lvl="0" marL="457200" algn="l">
              <a:spcBef>
                <a:spcPts val="1230"/>
              </a:spcBef>
              <a:spcAft>
                <a:spcPts val="0"/>
              </a:spcAft>
              <a:buClr>
                <a:schemeClr val="dk1"/>
              </a:buClr>
              <a:buSzPts val="6150"/>
              <a:buChar char="•"/>
              <a:defRPr sz="6150"/>
            </a:lvl1pPr>
            <a:lvl2pPr indent="-552450" lvl="1" marL="914400" algn="l">
              <a:spcBef>
                <a:spcPts val="1020"/>
              </a:spcBef>
              <a:spcAft>
                <a:spcPts val="0"/>
              </a:spcAft>
              <a:buClr>
                <a:schemeClr val="dk1"/>
              </a:buClr>
              <a:buSzPts val="5100"/>
              <a:buChar char="–"/>
              <a:defRPr sz="5100"/>
            </a:lvl2pPr>
            <a:lvl3pPr indent="-523875" lvl="2" marL="1371600" algn="l">
              <a:spcBef>
                <a:spcPts val="930"/>
              </a:spcBef>
              <a:spcAft>
                <a:spcPts val="0"/>
              </a:spcAft>
              <a:buClr>
                <a:schemeClr val="dk1"/>
              </a:buClr>
              <a:buSzPts val="4650"/>
              <a:buChar char="•"/>
              <a:defRPr sz="4650"/>
            </a:lvl3pPr>
            <a:lvl4pPr indent="-490537" lvl="3" marL="1828800" algn="l">
              <a:spcBef>
                <a:spcPts val="825"/>
              </a:spcBef>
              <a:spcAft>
                <a:spcPts val="0"/>
              </a:spcAft>
              <a:buClr>
                <a:schemeClr val="dk1"/>
              </a:buClr>
              <a:buSzPts val="4125"/>
              <a:buChar char="–"/>
              <a:defRPr sz="4125"/>
            </a:lvl4pPr>
            <a:lvl5pPr indent="-490537" lvl="4" marL="2286000" algn="l">
              <a:spcBef>
                <a:spcPts val="825"/>
              </a:spcBef>
              <a:spcAft>
                <a:spcPts val="0"/>
              </a:spcAft>
              <a:buClr>
                <a:schemeClr val="dk1"/>
              </a:buClr>
              <a:buSzPts val="4125"/>
              <a:buChar char="»"/>
              <a:defRPr sz="4125"/>
            </a:lvl5pPr>
            <a:lvl6pPr indent="-490537" lvl="5" marL="2743200" algn="l">
              <a:spcBef>
                <a:spcPts val="825"/>
              </a:spcBef>
              <a:spcAft>
                <a:spcPts val="0"/>
              </a:spcAft>
              <a:buClr>
                <a:schemeClr val="dk1"/>
              </a:buClr>
              <a:buSzPts val="4125"/>
              <a:buChar char="•"/>
              <a:defRPr sz="4125"/>
            </a:lvl6pPr>
            <a:lvl7pPr indent="-490537" lvl="6" marL="3200400" algn="l">
              <a:spcBef>
                <a:spcPts val="825"/>
              </a:spcBef>
              <a:spcAft>
                <a:spcPts val="0"/>
              </a:spcAft>
              <a:buClr>
                <a:schemeClr val="dk1"/>
              </a:buClr>
              <a:buSzPts val="4125"/>
              <a:buChar char="•"/>
              <a:defRPr sz="4125"/>
            </a:lvl7pPr>
            <a:lvl8pPr indent="-490537" lvl="7" marL="3657600" algn="l">
              <a:spcBef>
                <a:spcPts val="825"/>
              </a:spcBef>
              <a:spcAft>
                <a:spcPts val="0"/>
              </a:spcAft>
              <a:buClr>
                <a:schemeClr val="dk1"/>
              </a:buClr>
              <a:buSzPts val="4125"/>
              <a:buChar char="•"/>
              <a:defRPr sz="4125"/>
            </a:lvl8pPr>
            <a:lvl9pPr indent="-490537" lvl="8" marL="4114800" algn="l">
              <a:spcBef>
                <a:spcPts val="825"/>
              </a:spcBef>
              <a:spcAft>
                <a:spcPts val="0"/>
              </a:spcAft>
              <a:buClr>
                <a:schemeClr val="dk1"/>
              </a:buClr>
              <a:buSzPts val="4125"/>
              <a:buChar char="•"/>
              <a:defRPr sz="4125"/>
            </a:lvl9pPr>
          </a:lstStyle>
          <a:p/>
        </p:txBody>
      </p:sp>
      <p:sp>
        <p:nvSpPr>
          <p:cNvPr id="33" name="Google Shape;33;p6"/>
          <p:cNvSpPr txBox="1"/>
          <p:nvPr>
            <p:ph idx="3" type="body"/>
          </p:nvPr>
        </p:nvSpPr>
        <p:spPr>
          <a:xfrm>
            <a:off x="14864081" y="3684272"/>
            <a:ext cx="12933681" cy="1535429"/>
          </a:xfrm>
          <a:prstGeom prst="rect">
            <a:avLst/>
          </a:prstGeom>
          <a:noFill/>
          <a:ln>
            <a:noFill/>
          </a:ln>
        </p:spPr>
        <p:txBody>
          <a:bodyPr anchorCtr="0" anchor="b" bIns="156725" lIns="313475" spcFirstLastPara="1" rIns="313475" wrap="square" tIns="156725">
            <a:normAutofit/>
          </a:bodyPr>
          <a:lstStyle>
            <a:lvl1pPr indent="-228600" lvl="0" marL="457200" algn="l">
              <a:spcBef>
                <a:spcPts val="1230"/>
              </a:spcBef>
              <a:spcAft>
                <a:spcPts val="0"/>
              </a:spcAft>
              <a:buClr>
                <a:schemeClr val="dk1"/>
              </a:buClr>
              <a:buSzPts val="6150"/>
              <a:buNone/>
              <a:defRPr b="1" sz="6150"/>
            </a:lvl1pPr>
            <a:lvl2pPr indent="-228600" lvl="1" marL="914400" algn="l">
              <a:spcBef>
                <a:spcPts val="1020"/>
              </a:spcBef>
              <a:spcAft>
                <a:spcPts val="0"/>
              </a:spcAft>
              <a:buClr>
                <a:schemeClr val="dk1"/>
              </a:buClr>
              <a:buSzPts val="5100"/>
              <a:buNone/>
              <a:defRPr b="1" sz="5100"/>
            </a:lvl2pPr>
            <a:lvl3pPr indent="-228600" lvl="2" marL="1371600" algn="l">
              <a:spcBef>
                <a:spcPts val="930"/>
              </a:spcBef>
              <a:spcAft>
                <a:spcPts val="0"/>
              </a:spcAft>
              <a:buClr>
                <a:schemeClr val="dk1"/>
              </a:buClr>
              <a:buSzPts val="4650"/>
              <a:buNone/>
              <a:defRPr b="1" sz="4650"/>
            </a:lvl3pPr>
            <a:lvl4pPr indent="-228600" lvl="3" marL="1828800" algn="l">
              <a:spcBef>
                <a:spcPts val="825"/>
              </a:spcBef>
              <a:spcAft>
                <a:spcPts val="0"/>
              </a:spcAft>
              <a:buClr>
                <a:schemeClr val="dk1"/>
              </a:buClr>
              <a:buSzPts val="4125"/>
              <a:buNone/>
              <a:defRPr b="1" sz="4125"/>
            </a:lvl4pPr>
            <a:lvl5pPr indent="-228600" lvl="4" marL="2286000" algn="l">
              <a:spcBef>
                <a:spcPts val="825"/>
              </a:spcBef>
              <a:spcAft>
                <a:spcPts val="0"/>
              </a:spcAft>
              <a:buClr>
                <a:schemeClr val="dk1"/>
              </a:buClr>
              <a:buSzPts val="4125"/>
              <a:buNone/>
              <a:defRPr b="1" sz="4125"/>
            </a:lvl5pPr>
            <a:lvl6pPr indent="-228600" lvl="5" marL="2743200" algn="l">
              <a:spcBef>
                <a:spcPts val="825"/>
              </a:spcBef>
              <a:spcAft>
                <a:spcPts val="0"/>
              </a:spcAft>
              <a:buClr>
                <a:schemeClr val="dk1"/>
              </a:buClr>
              <a:buSzPts val="4125"/>
              <a:buNone/>
              <a:defRPr b="1" sz="4125"/>
            </a:lvl6pPr>
            <a:lvl7pPr indent="-228600" lvl="6" marL="3200400" algn="l">
              <a:spcBef>
                <a:spcPts val="825"/>
              </a:spcBef>
              <a:spcAft>
                <a:spcPts val="0"/>
              </a:spcAft>
              <a:buClr>
                <a:schemeClr val="dk1"/>
              </a:buClr>
              <a:buSzPts val="4125"/>
              <a:buNone/>
              <a:defRPr b="1" sz="4125"/>
            </a:lvl7pPr>
            <a:lvl8pPr indent="-228600" lvl="7" marL="3657600" algn="l">
              <a:spcBef>
                <a:spcPts val="825"/>
              </a:spcBef>
              <a:spcAft>
                <a:spcPts val="0"/>
              </a:spcAft>
              <a:buClr>
                <a:schemeClr val="dk1"/>
              </a:buClr>
              <a:buSzPts val="4125"/>
              <a:buNone/>
              <a:defRPr b="1" sz="4125"/>
            </a:lvl8pPr>
            <a:lvl9pPr indent="-228600" lvl="8" marL="4114800" algn="l">
              <a:spcBef>
                <a:spcPts val="825"/>
              </a:spcBef>
              <a:spcAft>
                <a:spcPts val="0"/>
              </a:spcAft>
              <a:buClr>
                <a:schemeClr val="dk1"/>
              </a:buClr>
              <a:buSzPts val="4125"/>
              <a:buNone/>
              <a:defRPr b="1" sz="4125"/>
            </a:lvl9pPr>
          </a:lstStyle>
          <a:p/>
        </p:txBody>
      </p:sp>
      <p:sp>
        <p:nvSpPr>
          <p:cNvPr id="34" name="Google Shape;34;p6"/>
          <p:cNvSpPr txBox="1"/>
          <p:nvPr>
            <p:ph idx="4" type="body"/>
          </p:nvPr>
        </p:nvSpPr>
        <p:spPr>
          <a:xfrm>
            <a:off x="14864081" y="5219701"/>
            <a:ext cx="12933681" cy="9483092"/>
          </a:xfrm>
          <a:prstGeom prst="rect">
            <a:avLst/>
          </a:prstGeom>
          <a:noFill/>
          <a:ln>
            <a:noFill/>
          </a:ln>
        </p:spPr>
        <p:txBody>
          <a:bodyPr anchorCtr="0" anchor="t" bIns="156725" lIns="313475" spcFirstLastPara="1" rIns="313475" wrap="square" tIns="156725">
            <a:normAutofit/>
          </a:bodyPr>
          <a:lstStyle>
            <a:lvl1pPr indent="-619125" lvl="0" marL="457200" algn="l">
              <a:spcBef>
                <a:spcPts val="1230"/>
              </a:spcBef>
              <a:spcAft>
                <a:spcPts val="0"/>
              </a:spcAft>
              <a:buClr>
                <a:schemeClr val="dk1"/>
              </a:buClr>
              <a:buSzPts val="6150"/>
              <a:buChar char="•"/>
              <a:defRPr sz="6150"/>
            </a:lvl1pPr>
            <a:lvl2pPr indent="-552450" lvl="1" marL="914400" algn="l">
              <a:spcBef>
                <a:spcPts val="1020"/>
              </a:spcBef>
              <a:spcAft>
                <a:spcPts val="0"/>
              </a:spcAft>
              <a:buClr>
                <a:schemeClr val="dk1"/>
              </a:buClr>
              <a:buSzPts val="5100"/>
              <a:buChar char="–"/>
              <a:defRPr sz="5100"/>
            </a:lvl2pPr>
            <a:lvl3pPr indent="-523875" lvl="2" marL="1371600" algn="l">
              <a:spcBef>
                <a:spcPts val="930"/>
              </a:spcBef>
              <a:spcAft>
                <a:spcPts val="0"/>
              </a:spcAft>
              <a:buClr>
                <a:schemeClr val="dk1"/>
              </a:buClr>
              <a:buSzPts val="4650"/>
              <a:buChar char="•"/>
              <a:defRPr sz="4650"/>
            </a:lvl3pPr>
            <a:lvl4pPr indent="-490537" lvl="3" marL="1828800" algn="l">
              <a:spcBef>
                <a:spcPts val="825"/>
              </a:spcBef>
              <a:spcAft>
                <a:spcPts val="0"/>
              </a:spcAft>
              <a:buClr>
                <a:schemeClr val="dk1"/>
              </a:buClr>
              <a:buSzPts val="4125"/>
              <a:buChar char="–"/>
              <a:defRPr sz="4125"/>
            </a:lvl4pPr>
            <a:lvl5pPr indent="-490537" lvl="4" marL="2286000" algn="l">
              <a:spcBef>
                <a:spcPts val="825"/>
              </a:spcBef>
              <a:spcAft>
                <a:spcPts val="0"/>
              </a:spcAft>
              <a:buClr>
                <a:schemeClr val="dk1"/>
              </a:buClr>
              <a:buSzPts val="4125"/>
              <a:buChar char="»"/>
              <a:defRPr sz="4125"/>
            </a:lvl5pPr>
            <a:lvl6pPr indent="-490537" lvl="5" marL="2743200" algn="l">
              <a:spcBef>
                <a:spcPts val="825"/>
              </a:spcBef>
              <a:spcAft>
                <a:spcPts val="0"/>
              </a:spcAft>
              <a:buClr>
                <a:schemeClr val="dk1"/>
              </a:buClr>
              <a:buSzPts val="4125"/>
              <a:buChar char="•"/>
              <a:defRPr sz="4125"/>
            </a:lvl6pPr>
            <a:lvl7pPr indent="-490537" lvl="6" marL="3200400" algn="l">
              <a:spcBef>
                <a:spcPts val="825"/>
              </a:spcBef>
              <a:spcAft>
                <a:spcPts val="0"/>
              </a:spcAft>
              <a:buClr>
                <a:schemeClr val="dk1"/>
              </a:buClr>
              <a:buSzPts val="4125"/>
              <a:buChar char="•"/>
              <a:defRPr sz="4125"/>
            </a:lvl7pPr>
            <a:lvl8pPr indent="-490537" lvl="7" marL="3657600" algn="l">
              <a:spcBef>
                <a:spcPts val="825"/>
              </a:spcBef>
              <a:spcAft>
                <a:spcPts val="0"/>
              </a:spcAft>
              <a:buClr>
                <a:schemeClr val="dk1"/>
              </a:buClr>
              <a:buSzPts val="4125"/>
              <a:buChar char="•"/>
              <a:defRPr sz="4125"/>
            </a:lvl8pPr>
            <a:lvl9pPr indent="-490537" lvl="8" marL="4114800" algn="l">
              <a:spcBef>
                <a:spcPts val="825"/>
              </a:spcBef>
              <a:spcAft>
                <a:spcPts val="0"/>
              </a:spcAft>
              <a:buClr>
                <a:schemeClr val="dk1"/>
              </a:buClr>
              <a:buSzPts val="4125"/>
              <a:buChar char="•"/>
              <a:defRPr sz="4125"/>
            </a:lvl9pPr>
          </a:lstStyle>
          <a:p/>
        </p:txBody>
      </p:sp>
      <p:sp>
        <p:nvSpPr>
          <p:cNvPr id="35" name="Google Shape;35;p6"/>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1463040" y="659132"/>
            <a:ext cx="26334721" cy="2743200"/>
          </a:xfrm>
          <a:prstGeom prst="rect">
            <a:avLst/>
          </a:prstGeom>
          <a:noFill/>
          <a:ln>
            <a:noFill/>
          </a:ln>
        </p:spPr>
        <p:txBody>
          <a:bodyPr anchorCtr="0" anchor="ctr" bIns="156725" lIns="313475" spcFirstLastPara="1" rIns="313475" wrap="square" tIns="156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9"/>
          <p:cNvSpPr txBox="1"/>
          <p:nvPr>
            <p:ph type="title"/>
          </p:nvPr>
        </p:nvSpPr>
        <p:spPr>
          <a:xfrm>
            <a:off x="1463043" y="655320"/>
            <a:ext cx="9626602" cy="2788920"/>
          </a:xfrm>
          <a:prstGeom prst="rect">
            <a:avLst/>
          </a:prstGeom>
          <a:noFill/>
          <a:ln>
            <a:noFill/>
          </a:ln>
        </p:spPr>
        <p:txBody>
          <a:bodyPr anchorCtr="0" anchor="b" bIns="156725" lIns="313475" spcFirstLastPara="1" rIns="313475" wrap="square" tIns="156725">
            <a:normAutofit/>
          </a:bodyPr>
          <a:lstStyle>
            <a:lvl1pPr lvl="0" algn="l">
              <a:spcBef>
                <a:spcPts val="0"/>
              </a:spcBef>
              <a:spcAft>
                <a:spcPts val="0"/>
              </a:spcAft>
              <a:buClr>
                <a:schemeClr val="dk1"/>
              </a:buClr>
              <a:buSzPts val="5100"/>
              <a:buFont typeface="Calibri"/>
              <a:buNone/>
              <a:defRPr b="1" sz="5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11440160" y="655322"/>
            <a:ext cx="16357600" cy="14047472"/>
          </a:xfrm>
          <a:prstGeom prst="rect">
            <a:avLst/>
          </a:prstGeom>
          <a:noFill/>
          <a:ln>
            <a:noFill/>
          </a:ln>
        </p:spPr>
        <p:txBody>
          <a:bodyPr anchorCtr="0" anchor="t" bIns="156725" lIns="313475" spcFirstLastPara="1" rIns="313475" wrap="square" tIns="156725">
            <a:normAutofit/>
          </a:bodyPr>
          <a:lstStyle>
            <a:lvl1pPr indent="-752475" lvl="0" marL="457200" algn="l">
              <a:spcBef>
                <a:spcPts val="1650"/>
              </a:spcBef>
              <a:spcAft>
                <a:spcPts val="0"/>
              </a:spcAft>
              <a:buClr>
                <a:schemeClr val="dk1"/>
              </a:buClr>
              <a:buSzPts val="8250"/>
              <a:buChar char="•"/>
              <a:defRPr sz="8250"/>
            </a:lvl1pPr>
            <a:lvl2pPr indent="-685800" lvl="1" marL="914400" algn="l">
              <a:spcBef>
                <a:spcPts val="1440"/>
              </a:spcBef>
              <a:spcAft>
                <a:spcPts val="0"/>
              </a:spcAft>
              <a:buClr>
                <a:schemeClr val="dk1"/>
              </a:buClr>
              <a:buSzPts val="7200"/>
              <a:buChar char="–"/>
              <a:defRPr sz="7200"/>
            </a:lvl2pPr>
            <a:lvl3pPr indent="-619125" lvl="2" marL="1371600" algn="l">
              <a:spcBef>
                <a:spcPts val="1230"/>
              </a:spcBef>
              <a:spcAft>
                <a:spcPts val="0"/>
              </a:spcAft>
              <a:buClr>
                <a:schemeClr val="dk1"/>
              </a:buClr>
              <a:buSzPts val="6150"/>
              <a:buChar char="•"/>
              <a:defRPr sz="6150"/>
            </a:lvl3pPr>
            <a:lvl4pPr indent="-552450" lvl="3" marL="1828800" algn="l">
              <a:spcBef>
                <a:spcPts val="1020"/>
              </a:spcBef>
              <a:spcAft>
                <a:spcPts val="0"/>
              </a:spcAft>
              <a:buClr>
                <a:schemeClr val="dk1"/>
              </a:buClr>
              <a:buSzPts val="5100"/>
              <a:buChar char="–"/>
              <a:defRPr sz="5100"/>
            </a:lvl4pPr>
            <a:lvl5pPr indent="-552450" lvl="4" marL="2286000" algn="l">
              <a:spcBef>
                <a:spcPts val="1020"/>
              </a:spcBef>
              <a:spcAft>
                <a:spcPts val="0"/>
              </a:spcAft>
              <a:buClr>
                <a:schemeClr val="dk1"/>
              </a:buClr>
              <a:buSzPts val="5100"/>
              <a:buChar char="»"/>
              <a:defRPr sz="5100"/>
            </a:lvl5pPr>
            <a:lvl6pPr indent="-552450" lvl="5" marL="2743200" algn="l">
              <a:spcBef>
                <a:spcPts val="1020"/>
              </a:spcBef>
              <a:spcAft>
                <a:spcPts val="0"/>
              </a:spcAft>
              <a:buClr>
                <a:schemeClr val="dk1"/>
              </a:buClr>
              <a:buSzPts val="5100"/>
              <a:buChar char="•"/>
              <a:defRPr sz="5100"/>
            </a:lvl6pPr>
            <a:lvl7pPr indent="-552450" lvl="6" marL="3200400" algn="l">
              <a:spcBef>
                <a:spcPts val="1020"/>
              </a:spcBef>
              <a:spcAft>
                <a:spcPts val="0"/>
              </a:spcAft>
              <a:buClr>
                <a:schemeClr val="dk1"/>
              </a:buClr>
              <a:buSzPts val="5100"/>
              <a:buChar char="•"/>
              <a:defRPr sz="5100"/>
            </a:lvl7pPr>
            <a:lvl8pPr indent="-552450" lvl="7" marL="3657600" algn="l">
              <a:spcBef>
                <a:spcPts val="1020"/>
              </a:spcBef>
              <a:spcAft>
                <a:spcPts val="0"/>
              </a:spcAft>
              <a:buClr>
                <a:schemeClr val="dk1"/>
              </a:buClr>
              <a:buSzPts val="5100"/>
              <a:buChar char="•"/>
              <a:defRPr sz="5100"/>
            </a:lvl8pPr>
            <a:lvl9pPr indent="-552450" lvl="8" marL="4114800" algn="l">
              <a:spcBef>
                <a:spcPts val="1020"/>
              </a:spcBef>
              <a:spcAft>
                <a:spcPts val="0"/>
              </a:spcAft>
              <a:buClr>
                <a:schemeClr val="dk1"/>
              </a:buClr>
              <a:buSzPts val="5100"/>
              <a:buChar char="•"/>
              <a:defRPr sz="5100"/>
            </a:lvl9pPr>
          </a:lstStyle>
          <a:p/>
        </p:txBody>
      </p:sp>
      <p:sp>
        <p:nvSpPr>
          <p:cNvPr id="50" name="Google Shape;50;p9"/>
          <p:cNvSpPr txBox="1"/>
          <p:nvPr>
            <p:ph idx="2" type="body"/>
          </p:nvPr>
        </p:nvSpPr>
        <p:spPr>
          <a:xfrm>
            <a:off x="1463043" y="3444242"/>
            <a:ext cx="9626602" cy="11258552"/>
          </a:xfrm>
          <a:prstGeom prst="rect">
            <a:avLst/>
          </a:prstGeom>
          <a:noFill/>
          <a:ln>
            <a:noFill/>
          </a:ln>
        </p:spPr>
        <p:txBody>
          <a:bodyPr anchorCtr="0" anchor="t" bIns="156725" lIns="313475" spcFirstLastPara="1" rIns="313475" wrap="square" tIns="156725">
            <a:normAutofit/>
          </a:bodyPr>
          <a:lstStyle>
            <a:lvl1pPr indent="-228600" lvl="0" marL="457200" algn="l">
              <a:spcBef>
                <a:spcPts val="720"/>
              </a:spcBef>
              <a:spcAft>
                <a:spcPts val="0"/>
              </a:spcAft>
              <a:buClr>
                <a:schemeClr val="dk1"/>
              </a:buClr>
              <a:buSzPts val="3600"/>
              <a:buNone/>
              <a:defRPr sz="3600"/>
            </a:lvl1pPr>
            <a:lvl2pPr indent="-228600" lvl="1" marL="914400" algn="l">
              <a:spcBef>
                <a:spcPts val="615"/>
              </a:spcBef>
              <a:spcAft>
                <a:spcPts val="0"/>
              </a:spcAft>
              <a:buClr>
                <a:schemeClr val="dk1"/>
              </a:buClr>
              <a:buSzPts val="3075"/>
              <a:buNone/>
              <a:defRPr sz="3075"/>
            </a:lvl2pPr>
            <a:lvl3pPr indent="-228600" lvl="2" marL="1371600" algn="l">
              <a:spcBef>
                <a:spcPts val="510"/>
              </a:spcBef>
              <a:spcAft>
                <a:spcPts val="0"/>
              </a:spcAft>
              <a:buClr>
                <a:schemeClr val="dk1"/>
              </a:buClr>
              <a:buSzPts val="2550"/>
              <a:buNone/>
              <a:defRPr sz="2550"/>
            </a:lvl3pPr>
            <a:lvl4pPr indent="-228600" lvl="3" marL="1828800" algn="l">
              <a:spcBef>
                <a:spcPts val="465"/>
              </a:spcBef>
              <a:spcAft>
                <a:spcPts val="0"/>
              </a:spcAft>
              <a:buClr>
                <a:schemeClr val="dk1"/>
              </a:buClr>
              <a:buSzPts val="2325"/>
              <a:buNone/>
              <a:defRPr sz="2325"/>
            </a:lvl4pPr>
            <a:lvl5pPr indent="-228600" lvl="4" marL="2286000" algn="l">
              <a:spcBef>
                <a:spcPts val="465"/>
              </a:spcBef>
              <a:spcAft>
                <a:spcPts val="0"/>
              </a:spcAft>
              <a:buClr>
                <a:schemeClr val="dk1"/>
              </a:buClr>
              <a:buSzPts val="2325"/>
              <a:buNone/>
              <a:defRPr sz="2325"/>
            </a:lvl5pPr>
            <a:lvl6pPr indent="-228600" lvl="5" marL="2743200" algn="l">
              <a:spcBef>
                <a:spcPts val="465"/>
              </a:spcBef>
              <a:spcAft>
                <a:spcPts val="0"/>
              </a:spcAft>
              <a:buClr>
                <a:schemeClr val="dk1"/>
              </a:buClr>
              <a:buSzPts val="2325"/>
              <a:buNone/>
              <a:defRPr sz="2325"/>
            </a:lvl6pPr>
            <a:lvl7pPr indent="-228600" lvl="6" marL="3200400" algn="l">
              <a:spcBef>
                <a:spcPts val="465"/>
              </a:spcBef>
              <a:spcAft>
                <a:spcPts val="0"/>
              </a:spcAft>
              <a:buClr>
                <a:schemeClr val="dk1"/>
              </a:buClr>
              <a:buSzPts val="2325"/>
              <a:buNone/>
              <a:defRPr sz="2325"/>
            </a:lvl7pPr>
            <a:lvl8pPr indent="-228600" lvl="7" marL="3657600" algn="l">
              <a:spcBef>
                <a:spcPts val="465"/>
              </a:spcBef>
              <a:spcAft>
                <a:spcPts val="0"/>
              </a:spcAft>
              <a:buClr>
                <a:schemeClr val="dk1"/>
              </a:buClr>
              <a:buSzPts val="2325"/>
              <a:buNone/>
              <a:defRPr sz="2325"/>
            </a:lvl8pPr>
            <a:lvl9pPr indent="-228600" lvl="8" marL="4114800" algn="l">
              <a:spcBef>
                <a:spcPts val="465"/>
              </a:spcBef>
              <a:spcAft>
                <a:spcPts val="0"/>
              </a:spcAft>
              <a:buClr>
                <a:schemeClr val="dk1"/>
              </a:buClr>
              <a:buSzPts val="2325"/>
              <a:buNone/>
              <a:defRPr sz="2325"/>
            </a:lvl9pPr>
          </a:lstStyle>
          <a:p/>
        </p:txBody>
      </p:sp>
      <p:sp>
        <p:nvSpPr>
          <p:cNvPr id="51" name="Google Shape;51;p9"/>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5735322" y="11521441"/>
            <a:ext cx="17556480" cy="1360172"/>
          </a:xfrm>
          <a:prstGeom prst="rect">
            <a:avLst/>
          </a:prstGeom>
          <a:noFill/>
          <a:ln>
            <a:noFill/>
          </a:ln>
        </p:spPr>
        <p:txBody>
          <a:bodyPr anchorCtr="0" anchor="b" bIns="156725" lIns="313475" spcFirstLastPara="1" rIns="313475" wrap="square" tIns="156725">
            <a:normAutofit/>
          </a:bodyPr>
          <a:lstStyle>
            <a:lvl1pPr lvl="0" algn="l">
              <a:spcBef>
                <a:spcPts val="0"/>
              </a:spcBef>
              <a:spcAft>
                <a:spcPts val="0"/>
              </a:spcAft>
              <a:buClr>
                <a:schemeClr val="dk1"/>
              </a:buClr>
              <a:buSzPts val="5100"/>
              <a:buFont typeface="Calibri"/>
              <a:buNone/>
              <a:defRPr b="1" sz="5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p:nvPr>
            <p:ph idx="2" type="pic"/>
          </p:nvPr>
        </p:nvSpPr>
        <p:spPr>
          <a:xfrm>
            <a:off x="5735322" y="1470660"/>
            <a:ext cx="17556480" cy="9875520"/>
          </a:xfrm>
          <a:prstGeom prst="rect">
            <a:avLst/>
          </a:prstGeom>
          <a:noFill/>
          <a:ln>
            <a:noFill/>
          </a:ln>
        </p:spPr>
        <p:txBody>
          <a:bodyPr anchorCtr="0" anchor="t" bIns="156725" lIns="313475" spcFirstLastPara="1" rIns="313475" wrap="square" tIns="156725">
            <a:normAutofit/>
          </a:bodyPr>
          <a:lstStyle>
            <a:lvl1pPr lvl="0" marR="0" rtl="0" algn="l">
              <a:spcBef>
                <a:spcPts val="1650"/>
              </a:spcBef>
              <a:spcAft>
                <a:spcPts val="0"/>
              </a:spcAft>
              <a:buClr>
                <a:schemeClr val="dk1"/>
              </a:buClr>
              <a:buSzPts val="8250"/>
              <a:buFont typeface="Arial"/>
              <a:buNone/>
              <a:defRPr b="0" i="0" sz="8250" u="none" cap="none" strike="noStrike">
                <a:solidFill>
                  <a:schemeClr val="dk1"/>
                </a:solidFill>
                <a:latin typeface="Calibri"/>
                <a:ea typeface="Calibri"/>
                <a:cs typeface="Calibri"/>
                <a:sym typeface="Calibri"/>
              </a:defRPr>
            </a:lvl1pPr>
            <a:lvl2pPr lvl="1"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lvl="2"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3pPr>
            <a:lvl4pPr lvl="3"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4pPr>
            <a:lvl5pPr lvl="4"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5pPr>
            <a:lvl6pPr lvl="5"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6pPr>
            <a:lvl7pPr lvl="6"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7pPr>
            <a:lvl8pPr lvl="7"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8pPr>
            <a:lvl9pPr lvl="8" marR="0" rtl="0" algn="l">
              <a:spcBef>
                <a:spcPts val="1020"/>
              </a:spcBef>
              <a:spcAft>
                <a:spcPts val="0"/>
              </a:spcAft>
              <a:buClr>
                <a:schemeClr val="dk1"/>
              </a:buClr>
              <a:buSzPts val="5100"/>
              <a:buFont typeface="Arial"/>
              <a:buNone/>
              <a:defRPr b="0" i="0" sz="5100" u="none" cap="none" strike="noStrike">
                <a:solidFill>
                  <a:schemeClr val="dk1"/>
                </a:solidFill>
                <a:latin typeface="Calibri"/>
                <a:ea typeface="Calibri"/>
                <a:cs typeface="Calibri"/>
                <a:sym typeface="Calibri"/>
              </a:defRPr>
            </a:lvl9pPr>
          </a:lstStyle>
          <a:p/>
        </p:txBody>
      </p:sp>
      <p:sp>
        <p:nvSpPr>
          <p:cNvPr id="57" name="Google Shape;57;p10"/>
          <p:cNvSpPr txBox="1"/>
          <p:nvPr>
            <p:ph idx="1" type="body"/>
          </p:nvPr>
        </p:nvSpPr>
        <p:spPr>
          <a:xfrm>
            <a:off x="5735322" y="12881612"/>
            <a:ext cx="17556480" cy="1931669"/>
          </a:xfrm>
          <a:prstGeom prst="rect">
            <a:avLst/>
          </a:prstGeom>
          <a:noFill/>
          <a:ln>
            <a:noFill/>
          </a:ln>
        </p:spPr>
        <p:txBody>
          <a:bodyPr anchorCtr="0" anchor="t" bIns="156725" lIns="313475" spcFirstLastPara="1" rIns="313475" wrap="square" tIns="156725">
            <a:normAutofit/>
          </a:bodyPr>
          <a:lstStyle>
            <a:lvl1pPr indent="-228600" lvl="0" marL="457200" algn="l">
              <a:spcBef>
                <a:spcPts val="720"/>
              </a:spcBef>
              <a:spcAft>
                <a:spcPts val="0"/>
              </a:spcAft>
              <a:buClr>
                <a:schemeClr val="dk1"/>
              </a:buClr>
              <a:buSzPts val="3600"/>
              <a:buNone/>
              <a:defRPr sz="3600"/>
            </a:lvl1pPr>
            <a:lvl2pPr indent="-228600" lvl="1" marL="914400" algn="l">
              <a:spcBef>
                <a:spcPts val="615"/>
              </a:spcBef>
              <a:spcAft>
                <a:spcPts val="0"/>
              </a:spcAft>
              <a:buClr>
                <a:schemeClr val="dk1"/>
              </a:buClr>
              <a:buSzPts val="3075"/>
              <a:buNone/>
              <a:defRPr sz="3075"/>
            </a:lvl2pPr>
            <a:lvl3pPr indent="-228600" lvl="2" marL="1371600" algn="l">
              <a:spcBef>
                <a:spcPts val="510"/>
              </a:spcBef>
              <a:spcAft>
                <a:spcPts val="0"/>
              </a:spcAft>
              <a:buClr>
                <a:schemeClr val="dk1"/>
              </a:buClr>
              <a:buSzPts val="2550"/>
              <a:buNone/>
              <a:defRPr sz="2550"/>
            </a:lvl3pPr>
            <a:lvl4pPr indent="-228600" lvl="3" marL="1828800" algn="l">
              <a:spcBef>
                <a:spcPts val="465"/>
              </a:spcBef>
              <a:spcAft>
                <a:spcPts val="0"/>
              </a:spcAft>
              <a:buClr>
                <a:schemeClr val="dk1"/>
              </a:buClr>
              <a:buSzPts val="2325"/>
              <a:buNone/>
              <a:defRPr sz="2325"/>
            </a:lvl4pPr>
            <a:lvl5pPr indent="-228600" lvl="4" marL="2286000" algn="l">
              <a:spcBef>
                <a:spcPts val="465"/>
              </a:spcBef>
              <a:spcAft>
                <a:spcPts val="0"/>
              </a:spcAft>
              <a:buClr>
                <a:schemeClr val="dk1"/>
              </a:buClr>
              <a:buSzPts val="2325"/>
              <a:buNone/>
              <a:defRPr sz="2325"/>
            </a:lvl5pPr>
            <a:lvl6pPr indent="-228600" lvl="5" marL="2743200" algn="l">
              <a:spcBef>
                <a:spcPts val="465"/>
              </a:spcBef>
              <a:spcAft>
                <a:spcPts val="0"/>
              </a:spcAft>
              <a:buClr>
                <a:schemeClr val="dk1"/>
              </a:buClr>
              <a:buSzPts val="2325"/>
              <a:buNone/>
              <a:defRPr sz="2325"/>
            </a:lvl6pPr>
            <a:lvl7pPr indent="-228600" lvl="6" marL="3200400" algn="l">
              <a:spcBef>
                <a:spcPts val="465"/>
              </a:spcBef>
              <a:spcAft>
                <a:spcPts val="0"/>
              </a:spcAft>
              <a:buClr>
                <a:schemeClr val="dk1"/>
              </a:buClr>
              <a:buSzPts val="2325"/>
              <a:buNone/>
              <a:defRPr sz="2325"/>
            </a:lvl7pPr>
            <a:lvl8pPr indent="-228600" lvl="7" marL="3657600" algn="l">
              <a:spcBef>
                <a:spcPts val="465"/>
              </a:spcBef>
              <a:spcAft>
                <a:spcPts val="0"/>
              </a:spcAft>
              <a:buClr>
                <a:schemeClr val="dk1"/>
              </a:buClr>
              <a:buSzPts val="2325"/>
              <a:buNone/>
              <a:defRPr sz="2325"/>
            </a:lvl8pPr>
            <a:lvl9pPr indent="-228600" lvl="8" marL="4114800" algn="l">
              <a:spcBef>
                <a:spcPts val="465"/>
              </a:spcBef>
              <a:spcAft>
                <a:spcPts val="0"/>
              </a:spcAft>
              <a:buClr>
                <a:schemeClr val="dk1"/>
              </a:buClr>
              <a:buSzPts val="2325"/>
              <a:buNone/>
              <a:defRPr sz="2325"/>
            </a:lvl9pPr>
          </a:lstStyle>
          <a:p/>
        </p:txBody>
      </p:sp>
      <p:sp>
        <p:nvSpPr>
          <p:cNvPr id="58" name="Google Shape;58;p10"/>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11"/>
          <p:cNvSpPr txBox="1"/>
          <p:nvPr>
            <p:ph type="title"/>
          </p:nvPr>
        </p:nvSpPr>
        <p:spPr>
          <a:xfrm>
            <a:off x="1463040" y="659132"/>
            <a:ext cx="26334721" cy="2743200"/>
          </a:xfrm>
          <a:prstGeom prst="rect">
            <a:avLst/>
          </a:prstGeom>
          <a:noFill/>
          <a:ln>
            <a:noFill/>
          </a:ln>
        </p:spPr>
        <p:txBody>
          <a:bodyPr anchorCtr="0" anchor="ctr" bIns="156725" lIns="313475" spcFirstLastPara="1" rIns="313475" wrap="square" tIns="156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rot="5400000">
            <a:off x="9199244" y="-3895722"/>
            <a:ext cx="10862311" cy="26334721"/>
          </a:xfrm>
          <a:prstGeom prst="rect">
            <a:avLst/>
          </a:prstGeom>
          <a:noFill/>
          <a:ln>
            <a:noFill/>
          </a:ln>
        </p:spPr>
        <p:txBody>
          <a:bodyPr anchorCtr="0" anchor="t" bIns="156725" lIns="313475" spcFirstLastPara="1" rIns="313475" wrap="square" tIns="1567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11"/>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463040" y="659132"/>
            <a:ext cx="26334721" cy="2743200"/>
          </a:xfrm>
          <a:prstGeom prst="rect">
            <a:avLst/>
          </a:prstGeom>
          <a:noFill/>
          <a:ln>
            <a:noFill/>
          </a:ln>
        </p:spPr>
        <p:txBody>
          <a:bodyPr anchorCtr="0" anchor="ctr" bIns="156725" lIns="313475" spcFirstLastPara="1" rIns="313475" wrap="square" tIns="156725">
            <a:normAutofit/>
          </a:bodyPr>
          <a:lstStyle>
            <a:lvl1pPr lvl="0" marR="0" rtl="0" algn="ctr">
              <a:spcBef>
                <a:spcPts val="0"/>
              </a:spcBef>
              <a:spcAft>
                <a:spcPts val="0"/>
              </a:spcAft>
              <a:buClr>
                <a:schemeClr val="dk1"/>
              </a:buClr>
              <a:buSzPts val="11325"/>
              <a:buFont typeface="Calibri"/>
              <a:buNone/>
              <a:defRPr b="0" i="0" sz="1132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463040" y="3840483"/>
            <a:ext cx="26334721" cy="10862311"/>
          </a:xfrm>
          <a:prstGeom prst="rect">
            <a:avLst/>
          </a:prstGeom>
          <a:noFill/>
          <a:ln>
            <a:noFill/>
          </a:ln>
        </p:spPr>
        <p:txBody>
          <a:bodyPr anchorCtr="0" anchor="t" bIns="156725" lIns="313475" spcFirstLastPara="1" rIns="313475" wrap="square" tIns="156725">
            <a:normAutofit/>
          </a:bodyPr>
          <a:lstStyle>
            <a:lvl1pPr indent="-752475" lvl="0" marL="457200" marR="0" rtl="0" algn="l">
              <a:spcBef>
                <a:spcPts val="1650"/>
              </a:spcBef>
              <a:spcAft>
                <a:spcPts val="0"/>
              </a:spcAft>
              <a:buClr>
                <a:schemeClr val="dk1"/>
              </a:buClr>
              <a:buSzPts val="8250"/>
              <a:buFont typeface="Arial"/>
              <a:buChar char="•"/>
              <a:defRPr b="0" i="0" sz="8250" u="none" cap="none" strike="noStrike">
                <a:solidFill>
                  <a:schemeClr val="dk1"/>
                </a:solidFill>
                <a:latin typeface="Calibri"/>
                <a:ea typeface="Calibri"/>
                <a:cs typeface="Calibri"/>
                <a:sym typeface="Calibri"/>
              </a:defRPr>
            </a:lvl1pPr>
            <a:lvl2pPr indent="-685800" lvl="1" marL="9144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19125" lvl="2" marL="13716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3pPr>
            <a:lvl4pPr indent="-552450" lvl="3" marL="18288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4pPr>
            <a:lvl5pPr indent="-552450" lvl="4" marL="22860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5pPr>
            <a:lvl6pPr indent="-552450" lvl="5" marL="27432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6pPr>
            <a:lvl7pPr indent="-552450" lvl="6" marL="32004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7pPr>
            <a:lvl8pPr indent="-552450" lvl="7" marL="36576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8pPr>
            <a:lvl9pPr indent="-552450" lvl="8" marL="4114800" marR="0" rtl="0" algn="l">
              <a:spcBef>
                <a:spcPts val="1020"/>
              </a:spcBef>
              <a:spcAft>
                <a:spcPts val="0"/>
              </a:spcAft>
              <a:buClr>
                <a:schemeClr val="dk1"/>
              </a:buClr>
              <a:buSzPts val="5100"/>
              <a:buFont typeface="Arial"/>
              <a:buChar char="•"/>
              <a:defRPr b="0" i="0" sz="51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463040" y="15255242"/>
            <a:ext cx="6827520" cy="876300"/>
          </a:xfrm>
          <a:prstGeom prst="rect">
            <a:avLst/>
          </a:prstGeom>
          <a:noFill/>
          <a:ln>
            <a:noFill/>
          </a:ln>
        </p:spPr>
        <p:txBody>
          <a:bodyPr anchorCtr="0" anchor="ctr" bIns="156725" lIns="313475" spcFirstLastPara="1" rIns="313475" wrap="square" tIns="156725">
            <a:noAutofit/>
          </a:bodyPr>
          <a:lstStyle>
            <a:lvl1pPr lvl="0" marR="0" rtl="0" algn="l">
              <a:spcBef>
                <a:spcPts val="0"/>
              </a:spcBef>
              <a:spcAft>
                <a:spcPts val="0"/>
              </a:spcAft>
              <a:buSzPts val="1400"/>
              <a:buNone/>
              <a:defRPr b="0" i="0" sz="30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997440" y="15255242"/>
            <a:ext cx="9265920" cy="876300"/>
          </a:xfrm>
          <a:prstGeom prst="rect">
            <a:avLst/>
          </a:prstGeom>
          <a:noFill/>
          <a:ln>
            <a:noFill/>
          </a:ln>
        </p:spPr>
        <p:txBody>
          <a:bodyPr anchorCtr="0" anchor="ctr" bIns="156725" lIns="313475" spcFirstLastPara="1" rIns="313475" wrap="square" tIns="156725">
            <a:noAutofit/>
          </a:bodyPr>
          <a:lstStyle>
            <a:lvl1pPr lvl="0" marR="0" rtl="0" algn="ctr">
              <a:spcBef>
                <a:spcPts val="0"/>
              </a:spcBef>
              <a:spcAft>
                <a:spcPts val="0"/>
              </a:spcAft>
              <a:buSzPts val="1400"/>
              <a:buNone/>
              <a:defRPr b="0" i="0" sz="30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66"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0970241" y="15255242"/>
            <a:ext cx="6827520" cy="876300"/>
          </a:xfrm>
          <a:prstGeom prst="rect">
            <a:avLst/>
          </a:prstGeom>
          <a:noFill/>
          <a:ln>
            <a:noFill/>
          </a:ln>
        </p:spPr>
        <p:txBody>
          <a:bodyPr anchorCtr="0" anchor="ctr" bIns="156725" lIns="313475" spcFirstLastPara="1" rIns="313475" wrap="square" tIns="156725">
            <a:noAutofit/>
          </a:bodyPr>
          <a:lstStyle>
            <a:lvl1pPr indent="0" lvl="0" marL="0" marR="0" rtl="0" algn="r">
              <a:spcBef>
                <a:spcPts val="0"/>
              </a:spcBef>
              <a:buNone/>
              <a:defRPr b="0" i="0" sz="3075" u="none" cap="none" strike="noStrike">
                <a:solidFill>
                  <a:srgbClr val="888888"/>
                </a:solidFill>
                <a:latin typeface="Calibri"/>
                <a:ea typeface="Calibri"/>
                <a:cs typeface="Calibri"/>
                <a:sym typeface="Calibri"/>
              </a:defRPr>
            </a:lvl1pPr>
            <a:lvl2pPr indent="0" lvl="1" marL="0" marR="0" rtl="0" algn="r">
              <a:spcBef>
                <a:spcPts val="0"/>
              </a:spcBef>
              <a:buNone/>
              <a:defRPr b="0" i="0" sz="3075" u="none" cap="none" strike="noStrike">
                <a:solidFill>
                  <a:srgbClr val="888888"/>
                </a:solidFill>
                <a:latin typeface="Calibri"/>
                <a:ea typeface="Calibri"/>
                <a:cs typeface="Calibri"/>
                <a:sym typeface="Calibri"/>
              </a:defRPr>
            </a:lvl2pPr>
            <a:lvl3pPr indent="0" lvl="2" marL="0" marR="0" rtl="0" algn="r">
              <a:spcBef>
                <a:spcPts val="0"/>
              </a:spcBef>
              <a:buNone/>
              <a:defRPr b="0" i="0" sz="3075" u="none" cap="none" strike="noStrike">
                <a:solidFill>
                  <a:srgbClr val="888888"/>
                </a:solidFill>
                <a:latin typeface="Calibri"/>
                <a:ea typeface="Calibri"/>
                <a:cs typeface="Calibri"/>
                <a:sym typeface="Calibri"/>
              </a:defRPr>
            </a:lvl3pPr>
            <a:lvl4pPr indent="0" lvl="3" marL="0" marR="0" rtl="0" algn="r">
              <a:spcBef>
                <a:spcPts val="0"/>
              </a:spcBef>
              <a:buNone/>
              <a:defRPr b="0" i="0" sz="3075" u="none" cap="none" strike="noStrike">
                <a:solidFill>
                  <a:srgbClr val="888888"/>
                </a:solidFill>
                <a:latin typeface="Calibri"/>
                <a:ea typeface="Calibri"/>
                <a:cs typeface="Calibri"/>
                <a:sym typeface="Calibri"/>
              </a:defRPr>
            </a:lvl4pPr>
            <a:lvl5pPr indent="0" lvl="4" marL="0" marR="0" rtl="0" algn="r">
              <a:spcBef>
                <a:spcPts val="0"/>
              </a:spcBef>
              <a:buNone/>
              <a:defRPr b="0" i="0" sz="3075" u="none" cap="none" strike="noStrike">
                <a:solidFill>
                  <a:srgbClr val="888888"/>
                </a:solidFill>
                <a:latin typeface="Calibri"/>
                <a:ea typeface="Calibri"/>
                <a:cs typeface="Calibri"/>
                <a:sym typeface="Calibri"/>
              </a:defRPr>
            </a:lvl5pPr>
            <a:lvl6pPr indent="0" lvl="5" marL="0" marR="0" rtl="0" algn="r">
              <a:spcBef>
                <a:spcPts val="0"/>
              </a:spcBef>
              <a:buNone/>
              <a:defRPr b="0" i="0" sz="3075" u="none" cap="none" strike="noStrike">
                <a:solidFill>
                  <a:srgbClr val="888888"/>
                </a:solidFill>
                <a:latin typeface="Calibri"/>
                <a:ea typeface="Calibri"/>
                <a:cs typeface="Calibri"/>
                <a:sym typeface="Calibri"/>
              </a:defRPr>
            </a:lvl6pPr>
            <a:lvl7pPr indent="0" lvl="6" marL="0" marR="0" rtl="0" algn="r">
              <a:spcBef>
                <a:spcPts val="0"/>
              </a:spcBef>
              <a:buNone/>
              <a:defRPr b="0" i="0" sz="3075" u="none" cap="none" strike="noStrike">
                <a:solidFill>
                  <a:srgbClr val="888888"/>
                </a:solidFill>
                <a:latin typeface="Calibri"/>
                <a:ea typeface="Calibri"/>
                <a:cs typeface="Calibri"/>
                <a:sym typeface="Calibri"/>
              </a:defRPr>
            </a:lvl7pPr>
            <a:lvl8pPr indent="0" lvl="7" marL="0" marR="0" rtl="0" algn="r">
              <a:spcBef>
                <a:spcPts val="0"/>
              </a:spcBef>
              <a:buNone/>
              <a:defRPr b="0" i="0" sz="3075" u="none" cap="none" strike="noStrike">
                <a:solidFill>
                  <a:srgbClr val="888888"/>
                </a:solidFill>
                <a:latin typeface="Calibri"/>
                <a:ea typeface="Calibri"/>
                <a:cs typeface="Calibri"/>
                <a:sym typeface="Calibri"/>
              </a:defRPr>
            </a:lvl8pPr>
            <a:lvl9pPr indent="0" lvl="8" marL="0" marR="0" rtl="0" algn="r">
              <a:spcBef>
                <a:spcPts val="0"/>
              </a:spcBef>
              <a:buNone/>
              <a:defRPr b="0" i="0" sz="30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11" Type="http://schemas.openxmlformats.org/officeDocument/2006/relationships/image" Target="../media/image10.png"/><Relationship Id="rId22" Type="http://schemas.openxmlformats.org/officeDocument/2006/relationships/image" Target="../media/image17.png"/><Relationship Id="rId10" Type="http://schemas.openxmlformats.org/officeDocument/2006/relationships/image" Target="../media/image9.jpg"/><Relationship Id="rId21" Type="http://schemas.openxmlformats.org/officeDocument/2006/relationships/image" Target="../media/image7.jpg"/><Relationship Id="rId13" Type="http://schemas.openxmlformats.org/officeDocument/2006/relationships/image" Target="../media/image11.jp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jpg"/><Relationship Id="rId15" Type="http://schemas.openxmlformats.org/officeDocument/2006/relationships/image" Target="../media/image19.png"/><Relationship Id="rId14" Type="http://schemas.openxmlformats.org/officeDocument/2006/relationships/image" Target="../media/image20.png"/><Relationship Id="rId17" Type="http://schemas.openxmlformats.org/officeDocument/2006/relationships/image" Target="../media/image8.png"/><Relationship Id="rId16" Type="http://schemas.openxmlformats.org/officeDocument/2006/relationships/image" Target="../media/image12.png"/><Relationship Id="rId5" Type="http://schemas.openxmlformats.org/officeDocument/2006/relationships/image" Target="../media/image6.png"/><Relationship Id="rId19" Type="http://schemas.openxmlformats.org/officeDocument/2006/relationships/image" Target="../media/image18.png"/><Relationship Id="rId6" Type="http://schemas.openxmlformats.org/officeDocument/2006/relationships/image" Target="../media/image1.png"/><Relationship Id="rId18"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title"/>
          </p:nvPr>
        </p:nvSpPr>
        <p:spPr>
          <a:xfrm>
            <a:off x="2311402" y="10576561"/>
            <a:ext cx="24871679" cy="3268980"/>
          </a:xfrm>
          <a:prstGeom prst="rect">
            <a:avLst/>
          </a:prstGeom>
          <a:noFill/>
          <a:ln>
            <a:noFill/>
          </a:ln>
        </p:spPr>
        <p:txBody>
          <a:bodyPr anchorCtr="0" anchor="t" bIns="156725" lIns="313475" spcFirstLastPara="1" rIns="313475" wrap="square" tIns="156725">
            <a:normAutofit/>
          </a:bodyPr>
          <a:lstStyle/>
          <a:p>
            <a:pPr indent="0" lvl="0" marL="0" rtl="0" algn="l">
              <a:spcBef>
                <a:spcPts val="0"/>
              </a:spcBef>
              <a:spcAft>
                <a:spcPts val="0"/>
              </a:spcAft>
              <a:buClr>
                <a:schemeClr val="dk1"/>
              </a:buClr>
              <a:buSzPts val="10275"/>
              <a:buFont typeface="Calibri"/>
              <a:buNone/>
            </a:pPr>
            <a:r>
              <a:t/>
            </a:r>
            <a:endParaRPr/>
          </a:p>
        </p:txBody>
      </p:sp>
      <p:sp>
        <p:nvSpPr>
          <p:cNvPr id="79" name="Google Shape;79;p1"/>
          <p:cNvSpPr txBox="1"/>
          <p:nvPr>
            <p:ph idx="1" type="body"/>
          </p:nvPr>
        </p:nvSpPr>
        <p:spPr>
          <a:xfrm>
            <a:off x="2311402" y="6976114"/>
            <a:ext cx="24871679" cy="3600449"/>
          </a:xfrm>
          <a:prstGeom prst="rect">
            <a:avLst/>
          </a:prstGeom>
          <a:noFill/>
          <a:ln>
            <a:noFill/>
          </a:ln>
        </p:spPr>
        <p:txBody>
          <a:bodyPr anchorCtr="0" anchor="b" bIns="156725" lIns="313475" spcFirstLastPara="1" rIns="313475" wrap="square" tIns="156725">
            <a:normAutofit/>
          </a:bodyPr>
          <a:lstStyle/>
          <a:p>
            <a:pPr indent="0" lvl="0" marL="0" rtl="0" algn="l">
              <a:spcBef>
                <a:spcPts val="0"/>
              </a:spcBef>
              <a:spcAft>
                <a:spcPts val="0"/>
              </a:spcAft>
              <a:buClr>
                <a:srgbClr val="888888"/>
              </a:buClr>
              <a:buSzPts val="5100"/>
              <a:buNone/>
            </a:pPr>
            <a:r>
              <a:t/>
            </a:r>
            <a:endParaRPr/>
          </a:p>
        </p:txBody>
      </p:sp>
      <p:sp>
        <p:nvSpPr>
          <p:cNvPr id="80" name="Google Shape;80;p1"/>
          <p:cNvSpPr/>
          <p:nvPr/>
        </p:nvSpPr>
        <p:spPr>
          <a:xfrm>
            <a:off x="0" y="-17142"/>
            <a:ext cx="29260800" cy="1628776"/>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1" name="Google Shape;81;p1"/>
          <p:cNvSpPr/>
          <p:nvPr/>
        </p:nvSpPr>
        <p:spPr>
          <a:xfrm flipH="1" rot="10800000">
            <a:off x="0" y="1519315"/>
            <a:ext cx="29260800" cy="160902"/>
          </a:xfrm>
          <a:prstGeom prst="rect">
            <a:avLst/>
          </a:prstGeom>
          <a:solidFill>
            <a:schemeClr val="dk1"/>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2" name="Google Shape;82;p1"/>
          <p:cNvSpPr/>
          <p:nvPr/>
        </p:nvSpPr>
        <p:spPr>
          <a:xfrm>
            <a:off x="2286001" y="69032"/>
            <a:ext cx="24688800" cy="1738798"/>
          </a:xfrm>
          <a:prstGeom prst="rect">
            <a:avLst/>
          </a:prstGeom>
          <a:noFill/>
          <a:ln>
            <a:noFill/>
          </a:ln>
        </p:spPr>
        <p:txBody>
          <a:bodyPr anchorCtr="0" anchor="t" bIns="28500" lIns="57000" spcFirstLastPara="1" rIns="57000" wrap="square" tIns="28500">
            <a:spAutoFit/>
          </a:bodyPr>
          <a:lstStyle/>
          <a:p>
            <a:pPr indent="0" lvl="0" marL="0" marR="0" rtl="0" algn="ctr">
              <a:spcBef>
                <a:spcPts val="0"/>
              </a:spcBef>
              <a:spcAft>
                <a:spcPts val="0"/>
              </a:spcAft>
              <a:buNone/>
            </a:pPr>
            <a:r>
              <a:rPr lang="en-US" sz="4400">
                <a:solidFill>
                  <a:srgbClr val="FFFFFF"/>
                </a:solidFill>
                <a:latin typeface="Arial Black"/>
                <a:ea typeface="Arial Black"/>
                <a:cs typeface="Arial Black"/>
                <a:sym typeface="Arial Black"/>
              </a:rPr>
              <a:t>Maximizing Speed</a:t>
            </a:r>
            <a:r>
              <a:rPr b="0" i="0" lang="en-US" sz="4400" u="none" cap="none" strike="noStrike">
                <a:solidFill>
                  <a:srgbClr val="FFFFFF"/>
                </a:solidFill>
                <a:latin typeface="Arial Black"/>
                <a:ea typeface="Arial Black"/>
                <a:cs typeface="Arial Black"/>
                <a:sym typeface="Arial Black"/>
              </a:rPr>
              <a:t> for Sand Locomotion using Lizard-Inspired Leg</a:t>
            </a:r>
            <a:endParaRPr/>
          </a:p>
          <a:p>
            <a:pPr indent="0" lvl="0" marL="0" marR="0" rtl="0" algn="ctr">
              <a:spcBef>
                <a:spcPts val="0"/>
              </a:spcBef>
              <a:spcAft>
                <a:spcPts val="0"/>
              </a:spcAft>
              <a:buNone/>
            </a:pPr>
            <a:r>
              <a:rPr b="1" i="0" lang="en-US" sz="3750" u="none" cap="none" strike="noStrike">
                <a:solidFill>
                  <a:srgbClr val="FFFFFF"/>
                </a:solidFill>
                <a:latin typeface="Arial"/>
                <a:ea typeface="Arial"/>
                <a:cs typeface="Arial"/>
                <a:sym typeface="Arial"/>
              </a:rPr>
              <a:t>Team Names: Jose Martinez, Ruben Castro, Nisal Ovitigala, Melissa Klein</a:t>
            </a:r>
            <a:br>
              <a:rPr b="1" i="0" lang="en-US" sz="3750" u="none" cap="none" strike="noStrike">
                <a:solidFill>
                  <a:srgbClr val="FFFFFF"/>
                </a:solidFill>
                <a:latin typeface="Arial"/>
                <a:ea typeface="Arial"/>
                <a:cs typeface="Arial"/>
                <a:sym typeface="Arial"/>
              </a:rPr>
            </a:br>
            <a:endParaRPr b="1" i="0" sz="2775" u="none" cap="none" strike="noStrike">
              <a:solidFill>
                <a:srgbClr val="FFFFFF"/>
              </a:solidFill>
              <a:latin typeface="Arial"/>
              <a:ea typeface="Arial"/>
              <a:cs typeface="Arial"/>
              <a:sym typeface="Arial"/>
            </a:endParaRPr>
          </a:p>
        </p:txBody>
      </p:sp>
      <p:sp>
        <p:nvSpPr>
          <p:cNvPr id="83" name="Google Shape;83;p1"/>
          <p:cNvSpPr/>
          <p:nvPr/>
        </p:nvSpPr>
        <p:spPr>
          <a:xfrm>
            <a:off x="0" y="1611634"/>
            <a:ext cx="29260800" cy="14847600"/>
          </a:xfrm>
          <a:prstGeom prst="rect">
            <a:avLst/>
          </a:prstGeom>
          <a:solidFill>
            <a:srgbClr val="7F7F7F"/>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4" name="Google Shape;84;p1"/>
          <p:cNvSpPr/>
          <p:nvPr/>
        </p:nvSpPr>
        <p:spPr>
          <a:xfrm>
            <a:off x="228500" y="1716733"/>
            <a:ext cx="9321900" cy="14531400"/>
          </a:xfrm>
          <a:prstGeom prst="rect">
            <a:avLst/>
          </a:prstGeom>
          <a:solidFill>
            <a:schemeClr val="lt1"/>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5" name="Google Shape;85;p1"/>
          <p:cNvSpPr/>
          <p:nvPr/>
        </p:nvSpPr>
        <p:spPr>
          <a:xfrm>
            <a:off x="9775825" y="1716733"/>
            <a:ext cx="9741000" cy="14531400"/>
          </a:xfrm>
          <a:prstGeom prst="rect">
            <a:avLst/>
          </a:prstGeom>
          <a:solidFill>
            <a:schemeClr val="lt1"/>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6" name="Google Shape;86;p1"/>
          <p:cNvSpPr/>
          <p:nvPr/>
        </p:nvSpPr>
        <p:spPr>
          <a:xfrm>
            <a:off x="19748500" y="1735635"/>
            <a:ext cx="9283800" cy="14493600"/>
          </a:xfrm>
          <a:prstGeom prst="rect">
            <a:avLst/>
          </a:prstGeom>
          <a:solidFill>
            <a:schemeClr val="lt1"/>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t/>
            </a:r>
            <a:endParaRPr b="0" i="0" sz="3874" u="none" cap="none" strike="noStrike">
              <a:solidFill>
                <a:schemeClr val="lt1"/>
              </a:solidFill>
              <a:latin typeface="Calibri"/>
              <a:ea typeface="Calibri"/>
              <a:cs typeface="Calibri"/>
              <a:sym typeface="Calibri"/>
            </a:endParaRPr>
          </a:p>
        </p:txBody>
      </p:sp>
      <p:sp>
        <p:nvSpPr>
          <p:cNvPr id="87" name="Google Shape;87;p1"/>
          <p:cNvSpPr/>
          <p:nvPr/>
        </p:nvSpPr>
        <p:spPr>
          <a:xfrm>
            <a:off x="419100" y="1825421"/>
            <a:ext cx="8940800" cy="556784"/>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Introduction</a:t>
            </a:r>
            <a:endParaRPr/>
          </a:p>
        </p:txBody>
      </p:sp>
      <p:sp>
        <p:nvSpPr>
          <p:cNvPr id="88" name="Google Shape;88;p1"/>
          <p:cNvSpPr/>
          <p:nvPr/>
        </p:nvSpPr>
        <p:spPr>
          <a:xfrm>
            <a:off x="425600" y="7865819"/>
            <a:ext cx="8940900" cy="556800"/>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Sand Modeling</a:t>
            </a:r>
            <a:endParaRPr/>
          </a:p>
        </p:txBody>
      </p:sp>
      <p:sp>
        <p:nvSpPr>
          <p:cNvPr id="89" name="Google Shape;89;p1"/>
          <p:cNvSpPr/>
          <p:nvPr/>
        </p:nvSpPr>
        <p:spPr>
          <a:xfrm>
            <a:off x="9829800" y="1825421"/>
            <a:ext cx="9601199" cy="556784"/>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Simulation Results</a:t>
            </a:r>
            <a:endParaRPr/>
          </a:p>
        </p:txBody>
      </p:sp>
      <p:sp>
        <p:nvSpPr>
          <p:cNvPr id="90" name="Google Shape;90;p1"/>
          <p:cNvSpPr/>
          <p:nvPr/>
        </p:nvSpPr>
        <p:spPr>
          <a:xfrm>
            <a:off x="19888200" y="1828800"/>
            <a:ext cx="8940800" cy="556784"/>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Experimental Results</a:t>
            </a:r>
            <a:endParaRPr/>
          </a:p>
        </p:txBody>
      </p:sp>
      <p:sp>
        <p:nvSpPr>
          <p:cNvPr id="91" name="Google Shape;91;p1"/>
          <p:cNvSpPr/>
          <p:nvPr/>
        </p:nvSpPr>
        <p:spPr>
          <a:xfrm>
            <a:off x="19888200" y="6788189"/>
            <a:ext cx="8940900" cy="556800"/>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Discussion</a:t>
            </a:r>
            <a:endParaRPr/>
          </a:p>
        </p:txBody>
      </p:sp>
      <p:sp>
        <p:nvSpPr>
          <p:cNvPr id="92" name="Google Shape;92;p1"/>
          <p:cNvSpPr/>
          <p:nvPr/>
        </p:nvSpPr>
        <p:spPr>
          <a:xfrm>
            <a:off x="19888200" y="13879342"/>
            <a:ext cx="8940900" cy="556800"/>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References</a:t>
            </a:r>
            <a:endParaRPr/>
          </a:p>
        </p:txBody>
      </p:sp>
      <p:sp>
        <p:nvSpPr>
          <p:cNvPr id="93" name="Google Shape;93;p1"/>
          <p:cNvSpPr/>
          <p:nvPr/>
        </p:nvSpPr>
        <p:spPr>
          <a:xfrm>
            <a:off x="19888150" y="10960428"/>
            <a:ext cx="8940900" cy="556800"/>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Conclusion</a:t>
            </a:r>
            <a:endParaRPr/>
          </a:p>
        </p:txBody>
      </p:sp>
      <p:sp>
        <p:nvSpPr>
          <p:cNvPr id="94" name="Google Shape;94;p1"/>
          <p:cNvSpPr/>
          <p:nvPr/>
        </p:nvSpPr>
        <p:spPr>
          <a:xfrm>
            <a:off x="9848840" y="9025606"/>
            <a:ext cx="9601200" cy="556800"/>
          </a:xfrm>
          <a:prstGeom prst="rect">
            <a:avLst/>
          </a:prstGeom>
          <a:solidFill>
            <a:srgbClr val="538CD5"/>
          </a:solidFill>
          <a:ln>
            <a:noFill/>
          </a:ln>
        </p:spPr>
        <p:txBody>
          <a:bodyPr anchorCtr="0" anchor="ctr" bIns="28550" lIns="57125" spcFirstLastPara="1" rIns="57125" wrap="square" tIns="28550">
            <a:noAutofit/>
          </a:bodyPr>
          <a:lstStyle/>
          <a:p>
            <a:pPr indent="0" lvl="0" marL="0" marR="0" rtl="0" algn="ctr">
              <a:spcBef>
                <a:spcPts val="0"/>
              </a:spcBef>
              <a:spcAft>
                <a:spcPts val="0"/>
              </a:spcAft>
              <a:buNone/>
            </a:pPr>
            <a:r>
              <a:rPr b="1" i="0" lang="en-US" sz="3375" u="none" cap="none" strike="noStrike">
                <a:solidFill>
                  <a:schemeClr val="lt1"/>
                </a:solidFill>
                <a:latin typeface="Arial"/>
                <a:ea typeface="Arial"/>
                <a:cs typeface="Arial"/>
                <a:sym typeface="Arial"/>
              </a:rPr>
              <a:t>Experimental Methods</a:t>
            </a:r>
            <a:endParaRPr/>
          </a:p>
        </p:txBody>
      </p:sp>
      <p:sp>
        <p:nvSpPr>
          <p:cNvPr id="95" name="Google Shape;95;p1"/>
          <p:cNvSpPr txBox="1"/>
          <p:nvPr/>
        </p:nvSpPr>
        <p:spPr>
          <a:xfrm>
            <a:off x="568625" y="5105900"/>
            <a:ext cx="6080400" cy="556800"/>
          </a:xfrm>
          <a:prstGeom prst="rect">
            <a:avLst/>
          </a:prstGeom>
          <a:noFill/>
          <a:ln>
            <a:noFill/>
          </a:ln>
        </p:spPr>
        <p:txBody>
          <a:bodyPr anchorCtr="0" anchor="t" bIns="171450" lIns="171450" spcFirstLastPara="1" rIns="171450" wrap="square" tIns="171450">
            <a:spAutoFit/>
          </a:bodyPr>
          <a:lstStyle/>
          <a:p>
            <a:pPr indent="0" lvl="0" marL="0" marR="0" rtl="0" algn="l">
              <a:lnSpc>
                <a:spcPct val="100000"/>
              </a:lnSpc>
              <a:spcBef>
                <a:spcPts val="0"/>
              </a:spcBef>
              <a:spcAft>
                <a:spcPts val="0"/>
              </a:spcAft>
              <a:buNone/>
            </a:pPr>
            <a:r>
              <a:rPr lang="en-US" sz="2000">
                <a:solidFill>
                  <a:schemeClr val="dk1"/>
                </a:solidFill>
              </a:rPr>
              <a:t>Using impedance control on a 2-DOF robotic leg, the “paddle” locomotion strategy is replicated, with the hip joint having 360 degree range of motion.</a:t>
            </a:r>
            <a:endParaRPr sz="2000">
              <a:solidFill>
                <a:schemeClr val="dk1"/>
              </a:solidFill>
            </a:endParaRPr>
          </a:p>
          <a:p>
            <a:pPr indent="0" lvl="0" marL="0" marR="0" rtl="0" algn="l">
              <a:lnSpc>
                <a:spcPct val="100000"/>
              </a:lnSpc>
              <a:spcBef>
                <a:spcPts val="0"/>
              </a:spcBef>
              <a:spcAft>
                <a:spcPts val="0"/>
              </a:spcAft>
              <a:buNone/>
            </a:pPr>
            <a:r>
              <a:rPr lang="en-US" sz="2000">
                <a:solidFill>
                  <a:schemeClr val="dk1"/>
                </a:solidFill>
              </a:rPr>
              <a:t> </a:t>
            </a:r>
            <a:endParaRPr sz="2000">
              <a:solidFill>
                <a:schemeClr val="dk1"/>
              </a:solidFill>
            </a:endParaRPr>
          </a:p>
          <a:p>
            <a:pPr indent="0" lvl="0" marL="0" marR="0" rtl="0" algn="l">
              <a:lnSpc>
                <a:spcPct val="100000"/>
              </a:lnSpc>
              <a:spcBef>
                <a:spcPts val="0"/>
              </a:spcBef>
              <a:spcAft>
                <a:spcPts val="0"/>
              </a:spcAft>
              <a:buNone/>
            </a:pPr>
            <a:r>
              <a:rPr lang="en-US" sz="2000">
                <a:solidFill>
                  <a:schemeClr val="dk1"/>
                </a:solidFill>
              </a:rPr>
              <a:t>This project aims to explore </a:t>
            </a:r>
            <a:r>
              <a:rPr lang="en-US" sz="2000">
                <a:solidFill>
                  <a:schemeClr val="dk1"/>
                </a:solidFill>
              </a:rPr>
              <a:t>an optimal 2nd joint </a:t>
            </a:r>
            <a:r>
              <a:rPr b="1" lang="en-US" sz="2000">
                <a:solidFill>
                  <a:schemeClr val="dk1"/>
                </a:solidFill>
              </a:rPr>
              <a:t>angle </a:t>
            </a:r>
            <a:r>
              <a:rPr lang="en-US" sz="2000">
                <a:solidFill>
                  <a:schemeClr val="dk1"/>
                </a:solidFill>
              </a:rPr>
              <a:t>𝛉</a:t>
            </a:r>
            <a:r>
              <a:rPr baseline="-25000" lang="en-US" sz="2000">
                <a:solidFill>
                  <a:schemeClr val="dk1"/>
                </a:solidFill>
              </a:rPr>
              <a:t>2</a:t>
            </a:r>
            <a:r>
              <a:rPr lang="en-US" sz="2000">
                <a:solidFill>
                  <a:schemeClr val="dk1"/>
                </a:solidFill>
              </a:rPr>
              <a:t>  and </a:t>
            </a:r>
            <a:r>
              <a:rPr b="1" lang="en-US" sz="2000">
                <a:solidFill>
                  <a:schemeClr val="dk1"/>
                </a:solidFill>
              </a:rPr>
              <a:t>stiffness</a:t>
            </a:r>
            <a:r>
              <a:rPr lang="en-US" sz="2000">
                <a:solidFill>
                  <a:schemeClr val="dk1"/>
                </a:solidFill>
              </a:rPr>
              <a:t> that leads to a highest </a:t>
            </a:r>
            <a:r>
              <a:rPr b="1" lang="en-US" sz="2000">
                <a:solidFill>
                  <a:schemeClr val="dk1"/>
                </a:solidFill>
              </a:rPr>
              <a:t>average speed</a:t>
            </a:r>
            <a:r>
              <a:rPr lang="en-US" sz="2000">
                <a:solidFill>
                  <a:schemeClr val="dk1"/>
                </a:solidFill>
              </a:rPr>
              <a:t> of locomotion when utilizing this locomotion strategy.</a:t>
            </a:r>
            <a:endParaRPr sz="2000"/>
          </a:p>
          <a:p>
            <a:pPr indent="0" lvl="0" marL="0" marR="0" rtl="0" algn="l">
              <a:lnSpc>
                <a:spcPct val="100000"/>
              </a:lnSpc>
              <a:spcBef>
                <a:spcPts val="0"/>
              </a:spcBef>
              <a:spcAft>
                <a:spcPts val="0"/>
              </a:spcAft>
              <a:buNone/>
            </a:pPr>
            <a:r>
              <a:t/>
            </a:r>
            <a:endParaRPr sz="1800">
              <a:solidFill>
                <a:schemeClr val="dk1"/>
              </a:solidFill>
            </a:endParaRPr>
          </a:p>
        </p:txBody>
      </p:sp>
      <p:sp>
        <p:nvSpPr>
          <p:cNvPr id="96" name="Google Shape;96;p1"/>
          <p:cNvSpPr txBox="1"/>
          <p:nvPr/>
        </p:nvSpPr>
        <p:spPr>
          <a:xfrm>
            <a:off x="10225425" y="4444125"/>
            <a:ext cx="7517400" cy="1749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Times New Roman"/>
              <a:buChar char="●"/>
            </a:pPr>
            <a:r>
              <a:rPr b="1" lang="en-US" sz="2000">
                <a:solidFill>
                  <a:schemeClr val="dk1"/>
                </a:solidFill>
              </a:rPr>
              <a:t>Optimal joint angle:</a:t>
            </a:r>
            <a:r>
              <a:rPr lang="en-US" sz="2000">
                <a:solidFill>
                  <a:schemeClr val="dk1"/>
                </a:solidFill>
              </a:rPr>
              <a:t> 0.41 rad</a:t>
            </a:r>
            <a:endParaRPr sz="2000">
              <a:solidFill>
                <a:schemeClr val="dk1"/>
              </a:solidFill>
            </a:endParaRPr>
          </a:p>
          <a:p>
            <a:pPr indent="-355600" lvl="0" marL="457200" marR="0" rtl="0" algn="l">
              <a:lnSpc>
                <a:spcPct val="100000"/>
              </a:lnSpc>
              <a:spcBef>
                <a:spcPts val="0"/>
              </a:spcBef>
              <a:spcAft>
                <a:spcPts val="0"/>
              </a:spcAft>
              <a:buClr>
                <a:schemeClr val="dk1"/>
              </a:buClr>
              <a:buSzPts val="2000"/>
              <a:buFont typeface="Times New Roman"/>
              <a:buChar char="●"/>
            </a:pPr>
            <a:r>
              <a:rPr b="1" lang="en-US" sz="2000">
                <a:solidFill>
                  <a:schemeClr val="dk1"/>
                </a:solidFill>
              </a:rPr>
              <a:t>Optimal stiffness: </a:t>
            </a:r>
            <a:r>
              <a:rPr lang="en-US" sz="2000">
                <a:solidFill>
                  <a:schemeClr val="dk1"/>
                </a:solidFill>
              </a:rPr>
              <a:t>5.6</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Stiffness has minimal impact on the average velocity </a:t>
            </a:r>
            <a:endParaRPr sz="2000">
              <a:solidFill>
                <a:schemeClr val="dk1"/>
              </a:solidFill>
            </a:endParaRPr>
          </a:p>
        </p:txBody>
      </p:sp>
      <p:sp>
        <p:nvSpPr>
          <p:cNvPr id="97" name="Google Shape;97;p1"/>
          <p:cNvSpPr txBox="1"/>
          <p:nvPr/>
        </p:nvSpPr>
        <p:spPr>
          <a:xfrm>
            <a:off x="277450" y="7948563"/>
            <a:ext cx="5408400" cy="397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t/>
            </a:r>
            <a:endParaRPr sz="2000"/>
          </a:p>
          <a:p>
            <a:pPr indent="-355600" lvl="0" marL="457200" marR="0" rtl="0" algn="l">
              <a:lnSpc>
                <a:spcPct val="100000"/>
              </a:lnSpc>
              <a:spcBef>
                <a:spcPts val="1000"/>
              </a:spcBef>
              <a:spcAft>
                <a:spcPts val="0"/>
              </a:spcAft>
              <a:buSzPts val="2000"/>
              <a:buAutoNum type="arabicPeriod"/>
            </a:pPr>
            <a:r>
              <a:rPr lang="en-US" sz="2000"/>
              <a:t>Determine </a:t>
            </a:r>
            <a:r>
              <a:rPr lang="en-US" sz="1900">
                <a:solidFill>
                  <a:schemeClr val="dk1"/>
                </a:solidFill>
              </a:rPr>
              <a:t>β</a:t>
            </a:r>
            <a:r>
              <a:rPr lang="en-US" sz="2000"/>
              <a:t> and </a:t>
            </a:r>
            <a:r>
              <a:rPr lang="en-US" sz="1900">
                <a:solidFill>
                  <a:schemeClr val="dk1"/>
                </a:solidFill>
              </a:rPr>
              <a:t>γ</a:t>
            </a:r>
            <a:r>
              <a:rPr lang="en-US" sz="2000"/>
              <a:t>: Attack &amp; Intrusion angles</a:t>
            </a:r>
            <a:endParaRPr sz="2000"/>
          </a:p>
          <a:p>
            <a:pPr indent="-355600" lvl="0" marL="457200" marR="0" rtl="0" algn="l">
              <a:lnSpc>
                <a:spcPct val="100000"/>
              </a:lnSpc>
              <a:spcBef>
                <a:spcPts val="1000"/>
              </a:spcBef>
              <a:spcAft>
                <a:spcPts val="0"/>
              </a:spcAft>
              <a:buSzPts val="2000"/>
              <a:buAutoNum type="arabicPeriod"/>
            </a:pPr>
            <a:r>
              <a:rPr lang="en-US" sz="2000"/>
              <a:t>Compute  𝛼 values in x and z directions from Dan Goldman generic model</a:t>
            </a:r>
            <a:r>
              <a:rPr lang="en-US" sz="2000">
                <a:solidFill>
                  <a:schemeClr val="dk1"/>
                </a:solidFill>
              </a:rPr>
              <a:t> </a:t>
            </a:r>
            <a:r>
              <a:rPr baseline="30000" lang="en-US" sz="2000">
                <a:solidFill>
                  <a:schemeClr val="dk1"/>
                </a:solidFill>
              </a:rPr>
              <a:t>3</a:t>
            </a:r>
            <a:endParaRPr sz="2000"/>
          </a:p>
          <a:p>
            <a:pPr indent="-355600" lvl="0" marL="457200" marR="0" rtl="0" algn="l">
              <a:lnSpc>
                <a:spcPct val="100000"/>
              </a:lnSpc>
              <a:spcBef>
                <a:spcPts val="1000"/>
              </a:spcBef>
              <a:spcAft>
                <a:spcPts val="0"/>
              </a:spcAft>
              <a:buSzPts val="2000"/>
              <a:buAutoNum type="arabicPeriod"/>
            </a:pPr>
            <a:r>
              <a:rPr lang="en-US" sz="2000"/>
              <a:t>Determine stress ( </a:t>
            </a:r>
            <a:r>
              <a:rPr lang="en-US" sz="2000">
                <a:solidFill>
                  <a:schemeClr val="dk1"/>
                </a:solidFill>
              </a:rPr>
              <a:t>𝛼 * depth)</a:t>
            </a:r>
            <a:endParaRPr sz="2000">
              <a:solidFill>
                <a:schemeClr val="dk1"/>
              </a:solidFill>
            </a:endParaRPr>
          </a:p>
          <a:p>
            <a:pPr indent="0" lvl="0" marL="0" marR="0" rtl="0" algn="l">
              <a:lnSpc>
                <a:spcPct val="100000"/>
              </a:lnSpc>
              <a:spcBef>
                <a:spcPts val="1000"/>
              </a:spcBef>
              <a:spcAft>
                <a:spcPts val="0"/>
              </a:spcAft>
              <a:buNone/>
            </a:pPr>
            <a:r>
              <a:t/>
            </a:r>
            <a:endParaRPr sz="2000">
              <a:solidFill>
                <a:schemeClr val="dk1"/>
              </a:solidFill>
            </a:endParaRPr>
          </a:p>
          <a:p>
            <a:pPr indent="0" lvl="0" marL="0" marR="0" rtl="0" algn="l">
              <a:lnSpc>
                <a:spcPct val="100000"/>
              </a:lnSpc>
              <a:spcBef>
                <a:spcPts val="1000"/>
              </a:spcBef>
              <a:spcAft>
                <a:spcPts val="0"/>
              </a:spcAft>
              <a:buNone/>
            </a:pPr>
            <a:r>
              <a:t/>
            </a:r>
            <a:endParaRPr sz="2000">
              <a:solidFill>
                <a:schemeClr val="dk1"/>
              </a:solidFill>
            </a:endParaRPr>
          </a:p>
          <a:p>
            <a:pPr indent="-355600" lvl="0" marL="457200" marR="0" rtl="0" algn="l">
              <a:lnSpc>
                <a:spcPct val="100000"/>
              </a:lnSpc>
              <a:spcBef>
                <a:spcPts val="1000"/>
              </a:spcBef>
              <a:spcAft>
                <a:spcPts val="0"/>
              </a:spcAft>
              <a:buSzPts val="2000"/>
              <a:buAutoNum type="arabicPeriod"/>
            </a:pPr>
            <a:r>
              <a:rPr lang="en-US" sz="2000"/>
              <a:t>Find center of pressure (COP)</a:t>
            </a:r>
            <a:endParaRPr sz="2000"/>
          </a:p>
          <a:p>
            <a:pPr indent="-355600" lvl="0" marL="457200" marR="0" rtl="0" algn="l">
              <a:lnSpc>
                <a:spcPct val="100000"/>
              </a:lnSpc>
              <a:spcBef>
                <a:spcPts val="1000"/>
              </a:spcBef>
              <a:spcAft>
                <a:spcPts val="0"/>
              </a:spcAft>
              <a:buSzPts val="2000"/>
              <a:buAutoNum type="arabicPeriod"/>
            </a:pPr>
            <a:r>
              <a:rPr lang="en-US" sz="2000"/>
              <a:t>Sum stresses</a:t>
            </a:r>
            <a:endParaRPr sz="2000"/>
          </a:p>
          <a:p>
            <a:pPr indent="0" lvl="0" marL="0" marR="0" rtl="0" algn="l">
              <a:lnSpc>
                <a:spcPct val="100000"/>
              </a:lnSpc>
              <a:spcBef>
                <a:spcPts val="1000"/>
              </a:spcBef>
              <a:spcAft>
                <a:spcPts val="0"/>
              </a:spcAft>
              <a:buNone/>
            </a:pPr>
            <a:r>
              <a:t/>
            </a:r>
            <a:endParaRPr sz="2000"/>
          </a:p>
          <a:p>
            <a:pPr indent="0" lvl="0" marL="0" marR="0" rtl="0" algn="l">
              <a:lnSpc>
                <a:spcPct val="100000"/>
              </a:lnSpc>
              <a:spcBef>
                <a:spcPts val="1000"/>
              </a:spcBef>
              <a:spcAft>
                <a:spcPts val="0"/>
              </a:spcAft>
              <a:buNone/>
            </a:pPr>
            <a:r>
              <a:t/>
            </a:r>
            <a:endParaRPr sz="2000"/>
          </a:p>
          <a:p>
            <a:pPr indent="-355600" lvl="0" marL="457200" marR="0" rtl="0" algn="l">
              <a:lnSpc>
                <a:spcPct val="115000"/>
              </a:lnSpc>
              <a:spcBef>
                <a:spcPts val="1000"/>
              </a:spcBef>
              <a:spcAft>
                <a:spcPts val="0"/>
              </a:spcAft>
              <a:buSzPts val="2000"/>
              <a:buAutoNum type="arabicPeriod"/>
            </a:pPr>
            <a:r>
              <a:rPr lang="en-US" sz="2000"/>
              <a:t>Compute generalized forces from transpose of Jacobian at COP</a:t>
            </a:r>
            <a:endParaRPr sz="2000"/>
          </a:p>
          <a:p>
            <a:pPr indent="0" lvl="0" marL="0" marR="0" rtl="0" algn="l">
              <a:lnSpc>
                <a:spcPct val="115000"/>
              </a:lnSpc>
              <a:spcBef>
                <a:spcPts val="1000"/>
              </a:spcBef>
              <a:spcAft>
                <a:spcPts val="0"/>
              </a:spcAft>
              <a:buNone/>
            </a:pPr>
            <a:r>
              <a:t/>
            </a:r>
            <a:endParaRPr sz="2000"/>
          </a:p>
          <a:p>
            <a:pPr indent="-355600" lvl="0" marL="457200" marR="0" rtl="0" algn="l">
              <a:lnSpc>
                <a:spcPct val="115000"/>
              </a:lnSpc>
              <a:spcBef>
                <a:spcPts val="1000"/>
              </a:spcBef>
              <a:spcAft>
                <a:spcPts val="1000"/>
              </a:spcAft>
              <a:buSzPts val="2000"/>
              <a:buAutoNum type="arabicPeriod"/>
            </a:pPr>
            <a:r>
              <a:rPr lang="en-US" sz="2000"/>
              <a:t>Add into dynamics</a:t>
            </a:r>
            <a:endParaRPr sz="2000"/>
          </a:p>
        </p:txBody>
      </p:sp>
      <p:pic>
        <p:nvPicPr>
          <p:cNvPr id="98" name="Google Shape;98;p1"/>
          <p:cNvPicPr preferRelativeResize="0"/>
          <p:nvPr/>
        </p:nvPicPr>
        <p:blipFill rotWithShape="1">
          <a:blip r:embed="rId3">
            <a:alphaModFix/>
          </a:blip>
          <a:srcRect b="0" l="2634" r="4909" t="9198"/>
          <a:stretch/>
        </p:blipFill>
        <p:spPr>
          <a:xfrm>
            <a:off x="5883200" y="8713342"/>
            <a:ext cx="2441075" cy="2155309"/>
          </a:xfrm>
          <a:prstGeom prst="rect">
            <a:avLst/>
          </a:prstGeom>
          <a:noFill/>
          <a:ln>
            <a:noFill/>
          </a:ln>
        </p:spPr>
      </p:pic>
      <p:pic>
        <p:nvPicPr>
          <p:cNvPr id="99" name="Google Shape;99;p1"/>
          <p:cNvPicPr preferRelativeResize="0"/>
          <p:nvPr/>
        </p:nvPicPr>
        <p:blipFill rotWithShape="1">
          <a:blip r:embed="rId4">
            <a:alphaModFix/>
          </a:blip>
          <a:srcRect b="0" l="0" r="2496" t="0"/>
          <a:stretch/>
        </p:blipFill>
        <p:spPr>
          <a:xfrm>
            <a:off x="4755250" y="10921336"/>
            <a:ext cx="4649251" cy="2618889"/>
          </a:xfrm>
          <a:prstGeom prst="rect">
            <a:avLst/>
          </a:prstGeom>
          <a:noFill/>
          <a:ln>
            <a:noFill/>
          </a:ln>
        </p:spPr>
      </p:pic>
      <p:pic>
        <p:nvPicPr>
          <p:cNvPr id="100" name="Google Shape;100;p1"/>
          <p:cNvPicPr preferRelativeResize="0"/>
          <p:nvPr/>
        </p:nvPicPr>
        <p:blipFill rotWithShape="1">
          <a:blip r:embed="rId5">
            <a:alphaModFix/>
          </a:blip>
          <a:srcRect b="0" l="0" r="0" t="0"/>
          <a:stretch/>
        </p:blipFill>
        <p:spPr>
          <a:xfrm>
            <a:off x="1110791" y="13781181"/>
            <a:ext cx="2677181" cy="466843"/>
          </a:xfrm>
          <a:prstGeom prst="rect">
            <a:avLst/>
          </a:prstGeom>
          <a:noFill/>
          <a:ln>
            <a:noFill/>
          </a:ln>
        </p:spPr>
      </p:pic>
      <p:pic>
        <p:nvPicPr>
          <p:cNvPr id="101" name="Google Shape;101;p1"/>
          <p:cNvPicPr preferRelativeResize="0"/>
          <p:nvPr/>
        </p:nvPicPr>
        <p:blipFill rotWithShape="1">
          <a:blip r:embed="rId6">
            <a:alphaModFix/>
          </a:blip>
          <a:srcRect b="0" l="0" r="0" t="0"/>
          <a:stretch/>
        </p:blipFill>
        <p:spPr>
          <a:xfrm>
            <a:off x="680713" y="10351351"/>
            <a:ext cx="3286941" cy="956875"/>
          </a:xfrm>
          <a:prstGeom prst="rect">
            <a:avLst/>
          </a:prstGeom>
          <a:noFill/>
          <a:ln>
            <a:noFill/>
          </a:ln>
        </p:spPr>
      </p:pic>
      <p:pic>
        <p:nvPicPr>
          <p:cNvPr id="102" name="Google Shape;102;p1"/>
          <p:cNvPicPr preferRelativeResize="0"/>
          <p:nvPr/>
        </p:nvPicPr>
        <p:blipFill rotWithShape="1">
          <a:blip r:embed="rId7">
            <a:alphaModFix/>
          </a:blip>
          <a:srcRect b="10926" l="0" r="0" t="10856"/>
          <a:stretch/>
        </p:blipFill>
        <p:spPr>
          <a:xfrm>
            <a:off x="425600" y="12139638"/>
            <a:ext cx="4286300" cy="886975"/>
          </a:xfrm>
          <a:prstGeom prst="rect">
            <a:avLst/>
          </a:prstGeom>
          <a:noFill/>
          <a:ln>
            <a:noFill/>
          </a:ln>
        </p:spPr>
      </p:pic>
      <p:pic>
        <p:nvPicPr>
          <p:cNvPr id="103" name="Google Shape;103;p1"/>
          <p:cNvPicPr preferRelativeResize="0"/>
          <p:nvPr/>
        </p:nvPicPr>
        <p:blipFill rotWithShape="1">
          <a:blip r:embed="rId8">
            <a:alphaModFix/>
          </a:blip>
          <a:srcRect b="0" l="0" r="0" t="0"/>
          <a:stretch/>
        </p:blipFill>
        <p:spPr>
          <a:xfrm>
            <a:off x="5126926" y="13283436"/>
            <a:ext cx="3914513" cy="2648551"/>
          </a:xfrm>
          <a:prstGeom prst="rect">
            <a:avLst/>
          </a:prstGeom>
          <a:noFill/>
          <a:ln>
            <a:noFill/>
          </a:ln>
        </p:spPr>
      </p:pic>
      <p:sp>
        <p:nvSpPr>
          <p:cNvPr id="104" name="Google Shape;104;p1"/>
          <p:cNvSpPr txBox="1"/>
          <p:nvPr/>
        </p:nvSpPr>
        <p:spPr>
          <a:xfrm>
            <a:off x="10192100" y="2451200"/>
            <a:ext cx="8853900" cy="1982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2000">
                <a:solidFill>
                  <a:schemeClr val="dk1"/>
                </a:solidFill>
              </a:rPr>
              <a:t>The simulation incorporated the sand model into its dynamics and was run on a forward Euler algorithm. To control the leg, the first joint was driven with the maximum torque the motor can produce while following its torque-speed curve. The second joint was driven using a PD impedance controller to hold a fixed angle. The simulation was run to find the optimal stiffness value and leg angle for the second joint.</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457200" marR="0" rtl="0" algn="l">
              <a:lnSpc>
                <a:spcPct val="100000"/>
              </a:lnSpc>
              <a:spcBef>
                <a:spcPts val="0"/>
              </a:spcBef>
              <a:spcAft>
                <a:spcPts val="0"/>
              </a:spcAft>
              <a:buClr>
                <a:schemeClr val="dk1"/>
              </a:buClr>
              <a:buSzPts val="1900"/>
              <a:buFont typeface="Calibri"/>
              <a:buNone/>
            </a:pPr>
            <a:r>
              <a:t/>
            </a:r>
            <a:endParaRPr sz="2000">
              <a:solidFill>
                <a:schemeClr val="dk1"/>
              </a:solidFill>
            </a:endParaRPr>
          </a:p>
        </p:txBody>
      </p:sp>
      <p:pic>
        <p:nvPicPr>
          <p:cNvPr id="105" name="Google Shape;105;p1"/>
          <p:cNvPicPr preferRelativeResize="0"/>
          <p:nvPr/>
        </p:nvPicPr>
        <p:blipFill rotWithShape="1">
          <a:blip r:embed="rId9">
            <a:alphaModFix/>
          </a:blip>
          <a:srcRect b="3609" l="0" r="0" t="-2218"/>
          <a:stretch/>
        </p:blipFill>
        <p:spPr>
          <a:xfrm>
            <a:off x="21616150" y="2422950"/>
            <a:ext cx="6181501" cy="4327876"/>
          </a:xfrm>
          <a:prstGeom prst="rect">
            <a:avLst/>
          </a:prstGeom>
          <a:noFill/>
          <a:ln>
            <a:noFill/>
          </a:ln>
        </p:spPr>
      </p:pic>
      <p:sp>
        <p:nvSpPr>
          <p:cNvPr id="106" name="Google Shape;106;p1"/>
          <p:cNvSpPr txBox="1"/>
          <p:nvPr/>
        </p:nvSpPr>
        <p:spPr>
          <a:xfrm>
            <a:off x="19926150" y="7672300"/>
            <a:ext cx="6181500" cy="33528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Char char="●"/>
            </a:pPr>
            <a:r>
              <a:rPr lang="en-US" sz="2000"/>
              <a:t>Qualitatively, both experimental and simulation results display a concave contour with a clear maximum angle.</a:t>
            </a:r>
            <a:endParaRPr sz="2000"/>
          </a:p>
          <a:p>
            <a:pPr indent="-355600" lvl="0" marL="457200" marR="0" rtl="0" algn="l">
              <a:lnSpc>
                <a:spcPct val="100000"/>
              </a:lnSpc>
              <a:spcBef>
                <a:spcPts val="0"/>
              </a:spcBef>
              <a:spcAft>
                <a:spcPts val="0"/>
              </a:spcAft>
              <a:buSzPts val="2000"/>
              <a:buChar char="●"/>
            </a:pPr>
            <a:r>
              <a:rPr lang="en-US" sz="2000"/>
              <a:t>Maximum velocity in simulation is ~3.8x greater than in experiment</a:t>
            </a:r>
            <a:endParaRPr sz="2000"/>
          </a:p>
          <a:p>
            <a:pPr indent="-355600" lvl="0" marL="457200" marR="0" rtl="0" algn="l">
              <a:lnSpc>
                <a:spcPct val="100000"/>
              </a:lnSpc>
              <a:spcBef>
                <a:spcPts val="0"/>
              </a:spcBef>
              <a:spcAft>
                <a:spcPts val="0"/>
              </a:spcAft>
              <a:buSzPts val="2000"/>
              <a:buChar char="●"/>
            </a:pPr>
            <a:r>
              <a:rPr lang="en-US" sz="2000"/>
              <a:t>Disparity in values may be due to:</a:t>
            </a:r>
            <a:endParaRPr sz="2000"/>
          </a:p>
          <a:p>
            <a:pPr indent="-355600" lvl="1" marL="914400" marR="0" rtl="0" algn="l">
              <a:lnSpc>
                <a:spcPct val="100000"/>
              </a:lnSpc>
              <a:spcBef>
                <a:spcPts val="0"/>
              </a:spcBef>
              <a:spcAft>
                <a:spcPts val="0"/>
              </a:spcAft>
              <a:buSzPts val="2000"/>
              <a:buChar char="○"/>
            </a:pPr>
            <a:r>
              <a:rPr lang="en-US" sz="2000"/>
              <a:t>Differences in granularities of sand</a:t>
            </a:r>
            <a:endParaRPr sz="2000"/>
          </a:p>
          <a:p>
            <a:pPr indent="-355600" lvl="1" marL="914400" marR="0" rtl="0" algn="l">
              <a:lnSpc>
                <a:spcPct val="100000"/>
              </a:lnSpc>
              <a:spcBef>
                <a:spcPts val="0"/>
              </a:spcBef>
              <a:spcAft>
                <a:spcPts val="0"/>
              </a:spcAft>
              <a:buSzPts val="2000"/>
              <a:buChar char="○"/>
            </a:pPr>
            <a:r>
              <a:rPr lang="en-US" sz="2000"/>
              <a:t>Friction in experimental setup</a:t>
            </a:r>
            <a:endParaRPr sz="2000"/>
          </a:p>
          <a:p>
            <a:pPr indent="-355600" lvl="1" marL="914400" marR="0" rtl="0" algn="l">
              <a:lnSpc>
                <a:spcPct val="100000"/>
              </a:lnSpc>
              <a:spcBef>
                <a:spcPts val="0"/>
              </a:spcBef>
              <a:spcAft>
                <a:spcPts val="0"/>
              </a:spcAft>
              <a:buSzPts val="2000"/>
              <a:buChar char="○"/>
            </a:pPr>
            <a:r>
              <a:rPr lang="en-US" sz="2000"/>
              <a:t>Linear slide locking &amp; motor torque limit</a:t>
            </a:r>
            <a:endParaRPr sz="2000"/>
          </a:p>
        </p:txBody>
      </p:sp>
      <p:pic>
        <p:nvPicPr>
          <p:cNvPr id="107" name="Google Shape;107;p1"/>
          <p:cNvPicPr preferRelativeResize="0"/>
          <p:nvPr/>
        </p:nvPicPr>
        <p:blipFill rotWithShape="1">
          <a:blip r:embed="rId10">
            <a:alphaModFix/>
          </a:blip>
          <a:srcRect b="0" l="0" r="0" t="11039"/>
          <a:stretch/>
        </p:blipFill>
        <p:spPr>
          <a:xfrm>
            <a:off x="25985600" y="9323962"/>
            <a:ext cx="2441075" cy="1628774"/>
          </a:xfrm>
          <a:prstGeom prst="rect">
            <a:avLst/>
          </a:prstGeom>
          <a:noFill/>
          <a:ln>
            <a:noFill/>
          </a:ln>
        </p:spPr>
      </p:pic>
      <p:sp>
        <p:nvSpPr>
          <p:cNvPr id="108" name="Google Shape;108;p1"/>
          <p:cNvSpPr txBox="1"/>
          <p:nvPr/>
        </p:nvSpPr>
        <p:spPr>
          <a:xfrm>
            <a:off x="19998750" y="11511563"/>
            <a:ext cx="8489400" cy="18813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AutoNum type="arabicPeriod"/>
            </a:pPr>
            <a:r>
              <a:rPr lang="en-US" sz="2000" u="none">
                <a:solidFill>
                  <a:schemeClr val="dk1"/>
                </a:solidFill>
              </a:rPr>
              <a:t>There exists an optimal setpoint angle for joint impedance control during sand locomotion</a:t>
            </a:r>
            <a:endParaRPr sz="2000">
              <a:solidFill>
                <a:schemeClr val="dk1"/>
              </a:solidFill>
            </a:endParaRPr>
          </a:p>
          <a:p>
            <a:pPr indent="-355600" lvl="1" marL="914400" marR="0" rtl="0" algn="l">
              <a:lnSpc>
                <a:spcPct val="100000"/>
              </a:lnSpc>
              <a:spcBef>
                <a:spcPts val="0"/>
              </a:spcBef>
              <a:spcAft>
                <a:spcPts val="0"/>
              </a:spcAft>
              <a:buClr>
                <a:schemeClr val="dk1"/>
              </a:buClr>
              <a:buSzPts val="2000"/>
              <a:buChar char="○"/>
            </a:pPr>
            <a:r>
              <a:rPr lang="en-US" sz="2000">
                <a:solidFill>
                  <a:schemeClr val="dk1"/>
                </a:solidFill>
              </a:rPr>
              <a:t>Experiment: ~</a:t>
            </a:r>
            <a:r>
              <a:rPr lang="en-US" sz="2000" u="none">
                <a:solidFill>
                  <a:schemeClr val="dk1"/>
                </a:solidFill>
              </a:rPr>
              <a:t>𝜋/4</a:t>
            </a:r>
            <a:r>
              <a:rPr lang="en-US" sz="2000">
                <a:solidFill>
                  <a:schemeClr val="dk1"/>
                </a:solidFill>
              </a:rPr>
              <a:t>, Simulation:~</a:t>
            </a:r>
            <a:r>
              <a:rPr lang="en-US" sz="2000" u="none">
                <a:solidFill>
                  <a:schemeClr val="dk1"/>
                </a:solidFill>
              </a:rPr>
              <a:t> 𝜋/</a:t>
            </a:r>
            <a:r>
              <a:rPr lang="en-US" sz="2000">
                <a:solidFill>
                  <a:schemeClr val="dk1"/>
                </a:solidFill>
              </a:rPr>
              <a:t>8</a:t>
            </a:r>
            <a:endParaRPr sz="2000"/>
          </a:p>
          <a:p>
            <a:pPr indent="-355600" lvl="0" marL="457200" marR="0" rtl="0" algn="l">
              <a:lnSpc>
                <a:spcPct val="100000"/>
              </a:lnSpc>
              <a:spcBef>
                <a:spcPts val="0"/>
              </a:spcBef>
              <a:spcAft>
                <a:spcPts val="0"/>
              </a:spcAft>
              <a:buClr>
                <a:schemeClr val="dk1"/>
              </a:buClr>
              <a:buSzPts val="2000"/>
              <a:buAutoNum type="arabicPeriod"/>
            </a:pPr>
            <a:r>
              <a:rPr lang="en-US" sz="2000" u="none">
                <a:solidFill>
                  <a:schemeClr val="dk1"/>
                </a:solidFill>
              </a:rPr>
              <a:t>Minimal correlation between 2nd joint stiffness &amp; maximum velocity</a:t>
            </a:r>
            <a:endParaRPr sz="2000"/>
          </a:p>
          <a:p>
            <a:pPr indent="-355600" lvl="0" marL="457200" marR="0" rtl="0" algn="l">
              <a:lnSpc>
                <a:spcPct val="100000"/>
              </a:lnSpc>
              <a:spcBef>
                <a:spcPts val="0"/>
              </a:spcBef>
              <a:spcAft>
                <a:spcPts val="0"/>
              </a:spcAft>
              <a:buClr>
                <a:schemeClr val="dk1"/>
              </a:buClr>
              <a:buSzPts val="2000"/>
              <a:buAutoNum type="arabicPeriod"/>
            </a:pPr>
            <a:r>
              <a:rPr lang="en-US" sz="2000" u="none">
                <a:solidFill>
                  <a:schemeClr val="dk1"/>
                </a:solidFill>
              </a:rPr>
              <a:t>Cartesian </a:t>
            </a:r>
            <a:r>
              <a:rPr lang="en-US" sz="2000">
                <a:solidFill>
                  <a:schemeClr val="dk1"/>
                </a:solidFill>
              </a:rPr>
              <a:t>c</a:t>
            </a:r>
            <a:r>
              <a:rPr lang="en-US" sz="2000" u="none">
                <a:solidFill>
                  <a:schemeClr val="dk1"/>
                </a:solidFill>
              </a:rPr>
              <a:t>ontrol &amp; </a:t>
            </a:r>
            <a:r>
              <a:rPr lang="en-US" sz="2000">
                <a:solidFill>
                  <a:schemeClr val="dk1"/>
                </a:solidFill>
              </a:rPr>
              <a:t>t</a:t>
            </a:r>
            <a:r>
              <a:rPr lang="en-US" sz="2000" u="none">
                <a:solidFill>
                  <a:schemeClr val="dk1"/>
                </a:solidFill>
              </a:rPr>
              <a:t>rajectory </a:t>
            </a:r>
            <a:r>
              <a:rPr lang="en-US" sz="2000">
                <a:solidFill>
                  <a:schemeClr val="dk1"/>
                </a:solidFill>
              </a:rPr>
              <a:t>o</a:t>
            </a:r>
            <a:r>
              <a:rPr lang="en-US" sz="2000" u="none">
                <a:solidFill>
                  <a:schemeClr val="dk1"/>
                </a:solidFill>
              </a:rPr>
              <a:t>ptimization </a:t>
            </a:r>
            <a:r>
              <a:rPr lang="en-US" sz="2000">
                <a:solidFill>
                  <a:schemeClr val="dk1"/>
                </a:solidFill>
              </a:rPr>
              <a:t>challenging with current setup</a:t>
            </a:r>
            <a:endParaRPr sz="2000">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US" sz="2000">
                <a:solidFill>
                  <a:schemeClr val="dk1"/>
                </a:solidFill>
              </a:rPr>
              <a:t>Variability in sand medium presents uncertainty in simulation</a:t>
            </a:r>
            <a:endParaRPr sz="2000">
              <a:solidFill>
                <a:schemeClr val="dk1"/>
              </a:solidFill>
            </a:endParaRPr>
          </a:p>
        </p:txBody>
      </p:sp>
      <p:sp>
        <p:nvSpPr>
          <p:cNvPr id="109" name="Google Shape;109;p1"/>
          <p:cNvSpPr txBox="1"/>
          <p:nvPr/>
        </p:nvSpPr>
        <p:spPr>
          <a:xfrm>
            <a:off x="19919951" y="14309500"/>
            <a:ext cx="8940900" cy="13437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1200"/>
              </a:spcBef>
              <a:spcAft>
                <a:spcPts val="0"/>
              </a:spcAft>
              <a:buClr>
                <a:schemeClr val="dk1"/>
              </a:buClr>
              <a:buSzPts val="1200"/>
              <a:buAutoNum type="arabicPeriod"/>
            </a:pPr>
            <a:r>
              <a:rPr lang="en-US" sz="1300" u="none">
                <a:solidFill>
                  <a:schemeClr val="dk1"/>
                </a:solidFill>
              </a:rPr>
              <a:t>Lejeune, T.M. "Mechanics and Energetics of Human Locomotion on Sand." </a:t>
            </a:r>
            <a:r>
              <a:rPr i="1" lang="en-US" sz="1300" u="none">
                <a:solidFill>
                  <a:schemeClr val="dk1"/>
                </a:solidFill>
              </a:rPr>
              <a:t>Journal of Experimental Biology</a:t>
            </a:r>
            <a:r>
              <a:rPr lang="en-US" sz="1300" u="none">
                <a:solidFill>
                  <a:schemeClr val="dk1"/>
                </a:solidFill>
              </a:rPr>
              <a:t> (1998): 10.</a:t>
            </a:r>
            <a:endParaRPr/>
          </a:p>
          <a:p>
            <a:pPr indent="-304800" lvl="0" marL="457200" marR="0" rtl="0" algn="l">
              <a:lnSpc>
                <a:spcPct val="100000"/>
              </a:lnSpc>
              <a:spcBef>
                <a:spcPts val="0"/>
              </a:spcBef>
              <a:spcAft>
                <a:spcPts val="0"/>
              </a:spcAft>
              <a:buClr>
                <a:schemeClr val="dk1"/>
              </a:buClr>
              <a:buSzPts val="1200"/>
              <a:buAutoNum type="arabicPeriod"/>
            </a:pPr>
            <a:r>
              <a:rPr lang="en-US" sz="1300" u="none">
                <a:solidFill>
                  <a:schemeClr val="dk1"/>
                </a:solidFill>
              </a:rPr>
              <a:t>Smithsonian. “</a:t>
            </a:r>
            <a:r>
              <a:rPr i="1" lang="en-US" sz="1300" u="none">
                <a:solidFill>
                  <a:schemeClr val="dk1"/>
                </a:solidFill>
              </a:rPr>
              <a:t>Speed Kills: Desert</a:t>
            </a:r>
            <a:r>
              <a:rPr lang="en-US" sz="1300" u="none">
                <a:solidFill>
                  <a:schemeClr val="dk1"/>
                </a:solidFill>
              </a:rPr>
              <a:t>.” 19 May 2015. Video.</a:t>
            </a:r>
            <a:endParaRPr/>
          </a:p>
          <a:p>
            <a:pPr indent="-304800" lvl="0" marL="457200" marR="0" rtl="0" algn="l">
              <a:lnSpc>
                <a:spcPct val="100000"/>
              </a:lnSpc>
              <a:spcBef>
                <a:spcPts val="0"/>
              </a:spcBef>
              <a:spcAft>
                <a:spcPts val="0"/>
              </a:spcAft>
              <a:buClr>
                <a:schemeClr val="dk1"/>
              </a:buClr>
              <a:buSzPts val="1200"/>
              <a:buAutoNum type="arabicPeriod"/>
            </a:pPr>
            <a:r>
              <a:rPr lang="en-US" sz="1300" u="none">
                <a:solidFill>
                  <a:schemeClr val="dk1"/>
                </a:solidFill>
              </a:rPr>
              <a:t>Goldman, Li, &amp; Zhang. “A Terradynamics of Legged Locomotion on Granular Media.” </a:t>
            </a:r>
            <a:r>
              <a:rPr i="1" lang="en-US" sz="1300" u="none">
                <a:solidFill>
                  <a:schemeClr val="dk1"/>
                </a:solidFill>
              </a:rPr>
              <a:t>Science</a:t>
            </a:r>
            <a:r>
              <a:rPr lang="en-US" sz="1300" u="none">
                <a:solidFill>
                  <a:schemeClr val="dk1"/>
                </a:solidFill>
              </a:rPr>
              <a:t> (2013) </a:t>
            </a:r>
            <a:endParaRPr/>
          </a:p>
        </p:txBody>
      </p:sp>
      <p:sp>
        <p:nvSpPr>
          <p:cNvPr id="110" name="Google Shape;110;p1"/>
          <p:cNvSpPr/>
          <p:nvPr/>
        </p:nvSpPr>
        <p:spPr>
          <a:xfrm>
            <a:off x="3965988" y="2576300"/>
            <a:ext cx="5408400" cy="2603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a:t>For humans, r</a:t>
            </a:r>
            <a:r>
              <a:rPr lang="en-US" sz="2000">
                <a:solidFill>
                  <a:srgbClr val="000000"/>
                </a:solidFill>
              </a:rPr>
              <a:t>unning in the sand requires </a:t>
            </a:r>
            <a:r>
              <a:rPr b="1" lang="en-US" sz="2000">
                <a:solidFill>
                  <a:srgbClr val="000000"/>
                </a:solidFill>
              </a:rPr>
              <a:t>1.6 times</a:t>
            </a:r>
            <a:r>
              <a:rPr lang="en-US" sz="2000">
                <a:solidFill>
                  <a:srgbClr val="000000"/>
                </a:solidFill>
              </a:rPr>
              <a:t> more energy expenditure than running on a hard surface</a:t>
            </a:r>
            <a:r>
              <a:rPr lang="en-US" sz="2000"/>
              <a:t> </a:t>
            </a:r>
            <a:r>
              <a:rPr baseline="30000" lang="en-US" sz="2000">
                <a:solidFill>
                  <a:srgbClr val="000000"/>
                </a:solidFill>
              </a:rPr>
              <a:t>1</a:t>
            </a:r>
            <a:r>
              <a:rPr lang="en-US" sz="2000">
                <a:solidFill>
                  <a:srgbClr val="000000"/>
                </a:solidFill>
              </a:rPr>
              <a:t> </a:t>
            </a:r>
            <a:endParaRPr sz="2000">
              <a:solidFill>
                <a:srgbClr val="000000"/>
              </a:solidFill>
            </a:endParaRPr>
          </a:p>
          <a:p>
            <a:pPr indent="-355600" lvl="0" marL="457200" marR="0" rtl="0" algn="l">
              <a:lnSpc>
                <a:spcPct val="100000"/>
              </a:lnSpc>
              <a:spcBef>
                <a:spcPts val="0"/>
              </a:spcBef>
              <a:spcAft>
                <a:spcPts val="0"/>
              </a:spcAft>
              <a:buClr>
                <a:srgbClr val="000000"/>
              </a:buClr>
              <a:buSzPts val="2000"/>
              <a:buFont typeface="Times New Roman"/>
              <a:buChar char="●"/>
            </a:pPr>
            <a:r>
              <a:rPr b="1" lang="en-US" sz="2000">
                <a:solidFill>
                  <a:srgbClr val="000000"/>
                </a:solidFill>
              </a:rPr>
              <a:t>Shovel-Snouted Lizards</a:t>
            </a:r>
            <a:r>
              <a:rPr lang="en-US" sz="2000">
                <a:solidFill>
                  <a:srgbClr val="000000"/>
                </a:solidFill>
              </a:rPr>
              <a:t> </a:t>
            </a:r>
            <a:r>
              <a:rPr lang="en-US" sz="2000"/>
              <a:t>move</a:t>
            </a:r>
            <a:r>
              <a:rPr lang="en-US" sz="2000">
                <a:solidFill>
                  <a:srgbClr val="000000"/>
                </a:solidFill>
              </a:rPr>
              <a:t> paddle-like back feet in a 360 degree trajectory</a:t>
            </a:r>
            <a:r>
              <a:rPr lang="en-US" sz="2000"/>
              <a:t>, being able to </a:t>
            </a:r>
            <a:r>
              <a:rPr lang="en-US" sz="2000">
                <a:solidFill>
                  <a:srgbClr val="000000"/>
                </a:solidFill>
              </a:rPr>
              <a:t>reach speeds of about 3 feet</a:t>
            </a:r>
            <a:r>
              <a:rPr lang="en-US" sz="2000"/>
              <a:t>/sec</a:t>
            </a:r>
            <a:r>
              <a:rPr lang="en-US" sz="2000">
                <a:solidFill>
                  <a:srgbClr val="000000"/>
                </a:solidFill>
              </a:rPr>
              <a:t>, which is over 20 times its body length</a:t>
            </a:r>
            <a:r>
              <a:rPr lang="en-US" sz="2000"/>
              <a:t> </a:t>
            </a:r>
            <a:r>
              <a:rPr baseline="30000" lang="en-US" sz="2000">
                <a:solidFill>
                  <a:srgbClr val="000000"/>
                </a:solidFill>
              </a:rPr>
              <a:t>2 </a:t>
            </a:r>
            <a:endParaRPr sz="2000">
              <a:solidFill>
                <a:schemeClr val="dk1"/>
              </a:solidFill>
            </a:endParaRPr>
          </a:p>
          <a:p>
            <a:pPr indent="0" lvl="0" marL="0" marR="0" rtl="0" algn="l">
              <a:lnSpc>
                <a:spcPct val="100000"/>
              </a:lnSpc>
              <a:spcBef>
                <a:spcPts val="0"/>
              </a:spcBef>
              <a:spcAft>
                <a:spcPts val="0"/>
              </a:spcAft>
              <a:buNone/>
            </a:pPr>
            <a:br>
              <a:rPr lang="en-US" sz="2000">
                <a:solidFill>
                  <a:schemeClr val="dk1"/>
                </a:solidFill>
              </a:rPr>
            </a:br>
            <a:endParaRPr sz="2000">
              <a:solidFill>
                <a:schemeClr val="dk1"/>
              </a:solidFill>
            </a:endParaRPr>
          </a:p>
        </p:txBody>
      </p:sp>
      <p:pic>
        <p:nvPicPr>
          <p:cNvPr descr="https://lh6.googleusercontent.com/L3FzbUjtccRD-sDYPms9YdFeK3GT0EElg2SqFXzhqFD9sNAmtkmJWpbfFwDB2ZKEEdwTDuZRewhwcG8DsHozh4yTWYc1wTEFtzSGsmz1qOc-YtN52Xs9MynMPl77s5RTMDFoFGg" id="111" name="Google Shape;111;p1"/>
          <p:cNvPicPr preferRelativeResize="0"/>
          <p:nvPr/>
        </p:nvPicPr>
        <p:blipFill rotWithShape="1">
          <a:blip r:embed="rId11">
            <a:alphaModFix/>
          </a:blip>
          <a:srcRect b="0" l="0" r="0" t="0"/>
          <a:stretch/>
        </p:blipFill>
        <p:spPr>
          <a:xfrm>
            <a:off x="1117550" y="2596238"/>
            <a:ext cx="2670650" cy="1081804"/>
          </a:xfrm>
          <a:prstGeom prst="rect">
            <a:avLst/>
          </a:prstGeom>
          <a:noFill/>
          <a:ln>
            <a:noFill/>
          </a:ln>
        </p:spPr>
      </p:pic>
      <p:pic>
        <p:nvPicPr>
          <p:cNvPr descr="https://lh6.googleusercontent.com/pWNcxKCRs3aCrTiVZ9VM7i-ev86l-e627jCFJGmUBWHIoU1YD9j0Iziw6y3VpUrg4VbS6feYcKAdkD39e1FKk0SHnT4fITBFOM9SHPibV734mI0-qXRL75NEnyIpH0gPJnu3uDo" id="112" name="Google Shape;112;p1"/>
          <p:cNvPicPr preferRelativeResize="0"/>
          <p:nvPr/>
        </p:nvPicPr>
        <p:blipFill rotWithShape="1">
          <a:blip r:embed="rId12">
            <a:alphaModFix/>
          </a:blip>
          <a:srcRect b="0" l="0" r="0" t="0"/>
          <a:stretch/>
        </p:blipFill>
        <p:spPr>
          <a:xfrm>
            <a:off x="1750473" y="3720135"/>
            <a:ext cx="1397817" cy="1343700"/>
          </a:xfrm>
          <a:prstGeom prst="rect">
            <a:avLst/>
          </a:prstGeom>
          <a:noFill/>
          <a:ln>
            <a:noFill/>
          </a:ln>
        </p:spPr>
      </p:pic>
      <p:pic>
        <p:nvPicPr>
          <p:cNvPr id="113" name="Google Shape;113;p1"/>
          <p:cNvPicPr preferRelativeResize="0"/>
          <p:nvPr/>
        </p:nvPicPr>
        <p:blipFill rotWithShape="1">
          <a:blip r:embed="rId13">
            <a:alphaModFix/>
          </a:blip>
          <a:srcRect b="8312" l="3180" r="6980" t="15217"/>
          <a:stretch/>
        </p:blipFill>
        <p:spPr>
          <a:xfrm>
            <a:off x="9981930" y="5745425"/>
            <a:ext cx="4649244" cy="2967925"/>
          </a:xfrm>
          <a:prstGeom prst="rect">
            <a:avLst/>
          </a:prstGeom>
          <a:noFill/>
          <a:ln>
            <a:noFill/>
          </a:ln>
        </p:spPr>
      </p:pic>
      <p:sp>
        <p:nvSpPr>
          <p:cNvPr id="114" name="Google Shape;114;p1"/>
          <p:cNvSpPr txBox="1"/>
          <p:nvPr/>
        </p:nvSpPr>
        <p:spPr>
          <a:xfrm>
            <a:off x="10192100" y="9636450"/>
            <a:ext cx="6366600" cy="2967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2000">
                <a:solidFill>
                  <a:schemeClr val="dk1"/>
                </a:solidFill>
              </a:rPr>
              <a:t>2-DOF robotic leg with concentric motors for:</a:t>
            </a:r>
            <a:endParaRPr sz="2000">
              <a:solidFill>
                <a:schemeClr val="dk1"/>
              </a:solidFill>
            </a:endParaRPr>
          </a:p>
          <a:p>
            <a:pPr indent="-355600" lvl="0" marL="457200" marR="0" rtl="0" algn="just">
              <a:lnSpc>
                <a:spcPct val="100000"/>
              </a:lnSpc>
              <a:spcBef>
                <a:spcPts val="0"/>
              </a:spcBef>
              <a:spcAft>
                <a:spcPts val="0"/>
              </a:spcAft>
              <a:buClr>
                <a:schemeClr val="dk1"/>
              </a:buClr>
              <a:buSzPts val="2000"/>
              <a:buChar char="●"/>
            </a:pPr>
            <a:r>
              <a:rPr lang="en-US" sz="2000">
                <a:solidFill>
                  <a:schemeClr val="dk1"/>
                </a:solidFill>
              </a:rPr>
              <a:t>Full range of motion at hip joint</a:t>
            </a:r>
            <a:endParaRPr sz="2000">
              <a:solidFill>
                <a:schemeClr val="dk1"/>
              </a:solidFill>
            </a:endParaRPr>
          </a:p>
          <a:p>
            <a:pPr indent="-355600" lvl="0" marL="457200" marR="0" rtl="0" algn="just">
              <a:lnSpc>
                <a:spcPct val="100000"/>
              </a:lnSpc>
              <a:spcBef>
                <a:spcPts val="0"/>
              </a:spcBef>
              <a:spcAft>
                <a:spcPts val="0"/>
              </a:spcAft>
              <a:buClr>
                <a:schemeClr val="dk1"/>
              </a:buClr>
              <a:buSzPts val="2000"/>
              <a:buChar char="●"/>
            </a:pPr>
            <a:r>
              <a:rPr lang="en-US" sz="2000">
                <a:solidFill>
                  <a:schemeClr val="dk1"/>
                </a:solidFill>
              </a:rPr>
              <a:t>Low leg inertia for hip motor to actuate</a:t>
            </a:r>
            <a:endParaRPr sz="2000">
              <a:solidFill>
                <a:schemeClr val="dk1"/>
              </a:solidFill>
            </a:endParaRPr>
          </a:p>
          <a:p>
            <a:pPr indent="0" lvl="0" marL="0" marR="0" rtl="0" algn="just">
              <a:lnSpc>
                <a:spcPct val="100000"/>
              </a:lnSpc>
              <a:spcBef>
                <a:spcPts val="0"/>
              </a:spcBef>
              <a:spcAft>
                <a:spcPts val="0"/>
              </a:spcAft>
              <a:buNone/>
            </a:pPr>
            <a:r>
              <a:t/>
            </a:r>
            <a:endParaRPr sz="2000">
              <a:solidFill>
                <a:schemeClr val="dk1"/>
              </a:solidFill>
            </a:endParaRPr>
          </a:p>
          <a:p>
            <a:pPr indent="0" lvl="0" marL="0" marR="0" rtl="0" algn="just">
              <a:lnSpc>
                <a:spcPct val="100000"/>
              </a:lnSpc>
              <a:spcBef>
                <a:spcPts val="0"/>
              </a:spcBef>
              <a:spcAft>
                <a:spcPts val="0"/>
              </a:spcAft>
              <a:buNone/>
            </a:pPr>
            <a:r>
              <a:rPr lang="en-US" sz="2000">
                <a:solidFill>
                  <a:schemeClr val="dk1"/>
                </a:solidFill>
              </a:rPr>
              <a:t>Used linear slide gantry to support leg weight and allow for motion in X axis. Ran all experiments using 100% duty cycle on hip motor and varying input stiffnesses and angles for second joint. Slow motion video captured for all runs, and frame count used to measure average velocity over track length.</a:t>
            </a:r>
            <a:endParaRPr sz="2000">
              <a:solidFill>
                <a:schemeClr val="dk1"/>
              </a:solidFill>
            </a:endParaRPr>
          </a:p>
        </p:txBody>
      </p:sp>
      <p:pic>
        <p:nvPicPr>
          <p:cNvPr id="115" name="Google Shape;115;p1"/>
          <p:cNvPicPr preferRelativeResize="0"/>
          <p:nvPr/>
        </p:nvPicPr>
        <p:blipFill rotWithShape="1">
          <a:blip r:embed="rId14">
            <a:alphaModFix/>
          </a:blip>
          <a:srcRect b="0" l="0" r="0" t="6968"/>
          <a:stretch/>
        </p:blipFill>
        <p:spPr>
          <a:xfrm>
            <a:off x="12405266" y="12912600"/>
            <a:ext cx="2096913" cy="2967925"/>
          </a:xfrm>
          <a:prstGeom prst="rect">
            <a:avLst/>
          </a:prstGeom>
          <a:noFill/>
          <a:ln>
            <a:noFill/>
          </a:ln>
        </p:spPr>
      </p:pic>
      <p:pic>
        <p:nvPicPr>
          <p:cNvPr id="116" name="Google Shape;116;p1"/>
          <p:cNvPicPr preferRelativeResize="0"/>
          <p:nvPr/>
        </p:nvPicPr>
        <p:blipFill rotWithShape="1">
          <a:blip r:embed="rId15">
            <a:alphaModFix/>
          </a:blip>
          <a:srcRect b="7051" l="7373" r="0" t="-74"/>
          <a:stretch/>
        </p:blipFill>
        <p:spPr>
          <a:xfrm>
            <a:off x="14618434" y="12912600"/>
            <a:ext cx="2096913" cy="2967924"/>
          </a:xfrm>
          <a:prstGeom prst="rect">
            <a:avLst/>
          </a:prstGeom>
          <a:noFill/>
          <a:ln>
            <a:noFill/>
          </a:ln>
        </p:spPr>
      </p:pic>
      <p:pic>
        <p:nvPicPr>
          <p:cNvPr id="117" name="Google Shape;117;p1"/>
          <p:cNvPicPr preferRelativeResize="0"/>
          <p:nvPr/>
        </p:nvPicPr>
        <p:blipFill rotWithShape="1">
          <a:blip r:embed="rId16">
            <a:alphaModFix/>
          </a:blip>
          <a:srcRect b="0" l="7373" r="3244" t="3512"/>
          <a:stretch/>
        </p:blipFill>
        <p:spPr>
          <a:xfrm>
            <a:off x="16831597" y="12912609"/>
            <a:ext cx="2096903" cy="2967914"/>
          </a:xfrm>
          <a:prstGeom prst="rect">
            <a:avLst/>
          </a:prstGeom>
          <a:noFill/>
          <a:ln>
            <a:noFill/>
          </a:ln>
        </p:spPr>
      </p:pic>
      <p:pic>
        <p:nvPicPr>
          <p:cNvPr id="118" name="Google Shape;118;p1"/>
          <p:cNvPicPr preferRelativeResize="0"/>
          <p:nvPr/>
        </p:nvPicPr>
        <p:blipFill rotWithShape="1">
          <a:blip r:embed="rId17">
            <a:alphaModFix/>
          </a:blip>
          <a:srcRect b="0" l="0" r="0" t="3053"/>
          <a:stretch/>
        </p:blipFill>
        <p:spPr>
          <a:xfrm>
            <a:off x="10192100" y="12935279"/>
            <a:ext cx="2096902" cy="2922574"/>
          </a:xfrm>
          <a:prstGeom prst="rect">
            <a:avLst/>
          </a:prstGeom>
          <a:noFill/>
          <a:ln>
            <a:noFill/>
          </a:ln>
        </p:spPr>
      </p:pic>
      <p:pic>
        <p:nvPicPr>
          <p:cNvPr id="119" name="Google Shape;119;p1"/>
          <p:cNvPicPr preferRelativeResize="0"/>
          <p:nvPr/>
        </p:nvPicPr>
        <p:blipFill rotWithShape="1">
          <a:blip r:embed="rId18">
            <a:alphaModFix/>
          </a:blip>
          <a:srcRect b="0" l="0" r="0" t="15860"/>
          <a:stretch/>
        </p:blipFill>
        <p:spPr>
          <a:xfrm>
            <a:off x="6583575" y="4930508"/>
            <a:ext cx="2670650" cy="2847029"/>
          </a:xfrm>
          <a:prstGeom prst="rect">
            <a:avLst/>
          </a:prstGeom>
          <a:noFill/>
          <a:ln>
            <a:noFill/>
          </a:ln>
        </p:spPr>
      </p:pic>
      <p:pic>
        <p:nvPicPr>
          <p:cNvPr id="120" name="Google Shape;120;p1"/>
          <p:cNvPicPr preferRelativeResize="0"/>
          <p:nvPr/>
        </p:nvPicPr>
        <p:blipFill>
          <a:blip r:embed="rId19">
            <a:alphaModFix/>
          </a:blip>
          <a:stretch>
            <a:fillRect/>
          </a:stretch>
        </p:blipFill>
        <p:spPr>
          <a:xfrm>
            <a:off x="16603519" y="9831075"/>
            <a:ext cx="2328968" cy="2967901"/>
          </a:xfrm>
          <a:prstGeom prst="rect">
            <a:avLst/>
          </a:prstGeom>
          <a:noFill/>
          <a:ln>
            <a:noFill/>
          </a:ln>
        </p:spPr>
      </p:pic>
      <p:pic>
        <p:nvPicPr>
          <p:cNvPr id="121" name="Google Shape;121;p1"/>
          <p:cNvPicPr preferRelativeResize="0"/>
          <p:nvPr/>
        </p:nvPicPr>
        <p:blipFill rotWithShape="1">
          <a:blip r:embed="rId20">
            <a:alphaModFix/>
          </a:blip>
          <a:srcRect b="0" l="0" r="20571" t="0"/>
          <a:stretch/>
        </p:blipFill>
        <p:spPr>
          <a:xfrm>
            <a:off x="474769" y="14695452"/>
            <a:ext cx="3698820" cy="645248"/>
          </a:xfrm>
          <a:prstGeom prst="rect">
            <a:avLst/>
          </a:prstGeom>
          <a:noFill/>
          <a:ln>
            <a:noFill/>
          </a:ln>
        </p:spPr>
      </p:pic>
      <p:pic>
        <p:nvPicPr>
          <p:cNvPr id="122" name="Google Shape;122;p1"/>
          <p:cNvPicPr preferRelativeResize="0"/>
          <p:nvPr/>
        </p:nvPicPr>
        <p:blipFill rotWithShape="1">
          <a:blip r:embed="rId5">
            <a:alphaModFix/>
          </a:blip>
          <a:srcRect b="7" l="0" r="72753" t="28374"/>
          <a:stretch/>
        </p:blipFill>
        <p:spPr>
          <a:xfrm>
            <a:off x="4295887" y="14887978"/>
            <a:ext cx="693363" cy="317822"/>
          </a:xfrm>
          <a:prstGeom prst="rect">
            <a:avLst/>
          </a:prstGeom>
          <a:noFill/>
          <a:ln>
            <a:noFill/>
          </a:ln>
        </p:spPr>
      </p:pic>
      <p:sp>
        <p:nvSpPr>
          <p:cNvPr id="123" name="Google Shape;123;p1"/>
          <p:cNvSpPr txBox="1"/>
          <p:nvPr/>
        </p:nvSpPr>
        <p:spPr>
          <a:xfrm>
            <a:off x="6885675" y="15345775"/>
            <a:ext cx="9909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COP</a:t>
            </a:r>
            <a:endParaRPr b="1" sz="2400">
              <a:latin typeface="Calibri"/>
              <a:ea typeface="Calibri"/>
              <a:cs typeface="Calibri"/>
              <a:sym typeface="Calibri"/>
            </a:endParaRPr>
          </a:p>
        </p:txBody>
      </p:sp>
      <p:sp>
        <p:nvSpPr>
          <p:cNvPr id="124" name="Google Shape;124;p1"/>
          <p:cNvSpPr txBox="1"/>
          <p:nvPr/>
        </p:nvSpPr>
        <p:spPr>
          <a:xfrm>
            <a:off x="19881825" y="5654350"/>
            <a:ext cx="2767500" cy="13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t>Drop-off in speed due to locking behavior</a:t>
            </a:r>
            <a:endParaRPr sz="1900"/>
          </a:p>
        </p:txBody>
      </p:sp>
      <p:sp>
        <p:nvSpPr>
          <p:cNvPr id="125" name="Google Shape;125;p1"/>
          <p:cNvSpPr txBox="1"/>
          <p:nvPr/>
        </p:nvSpPr>
        <p:spPr>
          <a:xfrm>
            <a:off x="24741975" y="2534150"/>
            <a:ext cx="2441100" cy="13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t>Drop-off in speed due to lower foot engagement with sand</a:t>
            </a:r>
            <a:endParaRPr sz="1900"/>
          </a:p>
        </p:txBody>
      </p:sp>
      <p:sp>
        <p:nvSpPr>
          <p:cNvPr id="126" name="Google Shape;126;p1"/>
          <p:cNvSpPr txBox="1"/>
          <p:nvPr/>
        </p:nvSpPr>
        <p:spPr>
          <a:xfrm>
            <a:off x="19881800" y="2771400"/>
            <a:ext cx="3649500" cy="13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rPr>
              <a:t>Optimal joint angle:</a:t>
            </a:r>
            <a:r>
              <a:rPr lang="en-US" sz="1900">
                <a:solidFill>
                  <a:schemeClr val="dk1"/>
                </a:solidFill>
              </a:rPr>
              <a:t> ~π/4 rad</a:t>
            </a:r>
            <a:endParaRPr sz="1900">
              <a:solidFill>
                <a:schemeClr val="dk1"/>
              </a:solidFill>
            </a:endParaRPr>
          </a:p>
          <a:p>
            <a:pPr indent="0" lvl="0" marL="0" rtl="0" algn="l">
              <a:spcBef>
                <a:spcPts val="0"/>
              </a:spcBef>
              <a:spcAft>
                <a:spcPts val="0"/>
              </a:spcAft>
              <a:buClr>
                <a:schemeClr val="dk1"/>
              </a:buClr>
              <a:buSzPts val="1100"/>
              <a:buFont typeface="Arial"/>
              <a:buNone/>
            </a:pPr>
            <a:r>
              <a:rPr b="1" lang="en-US" sz="1900">
                <a:solidFill>
                  <a:schemeClr val="dk1"/>
                </a:solidFill>
              </a:rPr>
              <a:t>Optimal stiffness:</a:t>
            </a:r>
            <a:r>
              <a:rPr lang="en-US" sz="1900">
                <a:solidFill>
                  <a:schemeClr val="dk1"/>
                </a:solidFill>
              </a:rPr>
              <a:t> 3.0</a:t>
            </a:r>
            <a:endParaRPr sz="1900"/>
          </a:p>
        </p:txBody>
      </p:sp>
      <p:cxnSp>
        <p:nvCxnSpPr>
          <p:cNvPr id="127" name="Google Shape;127;p1"/>
          <p:cNvCxnSpPr/>
          <p:nvPr/>
        </p:nvCxnSpPr>
        <p:spPr>
          <a:xfrm flipH="1" rot="10800000">
            <a:off x="21616150" y="5327513"/>
            <a:ext cx="882600" cy="433800"/>
          </a:xfrm>
          <a:prstGeom prst="straightConnector1">
            <a:avLst/>
          </a:prstGeom>
          <a:noFill/>
          <a:ln cap="flat" cmpd="sng" w="19050">
            <a:solidFill>
              <a:srgbClr val="000000"/>
            </a:solidFill>
            <a:prstDash val="solid"/>
            <a:round/>
            <a:headEnd len="med" w="med" type="none"/>
            <a:tailEnd len="med" w="med" type="triangle"/>
          </a:ln>
        </p:spPr>
      </p:cxnSp>
      <p:cxnSp>
        <p:nvCxnSpPr>
          <p:cNvPr id="128" name="Google Shape;128;p1"/>
          <p:cNvCxnSpPr/>
          <p:nvPr/>
        </p:nvCxnSpPr>
        <p:spPr>
          <a:xfrm flipH="1">
            <a:off x="25618500" y="3564488"/>
            <a:ext cx="156000" cy="1010100"/>
          </a:xfrm>
          <a:prstGeom prst="straightConnector1">
            <a:avLst/>
          </a:prstGeom>
          <a:noFill/>
          <a:ln cap="flat" cmpd="sng" w="19050">
            <a:solidFill>
              <a:srgbClr val="000000"/>
            </a:solidFill>
            <a:prstDash val="solid"/>
            <a:round/>
            <a:headEnd len="med" w="med" type="none"/>
            <a:tailEnd len="med" w="med" type="triangle"/>
          </a:ln>
        </p:spPr>
      </p:cxnSp>
      <p:cxnSp>
        <p:nvCxnSpPr>
          <p:cNvPr id="129" name="Google Shape;129;p1"/>
          <p:cNvCxnSpPr/>
          <p:nvPr/>
        </p:nvCxnSpPr>
        <p:spPr>
          <a:xfrm>
            <a:off x="21564888" y="3488538"/>
            <a:ext cx="2346900" cy="814500"/>
          </a:xfrm>
          <a:prstGeom prst="straightConnector1">
            <a:avLst/>
          </a:prstGeom>
          <a:noFill/>
          <a:ln cap="flat" cmpd="sng" w="19050">
            <a:solidFill>
              <a:srgbClr val="000000"/>
            </a:solidFill>
            <a:prstDash val="solid"/>
            <a:round/>
            <a:headEnd len="med" w="med" type="none"/>
            <a:tailEnd len="med" w="med" type="triangle"/>
          </a:ln>
        </p:spPr>
      </p:cxnSp>
      <p:pic>
        <p:nvPicPr>
          <p:cNvPr id="130" name="Google Shape;130;p1"/>
          <p:cNvPicPr preferRelativeResize="0"/>
          <p:nvPr/>
        </p:nvPicPr>
        <p:blipFill rotWithShape="1">
          <a:blip r:embed="rId21">
            <a:alphaModFix/>
          </a:blip>
          <a:srcRect b="1446" l="2244" r="4236" t="6986"/>
          <a:stretch/>
        </p:blipFill>
        <p:spPr>
          <a:xfrm>
            <a:off x="14875238" y="5484126"/>
            <a:ext cx="4286300" cy="3418911"/>
          </a:xfrm>
          <a:prstGeom prst="rect">
            <a:avLst/>
          </a:prstGeom>
          <a:noFill/>
          <a:ln>
            <a:noFill/>
          </a:ln>
        </p:spPr>
      </p:pic>
      <p:pic>
        <p:nvPicPr>
          <p:cNvPr id="131" name="Google Shape;131;p1"/>
          <p:cNvPicPr preferRelativeResize="0"/>
          <p:nvPr/>
        </p:nvPicPr>
        <p:blipFill rotWithShape="1">
          <a:blip r:embed="rId21">
            <a:alphaModFix/>
          </a:blip>
          <a:srcRect b="1446" l="2244" r="4236" t="6986"/>
          <a:stretch/>
        </p:blipFill>
        <p:spPr>
          <a:xfrm>
            <a:off x="26041650" y="7382385"/>
            <a:ext cx="2328976" cy="1857665"/>
          </a:xfrm>
          <a:prstGeom prst="rect">
            <a:avLst/>
          </a:prstGeom>
          <a:noFill/>
          <a:ln>
            <a:noFill/>
          </a:ln>
        </p:spPr>
      </p:pic>
      <p:sp>
        <p:nvSpPr>
          <p:cNvPr id="132" name="Google Shape;132;p1"/>
          <p:cNvSpPr txBox="1"/>
          <p:nvPr/>
        </p:nvSpPr>
        <p:spPr>
          <a:xfrm>
            <a:off x="20128225" y="15574525"/>
            <a:ext cx="84894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latin typeface="Calibri"/>
                <a:ea typeface="Calibri"/>
                <a:cs typeface="Calibri"/>
                <a:sym typeface="Calibri"/>
              </a:rPr>
              <a:t>We would like to thank the course staff for their guidance and endless support throughout this semester!</a:t>
            </a:r>
            <a:endParaRPr i="1">
              <a:latin typeface="Calibri"/>
              <a:ea typeface="Calibri"/>
              <a:cs typeface="Calibri"/>
              <a:sym typeface="Calibri"/>
            </a:endParaRPr>
          </a:p>
        </p:txBody>
      </p:sp>
      <p:cxnSp>
        <p:nvCxnSpPr>
          <p:cNvPr id="133" name="Google Shape;133;p1"/>
          <p:cNvCxnSpPr/>
          <p:nvPr/>
        </p:nvCxnSpPr>
        <p:spPr>
          <a:xfrm>
            <a:off x="4781175" y="9838600"/>
            <a:ext cx="506700" cy="1087200"/>
          </a:xfrm>
          <a:prstGeom prst="straightConnector1">
            <a:avLst/>
          </a:prstGeom>
          <a:noFill/>
          <a:ln cap="flat" cmpd="sng" w="28575">
            <a:solidFill>
              <a:schemeClr val="dk2"/>
            </a:solidFill>
            <a:prstDash val="solid"/>
            <a:round/>
            <a:headEnd len="med" w="med" type="none"/>
            <a:tailEnd len="med" w="med" type="triangle"/>
          </a:ln>
        </p:spPr>
      </p:cxnSp>
      <p:cxnSp>
        <p:nvCxnSpPr>
          <p:cNvPr id="134" name="Google Shape;134;p1"/>
          <p:cNvCxnSpPr/>
          <p:nvPr/>
        </p:nvCxnSpPr>
        <p:spPr>
          <a:xfrm>
            <a:off x="5083625" y="8903025"/>
            <a:ext cx="609600" cy="398700"/>
          </a:xfrm>
          <a:prstGeom prst="straightConnector1">
            <a:avLst/>
          </a:prstGeom>
          <a:noFill/>
          <a:ln cap="flat" cmpd="sng" w="28575">
            <a:solidFill>
              <a:schemeClr val="dk2"/>
            </a:solidFill>
            <a:prstDash val="solid"/>
            <a:round/>
            <a:headEnd len="med" w="med" type="none"/>
            <a:tailEnd len="med" w="med" type="triangle"/>
          </a:ln>
        </p:spPr>
      </p:cxnSp>
      <p:sp>
        <p:nvSpPr>
          <p:cNvPr id="135" name="Google Shape;135;p1"/>
          <p:cNvSpPr txBox="1"/>
          <p:nvPr/>
        </p:nvSpPr>
        <p:spPr>
          <a:xfrm>
            <a:off x="26516963" y="7309025"/>
            <a:ext cx="20970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Simulation</a:t>
            </a:r>
            <a:endParaRPr/>
          </a:p>
        </p:txBody>
      </p:sp>
      <p:sp>
        <p:nvSpPr>
          <p:cNvPr id="136" name="Google Shape;136;p1"/>
          <p:cNvSpPr txBox="1"/>
          <p:nvPr/>
        </p:nvSpPr>
        <p:spPr>
          <a:xfrm>
            <a:off x="26516963" y="9172825"/>
            <a:ext cx="20970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Experiment</a:t>
            </a:r>
            <a:endParaRPr/>
          </a:p>
        </p:txBody>
      </p:sp>
      <p:pic>
        <p:nvPicPr>
          <p:cNvPr id="137" name="Google Shape;137;p1"/>
          <p:cNvPicPr preferRelativeResize="0"/>
          <p:nvPr/>
        </p:nvPicPr>
        <p:blipFill>
          <a:blip r:embed="rId22">
            <a:alphaModFix/>
          </a:blip>
          <a:stretch>
            <a:fillRect/>
          </a:stretch>
        </p:blipFill>
        <p:spPr>
          <a:xfrm>
            <a:off x="3377026" y="14747925"/>
            <a:ext cx="1789598" cy="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2013-11-26T17:10:55Z</dcterms:created>
  <dc:creator>Matt Haberland</dc:creator>
</cp:coreProperties>
</file>