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handoutMasterIdLst>
    <p:handoutMasterId r:id="rId30"/>
  </p:handoutMasterIdLst>
  <p:sldIdLst>
    <p:sldId id="257" r:id="rId2"/>
    <p:sldId id="258" r:id="rId3"/>
    <p:sldId id="269" r:id="rId4"/>
    <p:sldId id="259" r:id="rId5"/>
    <p:sldId id="299" r:id="rId6"/>
    <p:sldId id="270" r:id="rId7"/>
    <p:sldId id="268" r:id="rId8"/>
    <p:sldId id="280" r:id="rId9"/>
    <p:sldId id="27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9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6BB38A-5A9A-0338-1290-98BC1FE207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D0DD4-2CDE-5DC5-C1F2-608CAE00B6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09613-22ED-4C82-956A-57A86F55CB75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FDA2D-8685-142F-97F7-39E7997FE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8BBC9-632F-9E29-FF85-FC9ADD3C59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D4FC5-6405-4991-9249-4B5072CDA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7084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611AB-DD2F-4C2C-8A21-B611B51E5629}" type="datetimeFigureOut">
              <a:t>12/23/2024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309B8-3DAE-4E64-AC95-9ED0167DE5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41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27813" cy="3729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AF8618D-51AD-40EB-86A2-24DEC409AC1E}" type="datetime3">
              <a:rPr lang="en-US" smtClean="0"/>
              <a:pPr>
                <a:defRPr/>
              </a:pPr>
              <a:t>23 December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79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ACE56-3FC0-447C-B60F-A81933C9A1FF}" type="datetime5">
              <a:rPr lang="en-US" smtClean="0"/>
              <a:t>23-Dec-24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Team_30     25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DB856-335B-4799-8E2C-445F07D1EB66}" type="datetime5">
              <a:rPr lang="en-US" smtClean="0"/>
              <a:t>23-Dec-24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Team_30     25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F35BB-7618-46FA-B954-43F799D0131E}" type="datetime5">
              <a:rPr lang="en-US" smtClean="0"/>
              <a:t>23-Dec-24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Team_30     25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753EF8-3670-48EA-A3F9-B227B3EA14E1}" type="datetime5">
              <a:rPr lang="en-US" smtClean="0"/>
              <a:t>23-Dec-24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Team_30     25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81B86-09BF-4DF3-AA74-5CC567B635B6}" type="datetime5">
              <a:rPr lang="en-US" smtClean="0"/>
              <a:t>23-Dec-24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Team_30     25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8228E-50BB-4425-BDDC-438F05C532D7}" type="datetime5">
              <a:rPr lang="en-US" smtClean="0"/>
              <a:t>23-Dec-24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Team_30     25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E0357-AAD0-47FF-A840-DC4C950418AC}" type="datetime5">
              <a:rPr lang="en-US" smtClean="0"/>
              <a:t>23-Dec-24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Team_30     25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7C206-DCE6-453E-91BE-B17E592F1463}" type="datetime5">
              <a:rPr lang="en-US" smtClean="0"/>
              <a:t>23-Dec-24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Team_30     25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27DDE-CC3F-462C-A06D-43A6ACA9727D}" type="datetime5">
              <a:rPr lang="en-US" smtClean="0"/>
              <a:t>23-Dec-24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Team_30     25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43257-3257-4509-9D49-0DC52254355C}" type="datetime5">
              <a:rPr lang="en-US" smtClean="0"/>
              <a:t>23-Dec-24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Team_30     25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E1980-7A5B-40F7-A74F-F1303D143E9E}" type="datetime5">
              <a:rPr lang="en-US" smtClean="0"/>
              <a:t>23-Dec-24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Team_30     25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817AC-0053-419C-8E55-1B7453879C0F}" type="datetime5">
              <a:rPr lang="en-US" smtClean="0"/>
              <a:t>23-Dec-24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Team_30     25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4"/>
            <a:ext cx="109728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F126333-5103-47DD-BB5F-EA82FC0A75BB}" type="datetime5">
              <a:rPr lang="en-US" smtClean="0"/>
              <a:t>23-Dec-24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5" r:id="rId1"/>
    <p:sldLayoutId id="2147484566" r:id="rId2"/>
    <p:sldLayoutId id="2147484567" r:id="rId3"/>
    <p:sldLayoutId id="2147484568" r:id="rId4"/>
    <p:sldLayoutId id="2147484569" r:id="rId5"/>
    <p:sldLayoutId id="2147484570" r:id="rId6"/>
    <p:sldLayoutId id="2147484571" r:id="rId7"/>
    <p:sldLayoutId id="2147484572" r:id="rId8"/>
    <p:sldLayoutId id="2147484575" r:id="rId9"/>
    <p:sldLayoutId id="2147484573" r:id="rId10"/>
    <p:sldLayoutId id="2147484574" r:id="rId11"/>
    <p:sldLayoutId id="2147484603" r:id="rId1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tile tx="0" ty="0" sx="100000" sy="8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64947" y="52744"/>
            <a:ext cx="6108091" cy="21390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/>
                <a:cs typeface="Times New Roman"/>
              </a:rPr>
              <a:t>KONGU ENGINEERING COLLEGE</a:t>
            </a: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/>
                <a:cs typeface="Times New Roman"/>
              </a:rPr>
              <a:t> </a:t>
            </a:r>
            <a:endParaRPr lang="en-US" sz="2400" dirty="0">
              <a:solidFill>
                <a:schemeClr val="accent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20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/>
                <a:cs typeface="Times New Roman"/>
              </a:rPr>
              <a:t>PERUNDURAI ERODE-638060</a:t>
            </a:r>
          </a:p>
          <a:p>
            <a:pPr algn="ctr"/>
            <a:endParaRPr lang="en-US" sz="2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sz="2800" b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/>
                <a:cs typeface="Times New Roman"/>
              </a:rPr>
              <a:t>DEPARTMENT OF COMPUTER APPLICATION</a:t>
            </a:r>
            <a:endParaRPr lang="en-US" sz="2800" b="1" dirty="0">
              <a:ln w="0"/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" y="52744"/>
            <a:ext cx="1259632" cy="1517856"/>
          </a:xfrm>
          <a:prstGeom prst="rect">
            <a:avLst/>
          </a:prstGeom>
        </p:spPr>
      </p:pic>
      <p:pic>
        <p:nvPicPr>
          <p:cNvPr id="18" name="Picture 17" descr="G:\TBI\TBI@KEC Logos\K Transform\6-5x4 product centre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258" y="1247244"/>
            <a:ext cx="1713898" cy="149046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0139EF-2A66-D072-EE94-3876695C0D0B}"/>
              </a:ext>
            </a:extLst>
          </p:cNvPr>
          <p:cNvSpPr txBox="1"/>
          <p:nvPr/>
        </p:nvSpPr>
        <p:spPr>
          <a:xfrm>
            <a:off x="3776872" y="2236022"/>
            <a:ext cx="801507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/>
                <a:cs typeface="Arial"/>
              </a:rPr>
              <a:t>DIGITAL PLATFORM FOR AGRO CENTER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672114" y="4426857"/>
            <a:ext cx="3323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Team Guide:</a:t>
            </a:r>
          </a:p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Mrs.M.Sindhu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MCA.,</a:t>
            </a:r>
          </a:p>
          <a:p>
            <a:endParaRPr lang="en-I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5E0ED-74E5-644A-C30E-CD126D2FDF8D}"/>
              </a:ext>
            </a:extLst>
          </p:cNvPr>
          <p:cNvSpPr txBox="1"/>
          <p:nvPr/>
        </p:nvSpPr>
        <p:spPr>
          <a:xfrm>
            <a:off x="5609422" y="3872859"/>
            <a:ext cx="6332046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400" b="1" dirty="0">
              <a:latin typeface="Times New Roman"/>
              <a:ea typeface="Cambria"/>
              <a:cs typeface="Times New Roman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Times New Roman"/>
                <a:ea typeface="Cambria"/>
                <a:cs typeface="Times New Roman"/>
              </a:rPr>
              <a:t>                               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Cambria"/>
                <a:cs typeface="Times New Roman"/>
              </a:rPr>
              <a:t>Team Members :</a:t>
            </a:r>
            <a:endParaRPr lang="en-US" sz="2400" b="1" dirty="0">
              <a:solidFill>
                <a:srgbClr val="000000"/>
              </a:solidFill>
              <a:latin typeface="Times New Roman"/>
              <a:ea typeface="Cambria"/>
              <a:cs typeface="Times New Roman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Times New Roman"/>
                <a:ea typeface="Cambria"/>
                <a:cs typeface="Times New Roman"/>
              </a:rPr>
              <a:t>                               </a:t>
            </a:r>
            <a:r>
              <a:rPr lang="en-US" sz="2400" b="1" dirty="0">
                <a:latin typeface="Times New Roman"/>
                <a:ea typeface="Cambria"/>
                <a:cs typeface="Times New Roman"/>
              </a:rPr>
              <a:t>Nisanth G(24MCR074)</a:t>
            </a:r>
          </a:p>
          <a:p>
            <a:r>
              <a:rPr lang="en-US" sz="2400" b="1" dirty="0">
                <a:latin typeface="Times New Roman"/>
                <a:ea typeface="Cambria"/>
                <a:cs typeface="Times New Roman"/>
              </a:rPr>
              <a:t>                               Preteka A T(24MCR079)</a:t>
            </a:r>
          </a:p>
          <a:p>
            <a:r>
              <a:rPr lang="en-US" sz="2400" b="1" dirty="0">
                <a:solidFill>
                  <a:srgbClr val="000000"/>
                </a:solidFill>
                <a:latin typeface="Times New Roman"/>
                <a:ea typeface="Cambria"/>
                <a:cs typeface="Times New Roman"/>
              </a:rPr>
              <a:t>                               Varshini T (24MCR123)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Cambria"/>
                <a:cs typeface="Times New Roman"/>
              </a:rPr>
              <a:t>                             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Cambria"/>
                <a:cs typeface="Times New Roman"/>
              </a:rPr>
              <a:t>                             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F0EEF3-F984-CE91-41A5-AE9ABAB6EF09}"/>
              </a:ext>
            </a:extLst>
          </p:cNvPr>
          <p:cNvSpPr txBox="1"/>
          <p:nvPr/>
        </p:nvSpPr>
        <p:spPr>
          <a:xfrm>
            <a:off x="3672114" y="5716245"/>
            <a:ext cx="3219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Team number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30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1FF323-88C6-9044-5BFF-F5018771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1A1006-06AB-48F1-8426-7E6BA54140C5}" type="datetime5">
              <a:rPr lang="en-US" smtClean="0"/>
              <a:t>23-Dec-24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DDD7BBC-EB4F-8CC3-8EAD-A512EBB9C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07838" y="6451295"/>
            <a:ext cx="1930400" cy="381000"/>
          </a:xfrm>
        </p:spPr>
        <p:txBody>
          <a:bodyPr/>
          <a:lstStyle/>
          <a:p>
            <a:pPr>
              <a:defRPr/>
            </a:pPr>
            <a:r>
              <a:rPr lang="en-US"/>
              <a:t>Team_30    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053930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84DC9-231C-FDA1-203F-1816E9046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4AAC4-00D9-3D8C-D9A1-4AD9B571F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6F0FD2-BCB0-493D-8FED-8DD5B52CFD32}" type="datetime5">
              <a:rPr lang="en-US" smtClean="0"/>
              <a:t>23-Dec-24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7422F-FC83-EABC-7982-FF95D99801BF}"/>
              </a:ext>
            </a:extLst>
          </p:cNvPr>
          <p:cNvSpPr txBox="1"/>
          <p:nvPr/>
        </p:nvSpPr>
        <p:spPr>
          <a:xfrm>
            <a:off x="5076264" y="633692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399A4-A471-1824-8855-F32BB29F137A}"/>
              </a:ext>
            </a:extLst>
          </p:cNvPr>
          <p:cNvSpPr txBox="1"/>
          <p:nvPr/>
        </p:nvSpPr>
        <p:spPr>
          <a:xfrm>
            <a:off x="969719" y="1516810"/>
            <a:ext cx="10956290" cy="382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PRODUCT MODULE: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Product Module is the core of the online platform, featuring an organized and visually appealing product catalog. Each listing includes images, descriptions, prices, expiration dates, and availability.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offers a diverse range of trusted brands like Roundup, Barrier, and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Biomycin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ensuring high-quality options for users.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module also includes an intuitive shopping cart system for seamless online transactions. Overall, it enhances user confidence in the store's offerings.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99603-2AAA-F943-31C0-C1EE514F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Team_30    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83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E6665-B703-C24B-5919-F110D1F95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E249B1-D503-180C-FD0E-AFEBE3B5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3DB023-3B10-4AAE-B70A-65A9863561AF}" type="datetime5">
              <a:rPr lang="en-US" smtClean="0"/>
              <a:t>23-Dec-24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0FCB7-95DE-EB26-C28B-4C79B534E435}"/>
              </a:ext>
            </a:extLst>
          </p:cNvPr>
          <p:cNvSpPr txBox="1"/>
          <p:nvPr/>
        </p:nvSpPr>
        <p:spPr>
          <a:xfrm>
            <a:off x="5076264" y="633692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76A27-34E3-AA56-F2AC-045BB46B1179}"/>
              </a:ext>
            </a:extLst>
          </p:cNvPr>
          <p:cNvSpPr txBox="1"/>
          <p:nvPr/>
        </p:nvSpPr>
        <p:spPr>
          <a:xfrm>
            <a:off x="969719" y="1239811"/>
            <a:ext cx="10956290" cy="437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AUTHENTICATION MODULE: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Authentication Module is the secure gateway for user interaction with the online platform, managing identities and access.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offers a seamless registration process for account creation and a secure login mechanism with password hashing and encryption.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can customize their profiles and recover passwords through account settings.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module also includes multi-factor authentication and session management to enhance security.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Overall, it provides a user-friendly experience while ensuring peace of mind.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C3717E-9A7B-BABD-98F1-5DB04A070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Team_30    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95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67E27-BEA4-C6D9-637A-1762EE46B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78C2B-5DF6-BC55-3AAC-E6811187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994505-4B88-4EB6-95E0-1AF3C2CB8C39}" type="datetime5">
              <a:rPr lang="en-US" smtClean="0"/>
              <a:t>23-Dec-24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A13D5D-BBAE-80DA-51F3-CF8AA9A272EB}"/>
              </a:ext>
            </a:extLst>
          </p:cNvPr>
          <p:cNvSpPr txBox="1"/>
          <p:nvPr/>
        </p:nvSpPr>
        <p:spPr>
          <a:xfrm>
            <a:off x="5076264" y="633692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6C2A6F-7DCD-A341-28E4-B082FFEB2925}"/>
              </a:ext>
            </a:extLst>
          </p:cNvPr>
          <p:cNvSpPr txBox="1"/>
          <p:nvPr/>
        </p:nvSpPr>
        <p:spPr>
          <a:xfrm>
            <a:off x="969719" y="827726"/>
            <a:ext cx="1095629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CECKOUT MODULE: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Checkout Module is the final phase of the online shopping journey, streamlining the process from product selection to order completion.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features a user-friendly interface for reviewing items, entering shipping details, and selecting secure payment options.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module includes address validation and error-checking to ensure accurate user inputs, along with detailed order summaries for confirmation.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Its responsive design guarantees a seamless experience across devices. Overall, it aims to provide a secure and efficient conclusion to transactions on the platform.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N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F2415C-16EE-C4A5-E45C-8D404FE0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Team_30    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27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D123D-0D40-64FF-7BD3-472D8A398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E9EC2-9534-B46C-5105-96B51FF54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9E4B0F-7AC9-457A-ACCB-DACCA1D77B54}" type="datetime5">
              <a:rPr lang="en-US" smtClean="0"/>
              <a:t>23-Dec-24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DD86CA-5110-AD84-9B54-69ACBF09E8D5}"/>
              </a:ext>
            </a:extLst>
          </p:cNvPr>
          <p:cNvSpPr txBox="1"/>
          <p:nvPr/>
        </p:nvSpPr>
        <p:spPr>
          <a:xfrm>
            <a:off x="5076264" y="633692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78B97-D246-9F10-3881-9F36AA4AE8A3}"/>
              </a:ext>
            </a:extLst>
          </p:cNvPr>
          <p:cNvSpPr txBox="1"/>
          <p:nvPr/>
        </p:nvSpPr>
        <p:spPr>
          <a:xfrm>
            <a:off x="969719" y="1239811"/>
            <a:ext cx="10956290" cy="437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ADMIN MODULE: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Admin Module is the central hub for platform administrators, providing essential tools for managing the online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agro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center.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Administrators can add, edit, and manage products to maintain an up-to-date inventory. Integrated order management allows tracking and updating order statuses in real-time.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 features provide an overview of customer details.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 and reporting tools offer insights into sales trends and customer behavior, enabling data-driven decision-making to optimize operations and enhance satisfaction.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06437A-9A19-6E3C-82F6-E04A8E69E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Team_30     25</a:t>
            </a:r>
          </a:p>
        </p:txBody>
      </p:sp>
    </p:spTree>
    <p:extLst>
      <p:ext uri="{BB962C8B-B14F-4D97-AF65-F5344CB8AC3E}">
        <p14:creationId xmlns:p14="http://schemas.microsoft.com/office/powerpoint/2010/main" val="3998823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E75FA-8733-410F-D7D7-71EAE346E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8AAAA6-4BBA-BE30-1C88-445DDCBAA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CF0114-C9AD-4F9C-B955-B06149300103}" type="datetime5">
              <a:rPr lang="en-US" smtClean="0"/>
              <a:t>23-Dec-24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2CFC7A-1146-5494-D156-36E7AC552B16}"/>
              </a:ext>
            </a:extLst>
          </p:cNvPr>
          <p:cNvSpPr txBox="1"/>
          <p:nvPr/>
        </p:nvSpPr>
        <p:spPr>
          <a:xfrm>
            <a:off x="5076264" y="633692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3D4E9D-D06A-3CB4-C9A9-A4CFBF88DD78}"/>
              </a:ext>
            </a:extLst>
          </p:cNvPr>
          <p:cNvSpPr txBox="1"/>
          <p:nvPr/>
        </p:nvSpPr>
        <p:spPr>
          <a:xfrm>
            <a:off x="1337310" y="155314"/>
            <a:ext cx="10956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SCREEN SHOTS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900C43-A7C0-78F2-DA75-AA9B13F468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47" y="811119"/>
            <a:ext cx="6516207" cy="2331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18D8A5-67B2-B794-3884-AC8554EB4E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508" y="3715074"/>
            <a:ext cx="6461760" cy="295955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D833C3-58D6-55D0-A58E-D80D893E13B5}"/>
              </a:ext>
            </a:extLst>
          </p:cNvPr>
          <p:cNvSpPr txBox="1"/>
          <p:nvPr/>
        </p:nvSpPr>
        <p:spPr>
          <a:xfrm>
            <a:off x="9162854" y="1046375"/>
            <a:ext cx="253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Registration Page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0E520-F6CB-2FFD-1F20-C061EE0EF6B3}"/>
              </a:ext>
            </a:extLst>
          </p:cNvPr>
          <p:cNvSpPr txBox="1"/>
          <p:nvPr/>
        </p:nvSpPr>
        <p:spPr>
          <a:xfrm>
            <a:off x="1545996" y="5090474"/>
            <a:ext cx="203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Login Page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2E8B4-2161-B7A4-8078-9BF10752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Team_30    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90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BF0DE-0AE6-B495-1D34-2E83AC95F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4F27E-EF31-38E2-DF72-B4EE6699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0BD5C8-C045-4279-B74E-3BA12008FADB}" type="datetime5">
              <a:rPr lang="en-US" smtClean="0"/>
              <a:t>23-Dec-24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4EAE9A-D062-8DC9-464C-2A9E408280C9}"/>
              </a:ext>
            </a:extLst>
          </p:cNvPr>
          <p:cNvSpPr txBox="1"/>
          <p:nvPr/>
        </p:nvSpPr>
        <p:spPr>
          <a:xfrm>
            <a:off x="5076264" y="633692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FD9E9-8D66-989A-327D-ECFF1F0D7D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404" y="405532"/>
            <a:ext cx="5731510" cy="2731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8E92F2-4336-B115-C7D7-31A2718639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159" y="3321069"/>
            <a:ext cx="6999926" cy="34022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47D6FA-9BD4-D542-72E6-FA52C70384CF}"/>
              </a:ext>
            </a:extLst>
          </p:cNvPr>
          <p:cNvSpPr txBox="1"/>
          <p:nvPr/>
        </p:nvSpPr>
        <p:spPr>
          <a:xfrm>
            <a:off x="8559538" y="1027522"/>
            <a:ext cx="245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Page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7BDA4F-F52F-6AED-9FB7-D4EC7AF1F48C}"/>
              </a:ext>
            </a:extLst>
          </p:cNvPr>
          <p:cNvSpPr txBox="1"/>
          <p:nvPr/>
        </p:nvSpPr>
        <p:spPr>
          <a:xfrm>
            <a:off x="1404594" y="4883085"/>
            <a:ext cx="244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 Page</a:t>
            </a: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9EF8C-D973-A526-4E3D-06ADCC0A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Team_30    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624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9F7B0-8379-443F-ED5A-2DF0E0433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A39A3-C196-2F4D-5DA3-E674C437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92046C-BE8E-4E91-9D38-ABA3C47F297F}" type="datetime5">
              <a:rPr lang="en-US" smtClean="0"/>
              <a:t>23-Dec-24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6B7BD-7D15-B462-1F86-8026B8D3F544}"/>
              </a:ext>
            </a:extLst>
          </p:cNvPr>
          <p:cNvSpPr txBox="1"/>
          <p:nvPr/>
        </p:nvSpPr>
        <p:spPr>
          <a:xfrm>
            <a:off x="5076264" y="633692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BE0D09-C270-F7AC-3BCF-A7A05816FF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542" y="466398"/>
            <a:ext cx="5731510" cy="2656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7CA94A-D0B8-0BF7-46A2-DD77780407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55" y="4524867"/>
            <a:ext cx="6938855" cy="19949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5846FB-5F52-F0C3-2000-C41E4CF1C5DB}"/>
              </a:ext>
            </a:extLst>
          </p:cNvPr>
          <p:cNvSpPr txBox="1"/>
          <p:nvPr/>
        </p:nvSpPr>
        <p:spPr>
          <a:xfrm>
            <a:off x="8474697" y="1498862"/>
            <a:ext cx="257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Page(Stock)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719BA1-C0E1-4057-94BC-0A8DFCA6A363}"/>
              </a:ext>
            </a:extLst>
          </p:cNvPr>
          <p:cNvSpPr txBox="1"/>
          <p:nvPr/>
        </p:nvSpPr>
        <p:spPr>
          <a:xfrm>
            <a:off x="1300899" y="5109328"/>
            <a:ext cx="261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Page</a:t>
            </a:r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DB44C9-8B92-B2EB-1183-B4FA5AF7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Team_30    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16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06BDA-4941-33C6-D426-FD46D1335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9BBA1B-C8EB-98EB-8511-003DDFDE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2D6B49-0F05-4417-BB32-D3CB15B0EE35}" type="datetime5">
              <a:rPr lang="en-US" smtClean="0"/>
              <a:t>23-Dec-24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1BE79-B2BA-5F68-BE39-577B2E68FB65}"/>
              </a:ext>
            </a:extLst>
          </p:cNvPr>
          <p:cNvSpPr txBox="1"/>
          <p:nvPr/>
        </p:nvSpPr>
        <p:spPr>
          <a:xfrm>
            <a:off x="5076264" y="633692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1DFFF9-CD55-FBED-8994-95BA2B829A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943" y="465007"/>
            <a:ext cx="5731510" cy="2593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F779FD-5C1A-50ED-EC6E-8F05F9C80F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709" y="4348216"/>
            <a:ext cx="5731510" cy="2166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8BE4C9-584F-EEAE-92A8-98082E857B64}"/>
              </a:ext>
            </a:extLst>
          </p:cNvPr>
          <p:cNvSpPr txBox="1"/>
          <p:nvPr/>
        </p:nvSpPr>
        <p:spPr>
          <a:xfrm>
            <a:off x="8239027" y="1329179"/>
            <a:ext cx="255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Page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53FCB3-16B0-C37C-F37B-8F2253D4E861}"/>
              </a:ext>
            </a:extLst>
          </p:cNvPr>
          <p:cNvSpPr txBox="1"/>
          <p:nvPr/>
        </p:nvSpPr>
        <p:spPr>
          <a:xfrm>
            <a:off x="2608075" y="5246860"/>
            <a:ext cx="2982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Profile Page</a:t>
            </a:r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22705-D673-7565-8CBD-BEA93FCF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Team_30    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20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F0B3B-C558-D3CE-57FF-4106EF127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26D2E-70D1-55C4-B414-F9511976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A1E269-5EEF-477D-B6B6-600189B69355}" type="datetime5">
              <a:rPr lang="en-US" smtClean="0"/>
              <a:t>23-Dec-24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FFC2DB-A34F-D310-55D3-AE5011549B0B}"/>
              </a:ext>
            </a:extLst>
          </p:cNvPr>
          <p:cNvSpPr txBox="1"/>
          <p:nvPr/>
        </p:nvSpPr>
        <p:spPr>
          <a:xfrm>
            <a:off x="5076264" y="633692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86E548-BE49-2AEE-589B-F9CE1DB40D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675" y="493215"/>
            <a:ext cx="5731510" cy="255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0098E8-C119-B335-D6D6-4C22B6B353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804" y="4128941"/>
            <a:ext cx="6301468" cy="190943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0BEBC5-3776-871A-E1A1-63BDAC85B2DA}"/>
              </a:ext>
            </a:extLst>
          </p:cNvPr>
          <p:cNvSpPr txBox="1"/>
          <p:nvPr/>
        </p:nvSpPr>
        <p:spPr>
          <a:xfrm>
            <a:off x="7984503" y="1300899"/>
            <a:ext cx="343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Cart Page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0415C-1573-60B0-4AA5-637A7E016072}"/>
              </a:ext>
            </a:extLst>
          </p:cNvPr>
          <p:cNvSpPr txBox="1"/>
          <p:nvPr/>
        </p:nvSpPr>
        <p:spPr>
          <a:xfrm>
            <a:off x="2686639" y="5052767"/>
            <a:ext cx="212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Page</a:t>
            </a:r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36A50-34FE-C7C0-862A-BE600186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Team_30    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22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C24A5-EA0A-0F03-023E-0F7AF1ACD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35D76-A157-CD2C-00C6-B3503C72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34CCC1-0001-4896-B35A-81AFD359EC93}" type="datetime5">
              <a:rPr lang="en-US" smtClean="0"/>
              <a:t>23-Dec-24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DCCCF7-D795-14E8-1F37-2E2164307BD7}"/>
              </a:ext>
            </a:extLst>
          </p:cNvPr>
          <p:cNvSpPr txBox="1"/>
          <p:nvPr/>
        </p:nvSpPr>
        <p:spPr>
          <a:xfrm>
            <a:off x="5076264" y="633692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BD00E0-F123-C09E-21BF-724DB641BE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713" y="874336"/>
            <a:ext cx="10577130" cy="510932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62F75-4DE7-583E-0AAD-34C02FA3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Team_30    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12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6DA81-86C0-34C3-0A06-52A1FBA2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3FFE70-914F-4CAE-968E-D309820DD3DD}" type="datetime5">
              <a:rPr lang="en-US" smtClean="0"/>
              <a:t>23-Dec-24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D1180F-66AA-83A9-31D8-AABAC5624BF7}"/>
              </a:ext>
            </a:extLst>
          </p:cNvPr>
          <p:cNvSpPr txBox="1"/>
          <p:nvPr/>
        </p:nvSpPr>
        <p:spPr>
          <a:xfrm>
            <a:off x="1011811" y="193085"/>
            <a:ext cx="1043608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PROJECT OVERVIEW</a:t>
            </a:r>
          </a:p>
          <a:p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0BB17-49F0-4A19-F93F-2DDBF995DBEE}"/>
              </a:ext>
            </a:extLst>
          </p:cNvPr>
          <p:cNvSpPr txBox="1"/>
          <p:nvPr/>
        </p:nvSpPr>
        <p:spPr>
          <a:xfrm>
            <a:off x="802068" y="2073070"/>
            <a:ext cx="110299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/>
              <a:t>	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1093DA-8373-911A-9C20-1629F0AB40D0}"/>
              </a:ext>
            </a:extLst>
          </p:cNvPr>
          <p:cNvSpPr txBox="1"/>
          <p:nvPr/>
        </p:nvSpPr>
        <p:spPr>
          <a:xfrm>
            <a:off x="906939" y="1410925"/>
            <a:ext cx="108202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The project as  focuses on developing a professional web application for a Agricultural needs.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The main objective of this project is to improve the customer experience of the Agricultural needs using a web application.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This web application streamlines the purchasing process, ensuring security and efficiency.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During online payments, customers receive a One-Time Password (OTP) via SMS, providing an additional layer of security to safeguard transactions.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This feature not only protects sensitive information but also builds trust between the platform and its users.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Once the order is successfully placed, customers receive a confirmation message through WhatsApp, ensuring they are promptly informed about their purchase status.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This integration of SMS and WhatsApp notifications enhances user engagement </a:t>
            </a:r>
          </a:p>
          <a:p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B710A7-AB82-269B-0DBA-4DE2DBA5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Team_30    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9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2172D-201A-8A6D-09F8-D14563C05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2633FA-4867-E6A8-DD98-168FB836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8964FA-452E-4863-8882-4750756CA0C1}" type="datetime5">
              <a:rPr lang="en-US" smtClean="0"/>
              <a:t>23-Dec-24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4BE8D8-9F4D-16BE-2506-D2E4FF12197C}"/>
              </a:ext>
            </a:extLst>
          </p:cNvPr>
          <p:cNvSpPr txBox="1"/>
          <p:nvPr/>
        </p:nvSpPr>
        <p:spPr>
          <a:xfrm>
            <a:off x="5076264" y="633692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7D341-226A-DED7-9113-F4A63793A3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568" y="3112532"/>
            <a:ext cx="3206750" cy="2917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699029-8E07-4C81-5C28-63AC93C70A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669" y="635272"/>
            <a:ext cx="5731510" cy="21894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43E9E1-0E19-FC8C-C507-CF8173650076}"/>
              </a:ext>
            </a:extLst>
          </p:cNvPr>
          <p:cNvSpPr txBox="1"/>
          <p:nvPr/>
        </p:nvSpPr>
        <p:spPr>
          <a:xfrm>
            <a:off x="7909089" y="2894029"/>
            <a:ext cx="3007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OTP Verification Page</a:t>
            </a:r>
            <a:endParaRPr lang="en-IN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5ED95-6A59-E23F-7183-B97C3445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Team_30    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706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D5220-50DE-DBC5-5FCA-DE9A9EC2A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1B4DB-1DFC-7AF8-905F-4816E5E8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06F61B-EC22-4277-9AE7-004C61B56C83}" type="datetime5">
              <a:rPr lang="en-US" smtClean="0"/>
              <a:t>23-Dec-24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8BEE69-13E1-D4AB-14A0-1E026206AB2D}"/>
              </a:ext>
            </a:extLst>
          </p:cNvPr>
          <p:cNvSpPr txBox="1"/>
          <p:nvPr/>
        </p:nvSpPr>
        <p:spPr>
          <a:xfrm>
            <a:off x="5076264" y="633692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3C8F1B-E6B1-5BFA-9724-CB8B1AB167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846" y="538481"/>
            <a:ext cx="5731510" cy="2375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61A820-5860-89A6-D10C-DDF004D8D3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50"/>
          <a:stretch/>
        </p:blipFill>
        <p:spPr bwMode="auto">
          <a:xfrm>
            <a:off x="6711884" y="3017886"/>
            <a:ext cx="5259259" cy="3684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AE8981-6C90-6B91-0E11-3A56033CB4DF}"/>
              </a:ext>
            </a:extLst>
          </p:cNvPr>
          <p:cNvSpPr txBox="1"/>
          <p:nvPr/>
        </p:nvSpPr>
        <p:spPr>
          <a:xfrm>
            <a:off x="8220173" y="1065229"/>
            <a:ext cx="2865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Payment Confirmation for Order Page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192A79-BF4A-90AA-8EB4-C2CF766906C4}"/>
              </a:ext>
            </a:extLst>
          </p:cNvPr>
          <p:cNvSpPr txBox="1"/>
          <p:nvPr/>
        </p:nvSpPr>
        <p:spPr>
          <a:xfrm>
            <a:off x="5480117" y="4186935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Login</a:t>
            </a:r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A6340F-9991-F097-6E80-E9225D6D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Team_30    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42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3B340-0498-57CA-A8AB-2A5CB195E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206571-8C00-B136-D0BA-BED455BFD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62A00F-BE73-4A40-9BA0-6B8048702A10}" type="datetime5">
              <a:rPr lang="en-US" smtClean="0"/>
              <a:t>23-Dec-24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6BC4B6-95FC-80F8-4627-A9CB79D1C2A7}"/>
              </a:ext>
            </a:extLst>
          </p:cNvPr>
          <p:cNvSpPr txBox="1"/>
          <p:nvPr/>
        </p:nvSpPr>
        <p:spPr>
          <a:xfrm>
            <a:off x="5076264" y="633692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08F094-D9C9-0B6E-611C-B071A25D6C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396" y="601073"/>
            <a:ext cx="573151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F2EDF3-102C-25AE-9534-E74B9CB2A2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610" y="3760863"/>
            <a:ext cx="5731510" cy="24390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F33C79-C66B-D3DE-F8E4-19A104BB49B8}"/>
              </a:ext>
            </a:extLst>
          </p:cNvPr>
          <p:cNvSpPr txBox="1"/>
          <p:nvPr/>
        </p:nvSpPr>
        <p:spPr>
          <a:xfrm>
            <a:off x="7984503" y="1508288"/>
            <a:ext cx="269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Dashboard Page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414BC-0F2B-FB68-08F2-D609482A8975}"/>
              </a:ext>
            </a:extLst>
          </p:cNvPr>
          <p:cNvSpPr txBox="1"/>
          <p:nvPr/>
        </p:nvSpPr>
        <p:spPr>
          <a:xfrm>
            <a:off x="2611225" y="4562572"/>
            <a:ext cx="246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Product Page</a:t>
            </a:r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B65F9-69B7-711F-B434-30DC776D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Team_30    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16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0CF03-EFFD-AE17-9A0E-5B2C71C79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85C7A6-03F8-5D18-5236-1DD3568AD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381BED-D181-4E63-AB25-51EB47306B17}" type="datetime5">
              <a:rPr lang="en-US" smtClean="0"/>
              <a:t>23-Dec-24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9EDED-5E66-7C49-2EC2-239DF57B287F}"/>
              </a:ext>
            </a:extLst>
          </p:cNvPr>
          <p:cNvSpPr txBox="1"/>
          <p:nvPr/>
        </p:nvSpPr>
        <p:spPr>
          <a:xfrm>
            <a:off x="5076264" y="633692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BF89E4-A994-899F-A773-E243D5642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506" y="409788"/>
            <a:ext cx="5731510" cy="331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415E11-9AC3-ED3E-3A5A-AB7B4C1E9B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76701"/>
            <a:ext cx="5731510" cy="26447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91D243-4440-70D7-2BF4-D5329EE40D11}"/>
              </a:ext>
            </a:extLst>
          </p:cNvPr>
          <p:cNvSpPr txBox="1"/>
          <p:nvPr/>
        </p:nvSpPr>
        <p:spPr>
          <a:xfrm>
            <a:off x="8597245" y="1291472"/>
            <a:ext cx="2677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Adding Product in Admin Panel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56E95E-A253-C8F3-6DC4-4A32BB3DF85F}"/>
              </a:ext>
            </a:extLst>
          </p:cNvPr>
          <p:cNvSpPr txBox="1"/>
          <p:nvPr/>
        </p:nvSpPr>
        <p:spPr>
          <a:xfrm>
            <a:off x="2809188" y="4911365"/>
            <a:ext cx="226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Detail Page</a:t>
            </a:r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CEEB83-A5A5-FAD0-A4DA-0E277BB0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Team_30     25</a:t>
            </a:r>
          </a:p>
        </p:txBody>
      </p:sp>
    </p:spTree>
    <p:extLst>
      <p:ext uri="{BB962C8B-B14F-4D97-AF65-F5344CB8AC3E}">
        <p14:creationId xmlns:p14="http://schemas.microsoft.com/office/powerpoint/2010/main" val="2243907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9BD0B-A8B2-0D40-1E0F-EA23C9971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9C8165-156F-84A1-75AE-8C1F5B9C9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269E8A-BCB4-4CE6-A1C0-B67975DFBD0F}" type="datetime5">
              <a:rPr lang="en-US" smtClean="0"/>
              <a:t>23-Dec-24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06B4D4-6810-42E2-47EF-C459E00E84FD}"/>
              </a:ext>
            </a:extLst>
          </p:cNvPr>
          <p:cNvSpPr txBox="1"/>
          <p:nvPr/>
        </p:nvSpPr>
        <p:spPr>
          <a:xfrm>
            <a:off x="5076264" y="633692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68E221-2145-15F9-33BD-312A9F325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969" y="155314"/>
            <a:ext cx="4273550" cy="3517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4258A4-89D3-6DF9-5DCD-04172300D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989" y="4023585"/>
            <a:ext cx="5731510" cy="22421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C7386-2C22-6EB3-0696-96E92ACF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Team_30     25</a:t>
            </a:r>
          </a:p>
        </p:txBody>
      </p:sp>
    </p:spTree>
    <p:extLst>
      <p:ext uri="{BB962C8B-B14F-4D97-AF65-F5344CB8AC3E}">
        <p14:creationId xmlns:p14="http://schemas.microsoft.com/office/powerpoint/2010/main" val="2942754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23B83-B900-D01D-8D18-B12469160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22409F-AC8C-6570-AED6-5F0FEE59D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010A4E-E3A6-4A3B-82A8-42B09112C29E}" type="datetime5">
              <a:rPr lang="en-US" smtClean="0"/>
              <a:t>23-Dec-24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FA1803-998A-2C33-6090-E4AAEB0D7FC3}"/>
              </a:ext>
            </a:extLst>
          </p:cNvPr>
          <p:cNvSpPr txBox="1"/>
          <p:nvPr/>
        </p:nvSpPr>
        <p:spPr>
          <a:xfrm>
            <a:off x="5076264" y="633692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5438BE-52E1-B52E-215E-A6D8B5A44B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919" y="487340"/>
            <a:ext cx="5731510" cy="2169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06FB79-F24B-1A84-772A-ACB4C8D829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849" y="3818907"/>
            <a:ext cx="5731510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033999-64BD-41F2-BB0E-3B4C0A35F157}"/>
              </a:ext>
            </a:extLst>
          </p:cNvPr>
          <p:cNvSpPr txBox="1"/>
          <p:nvPr/>
        </p:nvSpPr>
        <p:spPr>
          <a:xfrm>
            <a:off x="8465270" y="1121790"/>
            <a:ext cx="24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Profile Page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D27893-44D0-CD4A-0A9D-594812ABC410}"/>
              </a:ext>
            </a:extLst>
          </p:cNvPr>
          <p:cNvSpPr txBox="1"/>
          <p:nvPr/>
        </p:nvSpPr>
        <p:spPr>
          <a:xfrm>
            <a:off x="2045616" y="4609707"/>
            <a:ext cx="2111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Login Info Page</a:t>
            </a:r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9F23C-BD62-2DF8-FB53-A681CB59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Team_30     25</a:t>
            </a:r>
          </a:p>
        </p:txBody>
      </p:sp>
    </p:spTree>
    <p:extLst>
      <p:ext uri="{BB962C8B-B14F-4D97-AF65-F5344CB8AC3E}">
        <p14:creationId xmlns:p14="http://schemas.microsoft.com/office/powerpoint/2010/main" val="2961418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2800-9432-196D-6E1B-663EA236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252" y="533399"/>
            <a:ext cx="10517171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CONCLUSSION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18B82-412B-B81C-352A-7A242A1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6E4B79-AB52-4F6B-836B-E14EF4CFAD1F}" type="datetime5">
              <a:rPr lang="en-US" smtClean="0"/>
              <a:t>23-Dec-24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7D3670B-60FE-4743-4B49-436FDB204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155" y="2175480"/>
            <a:ext cx="10111817" cy="2951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Shopping for Farmers: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Agro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Center's digital platform makes it easy for farmers and others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agriculture to shop online. It has a simple design, secure payment options,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quick purchasing processes.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 and Personalized Help: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platform includes learning materials and customized tools to help users understand their choices better, making shopping smarter and building trust.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Ready the Future: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farming and technology change, the platform will keep improving to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stay updated, ensuring it meets the needs of farmers now and in the future.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12A9E5-AD3F-9459-5197-2A373961C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252" y="1743960"/>
            <a:ext cx="10649148" cy="4580642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C7425-5F69-387F-CCA8-119AB05BC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Team_30    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17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8BB564-11EB-4378-BC4A-2B2741E7B0F7}" type="datetime5">
              <a:rPr lang="en-US" smtClean="0"/>
              <a:t>23-Dec-24</a:t>
            </a:fld>
            <a:endParaRPr lang="en-US"/>
          </a:p>
        </p:txBody>
      </p:sp>
      <p:pic>
        <p:nvPicPr>
          <p:cNvPr id="1026" name="Picture 2" descr="Free painted background thank you label 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600" y="804862"/>
            <a:ext cx="7933575" cy="504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196FD-F78C-B4EF-90D2-0C2879A24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Team_30     25</a:t>
            </a:r>
          </a:p>
        </p:txBody>
      </p:sp>
    </p:spTree>
    <p:extLst>
      <p:ext uri="{BB962C8B-B14F-4D97-AF65-F5344CB8AC3E}">
        <p14:creationId xmlns:p14="http://schemas.microsoft.com/office/powerpoint/2010/main" val="1527090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28" y="606829"/>
            <a:ext cx="10972800" cy="74295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I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40328" y="2169991"/>
            <a:ext cx="11163300" cy="5905500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user interface has been developed for both the admin and user modules. </a:t>
            </a:r>
          </a:p>
          <a:p>
            <a:pPr algn="just">
              <a:lnSpc>
                <a:spcPct val="200000"/>
              </a:lnSpc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admin module allows administrators to add new products and manage existing products and orders. </a:t>
            </a:r>
          </a:p>
          <a:p>
            <a:pPr algn="just">
              <a:lnSpc>
                <a:spcPct val="200000"/>
              </a:lnSpc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user module, customers can view all available products along with their prices and descriptions. When customers wish to purchase a product, they can add it to their shopping cart. All data is stored in a Firebase database.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BC12E-ACC7-22FA-05B6-395D8CC38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C67A6D-DDEB-46D0-8D8C-B03FC2F4A4F1}" type="datetime5">
              <a:rPr lang="en-US" smtClean="0"/>
              <a:t>23-Dec-24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718E2E-14FD-1E68-2359-B8D139A70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Team_30    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3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16" y="324047"/>
            <a:ext cx="10972800" cy="1143000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PROPOSED SYSTEM</a:t>
            </a:r>
            <a:br>
              <a:rPr lang="en-IN" dirty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5716" y="1467047"/>
            <a:ext cx="11125200" cy="6038850"/>
          </a:xfrm>
        </p:spPr>
        <p:txBody>
          <a:bodyPr/>
          <a:lstStyle/>
          <a:p>
            <a:pPr indent="457200" algn="just">
              <a:lnSpc>
                <a:spcPct val="200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total cost of a purchase is determined by adding the product cost to the shipping cost. When a customer decides to buy a product using the online payment method, they must enter their valid payment information, including their contact number. This step is crucial for processing the transaction securely.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200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the customer submits their details, they will receive a One-Time Password (OTP) via SMS or email. This OTP serves as a verification tool to confirm the customer's identity and validate the order. Customers must enter the OTP within a specified time frame to proceed with the purchase.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IN" sz="28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A573A-B458-87B3-47DC-B4D31D10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8DA6B-BD86-4F49-8A44-83785BD61C32}" type="datetime5">
              <a:rPr lang="en-US" smtClean="0"/>
              <a:t>23-Dec-24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B18854-ABA0-107D-7D52-7937E4F8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Team_30    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81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6DEE-8391-25E2-DFC6-607A7465B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508" y="704850"/>
            <a:ext cx="10488891" cy="1143000"/>
          </a:xfrm>
        </p:spPr>
        <p:txBody>
          <a:bodyPr/>
          <a:lstStyle/>
          <a:p>
            <a:r>
              <a:rPr lang="en-IN">
                <a:solidFill>
                  <a:srgbClr val="FF0000"/>
                </a:solidFill>
              </a:rPr>
              <a:t>TECHNOLOGIES USED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D502E-7AA1-CFF9-7B59-327C4578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FDF288-EF7E-4584-ABBD-74A0C22172E1}" type="datetime5">
              <a:rPr lang="en-US" smtClean="0"/>
              <a:t>23-Dec-24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B901F-AD6D-4448-9E1A-6CADF37FCF41}"/>
              </a:ext>
            </a:extLst>
          </p:cNvPr>
          <p:cNvSpPr txBox="1"/>
          <p:nvPr/>
        </p:nvSpPr>
        <p:spPr>
          <a:xfrm>
            <a:off x="2032000" y="2498103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37AB1C-0895-4B7C-B424-E28FDB25ED94}"/>
              </a:ext>
            </a:extLst>
          </p:cNvPr>
          <p:cNvSpPr txBox="1"/>
          <p:nvPr/>
        </p:nvSpPr>
        <p:spPr>
          <a:xfrm>
            <a:off x="5935745" y="2498103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6F3D9A-C67D-4876-B0AC-28972FD40FF7}"/>
              </a:ext>
            </a:extLst>
          </p:cNvPr>
          <p:cNvSpPr txBox="1"/>
          <p:nvPr/>
        </p:nvSpPr>
        <p:spPr>
          <a:xfrm>
            <a:off x="2432116" y="3176833"/>
            <a:ext cx="1843582" cy="17045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JS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48C397-C295-41F2-A2D3-53E5E9C96FBC}"/>
              </a:ext>
            </a:extLst>
          </p:cNvPr>
          <p:cNvSpPr txBox="1"/>
          <p:nvPr/>
        </p:nvSpPr>
        <p:spPr>
          <a:xfrm>
            <a:off x="6267825" y="3176833"/>
            <a:ext cx="1620957" cy="735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JS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6AC6950-FB7E-A552-1192-5B4E6028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Team_30    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80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370E8-9685-1CE6-18F5-A5122CBA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310D6B-98D3-48FF-A607-78A9CA733D0A}" type="datetime5">
              <a:rPr lang="en-US" smtClean="0"/>
              <a:t>23-Dec-24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8BE19-1BD4-F959-C6FA-C9A4D8D64EA1}"/>
              </a:ext>
            </a:extLst>
          </p:cNvPr>
          <p:cNvSpPr txBox="1"/>
          <p:nvPr/>
        </p:nvSpPr>
        <p:spPr>
          <a:xfrm>
            <a:off x="1910414" y="392432"/>
            <a:ext cx="879291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           USER SYSTEM FLOW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C1D8AF-5C7A-8D84-7E37-98C6DDE20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983" y="953390"/>
            <a:ext cx="7341603" cy="540296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B3CFBD-418A-953A-7562-591C8A5A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Team_30    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86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0AE26F-614C-7211-092A-704930C4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FE538C-8228-4F09-8E94-A44261E242FB}" type="datetime5">
              <a:rPr lang="en-US" smtClean="0"/>
              <a:t>23-Dec-24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433" y="970961"/>
            <a:ext cx="7635711" cy="574915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299381" y="134370"/>
            <a:ext cx="6928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ADMIN SYSTEM FLOW DIAGRAM</a:t>
            </a:r>
            <a:endParaRPr lang="en-IN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F2B3D-98E9-2691-0DC5-CDD6EE5C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Team_30    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7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FAFDE-ED3A-9D8B-7DDB-0D3EE85B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FC36D-02D2-4D66-9E4A-2579289BD495}" type="datetime5">
              <a:rPr lang="en-US" smtClean="0"/>
              <a:t>23-Dec-24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465" y="0"/>
            <a:ext cx="71240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123950" y="1600200"/>
            <a:ext cx="445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 CASE DIAGRAM</a:t>
            </a:r>
            <a:endParaRPr lang="en-IN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8FA85-9C75-AE7D-F447-3A361D55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Team_30    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03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34967-0D04-0D92-31FC-8D8D5D06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F8DC3F-A496-43C1-BF4C-BA5078BCB26E}" type="datetime5">
              <a:rPr lang="en-US" smtClean="0"/>
              <a:t>23-Dec-24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F8EDCF-BA1E-8BF2-2DFB-C24B16732B14}"/>
              </a:ext>
            </a:extLst>
          </p:cNvPr>
          <p:cNvSpPr txBox="1"/>
          <p:nvPr/>
        </p:nvSpPr>
        <p:spPr>
          <a:xfrm>
            <a:off x="5076264" y="633692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CA99E2-7B16-A566-E136-F2C0CC388383}"/>
              </a:ext>
            </a:extLst>
          </p:cNvPr>
          <p:cNvSpPr txBox="1"/>
          <p:nvPr/>
        </p:nvSpPr>
        <p:spPr>
          <a:xfrm>
            <a:off x="3860685" y="155313"/>
            <a:ext cx="44869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MODULE DESCRIPTION</a:t>
            </a:r>
            <a:endParaRPr lang="en-US" sz="3200" dirty="0"/>
          </a:p>
          <a:p>
            <a:endParaRPr lang="en-IN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CEA48-0C89-334D-A494-6DB2105BEEB7}"/>
              </a:ext>
            </a:extLst>
          </p:cNvPr>
          <p:cNvSpPr txBox="1"/>
          <p:nvPr/>
        </p:nvSpPr>
        <p:spPr>
          <a:xfrm>
            <a:off x="870289" y="1512461"/>
            <a:ext cx="11155149" cy="567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HOME MODULE: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Home module is the entry point of the online platform, featuring an interactive landing page that highlights the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agro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center's offerings.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includes a navigation bar for easy access to sections like Products, About Us, Account, and Cart.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module showcases dynamic content, including promotions, featured products, and ongoing sales or events.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Its responsive design ensures an optimal viewing experience across devices, providing a user-friendly introduction to the platform.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3A428A-4608-8E18-C8AB-790A1BEA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Team_30    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122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</TotalTime>
  <Words>1127</Words>
  <Application>Microsoft Office PowerPoint</Application>
  <PresentationFormat>Widescreen</PresentationFormat>
  <Paragraphs>152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Times New Roman</vt:lpstr>
      <vt:lpstr>Wingdings</vt:lpstr>
      <vt:lpstr>Wingdings 2</vt:lpstr>
      <vt:lpstr>Flow</vt:lpstr>
      <vt:lpstr>PowerPoint Presentation</vt:lpstr>
      <vt:lpstr>PowerPoint Presentation</vt:lpstr>
      <vt:lpstr>EXISTING SYSTEM</vt:lpstr>
      <vt:lpstr>PROPOSED SYSTEM </vt:lpstr>
      <vt:lpstr>TECHNOLOGIES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sivakumaran l</cp:lastModifiedBy>
  <cp:revision>72</cp:revision>
  <dcterms:created xsi:type="dcterms:W3CDTF">2023-09-01T10:41:25Z</dcterms:created>
  <dcterms:modified xsi:type="dcterms:W3CDTF">2024-12-23T10:38:12Z</dcterms:modified>
</cp:coreProperties>
</file>