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84569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521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3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9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33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1BB6B3-B61B-473C-8396-9E2DA7F0801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A82F10-F1EB-4CE7-B673-669A22659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3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Cng</a:t>
            </a:r>
            <a:r>
              <a:rPr lang="tr-TR" dirty="0" smtClean="0"/>
              <a:t> 562</a:t>
            </a:r>
            <a:br>
              <a:rPr lang="tr-TR" dirty="0" smtClean="0"/>
            </a:br>
            <a:r>
              <a:rPr lang="tr-TR" dirty="0" smtClean="0"/>
              <a:t>M</a:t>
            </a:r>
            <a:r>
              <a:rPr lang="tr-TR" cap="none" dirty="0" smtClean="0"/>
              <a:t>achine</a:t>
            </a:r>
            <a:r>
              <a:rPr lang="tr-TR" dirty="0" smtClean="0"/>
              <a:t> </a:t>
            </a:r>
            <a:r>
              <a:rPr lang="tr-TR" dirty="0" err="1" smtClean="0"/>
              <a:t>l</a:t>
            </a:r>
            <a:r>
              <a:rPr lang="tr-TR" cap="none" dirty="0" err="1" smtClean="0"/>
              <a:t>earning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5" y="4463934"/>
            <a:ext cx="6831673" cy="72821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tr-TR" dirty="0" smtClean="0"/>
              <a:t>Nisa Nur Odabaş</a:t>
            </a:r>
          </a:p>
          <a:p>
            <a:pPr algn="r"/>
            <a:r>
              <a:rPr lang="tr-TR" dirty="0" smtClean="0"/>
              <a:t>Kaan Taha Köken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10820400" cy="972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Logistic Regression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900" b="1" dirty="0" smtClean="0"/>
              <a:t>                            </a:t>
            </a:r>
            <a:r>
              <a:rPr lang="tr-TR" sz="1900" b="1" u="sng" dirty="0" smtClean="0"/>
              <a:t>Class 0</a:t>
            </a:r>
            <a:r>
              <a:rPr lang="tr-TR" sz="1900" b="1" dirty="0" smtClean="0"/>
              <a:t>	</a:t>
            </a:r>
            <a:r>
              <a:rPr lang="tr-TR" sz="1900" b="1" dirty="0"/>
              <a:t> </a:t>
            </a:r>
            <a:r>
              <a:rPr lang="tr-TR" sz="1900" b="1" dirty="0" smtClean="0"/>
              <a:t>                                           </a:t>
            </a:r>
            <a:r>
              <a:rPr lang="tr-TR" sz="1900" b="1" u="sng" dirty="0" smtClean="0"/>
              <a:t>Class 1</a:t>
            </a:r>
            <a:r>
              <a:rPr lang="tr-TR" sz="1900" b="1" dirty="0" smtClean="0"/>
              <a:t>		</a:t>
            </a:r>
            <a:r>
              <a:rPr lang="tr-TR" sz="1900" b="1" dirty="0"/>
              <a:t>	</a:t>
            </a:r>
            <a:r>
              <a:rPr lang="tr-TR" sz="1900" b="1" dirty="0" smtClean="0"/>
              <a:t>         </a:t>
            </a:r>
            <a:r>
              <a:rPr lang="tr-TR" sz="1900" b="1" u="sng" dirty="0" smtClean="0"/>
              <a:t>Class 2</a:t>
            </a:r>
            <a:endParaRPr lang="en-US" sz="19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-344" r="1803" b="344"/>
          <a:stretch/>
        </p:blipFill>
        <p:spPr>
          <a:xfrm>
            <a:off x="1371600" y="3210339"/>
            <a:ext cx="3291840" cy="2415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r="2418"/>
          <a:stretch/>
        </p:blipFill>
        <p:spPr>
          <a:xfrm>
            <a:off x="5071653" y="3252252"/>
            <a:ext cx="3275215" cy="2331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r="3724"/>
          <a:stretch/>
        </p:blipFill>
        <p:spPr>
          <a:xfrm>
            <a:off x="8755082" y="3210339"/>
            <a:ext cx="328352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93" y="2790168"/>
            <a:ext cx="568501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</a:t>
            </a:r>
            <a:r>
              <a:rPr lang="tr-TR" cap="none" dirty="0" err="1" smtClean="0"/>
              <a:t>hank</a:t>
            </a:r>
            <a:r>
              <a:rPr lang="tr-TR" dirty="0" smtClean="0"/>
              <a:t> </a:t>
            </a:r>
            <a:r>
              <a:rPr lang="tr-TR" dirty="0" err="1" smtClean="0"/>
              <a:t>Y</a:t>
            </a:r>
            <a:r>
              <a:rPr lang="tr-TR" cap="none" dirty="0" err="1" smtClean="0"/>
              <a:t>ou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12769"/>
            <a:ext cx="4372495" cy="3695700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Spliting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train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test </a:t>
            </a:r>
            <a:r>
              <a:rPr lang="tr-TR" dirty="0" err="1" smtClean="0"/>
              <a:t>sets</a:t>
            </a:r>
            <a:r>
              <a:rPr lang="tr-TR" dirty="0" smtClean="0"/>
              <a:t>.</a:t>
            </a:r>
          </a:p>
          <a:p>
            <a:r>
              <a:rPr lang="tr-TR" dirty="0" smtClean="0"/>
              <a:t>Using data</a:t>
            </a:r>
          </a:p>
          <a:p>
            <a:pPr lvl="1"/>
            <a:r>
              <a:rPr lang="tr-TR" dirty="0" err="1" smtClean="0"/>
              <a:t>Raw</a:t>
            </a:r>
            <a:endParaRPr lang="tr-TR" dirty="0" smtClean="0"/>
          </a:p>
          <a:p>
            <a:pPr lvl="1"/>
            <a:r>
              <a:rPr lang="tr-TR" dirty="0" smtClean="0"/>
              <a:t>L1 </a:t>
            </a:r>
            <a:r>
              <a:rPr lang="tr-TR" dirty="0" err="1" smtClean="0"/>
              <a:t>normalization</a:t>
            </a:r>
            <a:endParaRPr lang="tr-TR" dirty="0" smtClean="0"/>
          </a:p>
          <a:p>
            <a:pPr lvl="1"/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removal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dirty="0" err="1" smtClean="0"/>
              <a:t>Validation</a:t>
            </a:r>
            <a:endParaRPr lang="tr-TR" dirty="0" smtClean="0"/>
          </a:p>
          <a:p>
            <a:pPr lvl="1"/>
            <a:r>
              <a:rPr lang="tr-TR" dirty="0" err="1" smtClean="0"/>
              <a:t>Random</a:t>
            </a:r>
            <a:r>
              <a:rPr lang="tr-TR" dirty="0" smtClean="0"/>
              <a:t> 1-hold </a:t>
            </a:r>
            <a:r>
              <a:rPr lang="tr-TR" dirty="0" err="1" smtClean="0"/>
              <a:t>out</a:t>
            </a:r>
            <a:endParaRPr lang="tr-TR" dirty="0" smtClean="0"/>
          </a:p>
          <a:p>
            <a:pPr lvl="1"/>
            <a:r>
              <a:rPr lang="tr-TR" dirty="0" err="1" smtClean="0"/>
              <a:t>Stratified</a:t>
            </a:r>
            <a:r>
              <a:rPr lang="tr-TR" dirty="0" smtClean="0"/>
              <a:t> 1-hold </a:t>
            </a:r>
            <a:r>
              <a:rPr lang="tr-TR" dirty="0" err="1" smtClean="0"/>
              <a:t>out</a:t>
            </a:r>
            <a:endParaRPr lang="tr-TR" dirty="0" smtClean="0"/>
          </a:p>
          <a:p>
            <a:pPr lvl="1"/>
            <a:r>
              <a:rPr lang="tr-TR" dirty="0" smtClean="0"/>
              <a:t>5-Fold</a:t>
            </a:r>
          </a:p>
          <a:p>
            <a:pPr lvl="1"/>
            <a:r>
              <a:rPr lang="tr-TR" dirty="0" smtClean="0"/>
              <a:t>10-Fold</a:t>
            </a:r>
          </a:p>
          <a:p>
            <a:r>
              <a:rPr lang="tr-TR" dirty="0"/>
              <a:t> </a:t>
            </a:r>
            <a:r>
              <a:rPr lang="tr-TR" dirty="0" err="1" smtClean="0"/>
              <a:t>Predictor</a:t>
            </a:r>
            <a:r>
              <a:rPr lang="tr-TR" dirty="0" smtClean="0"/>
              <a:t> model</a:t>
            </a:r>
          </a:p>
          <a:p>
            <a:pPr lvl="1"/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tr-TR" dirty="0" smtClean="0"/>
          </a:p>
          <a:p>
            <a:pPr lvl="1"/>
            <a:r>
              <a:rPr lang="tr-TR" dirty="0" smtClean="0"/>
              <a:t>Logistic </a:t>
            </a:r>
            <a:r>
              <a:rPr lang="tr-TR" dirty="0" err="1" smtClean="0"/>
              <a:t>regression</a:t>
            </a:r>
            <a:endParaRPr lang="tr-T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95" y="3806482"/>
            <a:ext cx="586790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2" t="8757" r="2797" b="3888"/>
          <a:stretch/>
        </p:blipFill>
        <p:spPr>
          <a:xfrm>
            <a:off x="1645921" y="3266898"/>
            <a:ext cx="5744094" cy="1637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648480"/>
            <a:ext cx="601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Logistic</a:t>
            </a:r>
            <a:r>
              <a:rPr lang="tr-TR" sz="2800" dirty="0" smtClean="0"/>
              <a:t> Regression</a:t>
            </a:r>
            <a:r>
              <a:rPr lang="tr-TR" sz="2800" dirty="0"/>
              <a:t> </a:t>
            </a:r>
            <a:r>
              <a:rPr lang="tr-TR" sz="2800" dirty="0" smtClean="0"/>
              <a:t>Accuracies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"/>
          <a:stretch/>
        </p:blipFill>
        <p:spPr>
          <a:xfrm>
            <a:off x="8225201" y="2809698"/>
            <a:ext cx="302191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" t="7681" r="3732" b="4059"/>
          <a:stretch/>
        </p:blipFill>
        <p:spPr>
          <a:xfrm>
            <a:off x="1645919" y="3275214"/>
            <a:ext cx="5744096" cy="1620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648480"/>
            <a:ext cx="601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Logistic</a:t>
            </a:r>
            <a:r>
              <a:rPr lang="tr-TR" sz="2800" dirty="0" smtClean="0"/>
              <a:t> Regression</a:t>
            </a:r>
            <a:r>
              <a:rPr lang="tr-TR" sz="2800" dirty="0"/>
              <a:t> </a:t>
            </a:r>
            <a:r>
              <a:rPr lang="tr-TR" sz="2800" dirty="0" smtClean="0"/>
              <a:t>Accuracies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44" y="2810153"/>
            <a:ext cx="3009438" cy="25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93819"/>
            <a:ext cx="9601200" cy="3581400"/>
          </a:xfrm>
        </p:spPr>
        <p:txBody>
          <a:bodyPr/>
          <a:lstStyle/>
          <a:p>
            <a:r>
              <a:rPr lang="tr-TR" dirty="0" err="1" smtClean="0"/>
              <a:t>Raw</a:t>
            </a:r>
            <a:r>
              <a:rPr lang="tr-TR" dirty="0" smtClean="0"/>
              <a:t> data</a:t>
            </a:r>
          </a:p>
          <a:p>
            <a:r>
              <a:rPr lang="tr-TR" dirty="0" err="1" smtClean="0"/>
              <a:t>Stratified</a:t>
            </a:r>
            <a:r>
              <a:rPr lang="tr-TR" dirty="0" smtClean="0"/>
              <a:t> 1-hold </a:t>
            </a:r>
            <a:r>
              <a:rPr lang="tr-TR" dirty="0" err="1" smtClean="0"/>
              <a:t>out</a:t>
            </a:r>
            <a:endParaRPr lang="tr-TR" dirty="0" smtClean="0"/>
          </a:p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regression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5" y="3727224"/>
            <a:ext cx="5837426" cy="693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05" y="2065686"/>
            <a:ext cx="5791702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8433"/>
          </a:xfrm>
        </p:spPr>
        <p:txBody>
          <a:bodyPr/>
          <a:lstStyle/>
          <a:p>
            <a:r>
              <a:rPr lang="tr-TR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8305"/>
            <a:ext cx="9601200" cy="631767"/>
          </a:xfrm>
        </p:spPr>
        <p:txBody>
          <a:bodyPr/>
          <a:lstStyle/>
          <a:p>
            <a:r>
              <a:rPr lang="tr-TR" dirty="0" err="1" smtClean="0"/>
              <a:t>Prediction</a:t>
            </a:r>
            <a:r>
              <a:rPr lang="tr-TR" dirty="0" smtClean="0"/>
              <a:t> of [</a:t>
            </a:r>
            <a:r>
              <a:rPr lang="en-US" dirty="0" smtClean="0"/>
              <a:t>6 </a:t>
            </a:r>
            <a:r>
              <a:rPr lang="en-US" dirty="0"/>
              <a:t>3 5 1.5]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93" y="3424675"/>
            <a:ext cx="4706007" cy="1047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20" y="3034144"/>
            <a:ext cx="3543607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96" y="3025831"/>
            <a:ext cx="5611008" cy="2010056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9601200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multiclass</a:t>
            </a:r>
            <a:r>
              <a:rPr lang="tr-TR" dirty="0" smtClean="0"/>
              <a:t> 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4493768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/>
              <a:t>1-</a:t>
            </a:r>
            <a:r>
              <a:rPr lang="tr-TR" dirty="0" smtClean="0"/>
              <a:t> </a:t>
            </a:r>
            <a:r>
              <a:rPr lang="tr-TR" dirty="0" err="1" smtClean="0"/>
              <a:t>Score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660071"/>
            <a:ext cx="4493769" cy="134107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732190"/>
            <a:ext cx="5353797" cy="1438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96" y="2660071"/>
            <a:ext cx="5163271" cy="120984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371600" y="4228619"/>
            <a:ext cx="9601200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/>
              <a:t>2-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rest </a:t>
            </a:r>
            <a:r>
              <a:rPr lang="tr-TR" dirty="0" err="1" smtClean="0"/>
              <a:t>logic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25396" y="2075303"/>
            <a:ext cx="5163271" cy="631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/>
              <a:t>3- </a:t>
            </a:r>
            <a:r>
              <a:rPr lang="tr-TR" dirty="0" smtClean="0"/>
              <a:t>ROC </a:t>
            </a:r>
            <a:r>
              <a:rPr lang="tr-TR" dirty="0" err="1" smtClean="0"/>
              <a:t>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tr-TR" dirty="0" smtClean="0"/>
              <a:t>ROC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71600" y="2028305"/>
            <a:ext cx="10820400" cy="972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Linear</a:t>
            </a:r>
            <a:r>
              <a:rPr lang="tr-TR" dirty="0" smtClean="0"/>
              <a:t> Regression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900" b="1" dirty="0" smtClean="0"/>
              <a:t>                            </a:t>
            </a:r>
            <a:r>
              <a:rPr lang="tr-TR" sz="1900" b="1" u="sng" dirty="0" smtClean="0"/>
              <a:t>Class 0</a:t>
            </a:r>
            <a:r>
              <a:rPr lang="tr-TR" sz="1900" b="1" dirty="0" smtClean="0"/>
              <a:t>	</a:t>
            </a:r>
            <a:r>
              <a:rPr lang="tr-TR" sz="1900" b="1" dirty="0"/>
              <a:t> </a:t>
            </a:r>
            <a:r>
              <a:rPr lang="tr-TR" sz="1900" b="1" dirty="0" smtClean="0"/>
              <a:t>                                           </a:t>
            </a:r>
            <a:r>
              <a:rPr lang="tr-TR" sz="1900" b="1" u="sng" dirty="0" smtClean="0"/>
              <a:t>Class 1</a:t>
            </a:r>
            <a:r>
              <a:rPr lang="tr-TR" sz="1900" b="1" dirty="0" smtClean="0"/>
              <a:t>		</a:t>
            </a:r>
            <a:r>
              <a:rPr lang="tr-TR" sz="1900" b="1" dirty="0"/>
              <a:t>	</a:t>
            </a:r>
            <a:r>
              <a:rPr lang="tr-TR" sz="1900" b="1" dirty="0" smtClean="0"/>
              <a:t>         </a:t>
            </a:r>
            <a:r>
              <a:rPr lang="tr-TR" sz="1900" b="1" u="sng" dirty="0" smtClean="0"/>
              <a:t>Class 2</a:t>
            </a:r>
            <a:endParaRPr lang="en-US" sz="1900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" r="8894"/>
          <a:stretch/>
        </p:blipFill>
        <p:spPr>
          <a:xfrm>
            <a:off x="1363286" y="3221424"/>
            <a:ext cx="3358343" cy="24157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r="2707"/>
          <a:stretch/>
        </p:blipFill>
        <p:spPr>
          <a:xfrm>
            <a:off x="4942801" y="3221424"/>
            <a:ext cx="3350030" cy="237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" r="4868"/>
          <a:stretch/>
        </p:blipFill>
        <p:spPr>
          <a:xfrm>
            <a:off x="8711738" y="3213803"/>
            <a:ext cx="3308466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</TotalTime>
  <Words>102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Franklin Gothic Book</vt:lpstr>
      <vt:lpstr>Wingdings</vt:lpstr>
      <vt:lpstr>Crop</vt:lpstr>
      <vt:lpstr>Cng 562 Machine learning</vt:lpstr>
      <vt:lpstr>Experiment</vt:lpstr>
      <vt:lpstr>Experiment</vt:lpstr>
      <vt:lpstr>Experiment</vt:lpstr>
      <vt:lpstr>Final Model</vt:lpstr>
      <vt:lpstr>Final Model</vt:lpstr>
      <vt:lpstr>ROC</vt:lpstr>
      <vt:lpstr>ROC</vt:lpstr>
      <vt:lpstr>ROC</vt:lpstr>
      <vt:lpstr>ROC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Cng 562 Machine learning</dc:title>
  <dc:creator>labuser</dc:creator>
  <cp:lastModifiedBy>labuser</cp:lastModifiedBy>
  <cp:revision>9</cp:revision>
  <dcterms:created xsi:type="dcterms:W3CDTF">2020-03-02T16:49:20Z</dcterms:created>
  <dcterms:modified xsi:type="dcterms:W3CDTF">2020-03-02T18:09:24Z</dcterms:modified>
</cp:coreProperties>
</file>