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3" r:id="rId2"/>
    <p:sldMasterId id="2147483985" r:id="rId3"/>
  </p:sldMasterIdLst>
  <p:notesMasterIdLst>
    <p:notesMasterId r:id="rId17"/>
  </p:notesMasterIdLst>
  <p:sldIdLst>
    <p:sldId id="313" r:id="rId4"/>
    <p:sldId id="301" r:id="rId5"/>
    <p:sldId id="314" r:id="rId6"/>
    <p:sldId id="303" r:id="rId7"/>
    <p:sldId id="309" r:id="rId8"/>
    <p:sldId id="320" r:id="rId9"/>
    <p:sldId id="321" r:id="rId10"/>
    <p:sldId id="316" r:id="rId11"/>
    <p:sldId id="317" r:id="rId12"/>
    <p:sldId id="319" r:id="rId13"/>
    <p:sldId id="311" r:id="rId14"/>
    <p:sldId id="315" r:id="rId15"/>
    <p:sldId id="312" r:id="rId16"/>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46B7F25-5E07-45A7-8D5A-BE4044CBDD89}">
          <p14:sldIdLst>
            <p14:sldId id="313"/>
            <p14:sldId id="301"/>
            <p14:sldId id="314"/>
            <p14:sldId id="303"/>
            <p14:sldId id="309"/>
            <p14:sldId id="320"/>
            <p14:sldId id="321"/>
            <p14:sldId id="316"/>
            <p14:sldId id="317"/>
            <p14:sldId id="319"/>
            <p14:sldId id="311"/>
            <p14:sldId id="315"/>
            <p14:sldId id="31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39" autoAdjust="0"/>
    <p:restoredTop sz="94233" autoAdjust="0"/>
  </p:normalViewPr>
  <p:slideViewPr>
    <p:cSldViewPr>
      <p:cViewPr varScale="1">
        <p:scale>
          <a:sx n="93" d="100"/>
          <a:sy n="93" d="100"/>
        </p:scale>
        <p:origin x="660"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099413-FE31-49B9-8646-FFA87310070D}" type="datetimeFigureOut">
              <a:rPr lang="ko-KR" altLang="en-US" smtClean="0"/>
              <a:t>2019-11-26</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4368B0-E4C3-489B-9EDD-862E350A98F7}" type="slidenum">
              <a:rPr lang="ko-KR" altLang="en-US" smtClean="0"/>
              <a:t>‹#›</a:t>
            </a:fld>
            <a:endParaRPr lang="ko-KR" altLang="en-US"/>
          </a:p>
        </p:txBody>
      </p:sp>
    </p:spTree>
    <p:extLst>
      <p:ext uri="{BB962C8B-B14F-4D97-AF65-F5344CB8AC3E}">
        <p14:creationId xmlns:p14="http://schemas.microsoft.com/office/powerpoint/2010/main" val="269265258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Master" Target="../slideMasters/slideMaster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2" name="Rectangle 1"/>
          <p:cNvSpPr/>
          <p:nvPr userDrawn="1"/>
        </p:nvSpPr>
        <p:spPr>
          <a:xfrm>
            <a:off x="0" y="2571750"/>
            <a:ext cx="9144000" cy="25717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6" name="Picture 2" descr="E:\002-KIMS BUSINESS\007-02-Googleslidesppt\02-GSppt-Contents-Kim\20170215\02-abs\businessman-with-city-vew-pn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1435" y="339502"/>
            <a:ext cx="2105436" cy="4373692"/>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9"/>
          <p:cNvSpPr>
            <a:spLocks noGrp="1"/>
          </p:cNvSpPr>
          <p:nvPr>
            <p:ph type="body" sz="quarter" idx="10" hasCustomPrompt="1"/>
          </p:nvPr>
        </p:nvSpPr>
        <p:spPr>
          <a:xfrm>
            <a:off x="2566870" y="267494"/>
            <a:ext cx="6577129" cy="648072"/>
          </a:xfrm>
          <a:prstGeom prst="rect">
            <a:avLst/>
          </a:prstGeom>
        </p:spPr>
        <p:txBody>
          <a:bodyPr anchor="ctr"/>
          <a:lstStyle>
            <a:lvl1pPr marL="0" indent="0" algn="l">
              <a:buNone/>
              <a:defRPr sz="36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875712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2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4876006"/>
            <a:ext cx="9144000" cy="288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Picture Placeholder 2"/>
          <p:cNvSpPr>
            <a:spLocks noGrp="1"/>
          </p:cNvSpPr>
          <p:nvPr>
            <p:ph type="pic" idx="1" hasCustomPrompt="1"/>
          </p:nvPr>
        </p:nvSpPr>
        <p:spPr>
          <a:xfrm>
            <a:off x="612811" y="1243802"/>
            <a:ext cx="1714726" cy="1666909"/>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Frame 2"/>
          <p:cNvSpPr/>
          <p:nvPr userDrawn="1"/>
        </p:nvSpPr>
        <p:spPr>
          <a:xfrm>
            <a:off x="485315" y="1131590"/>
            <a:ext cx="1944216" cy="3384376"/>
          </a:xfrm>
          <a:prstGeom prst="frame">
            <a:avLst>
              <a:gd name="adj1" fmla="val 18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Picture Placeholder 2"/>
          <p:cNvSpPr>
            <a:spLocks noGrp="1"/>
          </p:cNvSpPr>
          <p:nvPr>
            <p:ph type="pic" idx="12" hasCustomPrompt="1"/>
          </p:nvPr>
        </p:nvSpPr>
        <p:spPr>
          <a:xfrm>
            <a:off x="2684518" y="1243802"/>
            <a:ext cx="1714726" cy="1666909"/>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5" name="Frame 14"/>
          <p:cNvSpPr/>
          <p:nvPr userDrawn="1"/>
        </p:nvSpPr>
        <p:spPr>
          <a:xfrm>
            <a:off x="2557022" y="1131590"/>
            <a:ext cx="1944216" cy="3384376"/>
          </a:xfrm>
          <a:prstGeom prst="frame">
            <a:avLst>
              <a:gd name="adj1" fmla="val 18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6" name="Picture Placeholder 2"/>
          <p:cNvSpPr>
            <a:spLocks noGrp="1"/>
          </p:cNvSpPr>
          <p:nvPr>
            <p:ph type="pic" idx="13" hasCustomPrompt="1"/>
          </p:nvPr>
        </p:nvSpPr>
        <p:spPr>
          <a:xfrm>
            <a:off x="4756225" y="1243802"/>
            <a:ext cx="1714726" cy="1666909"/>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7" name="Frame 16"/>
          <p:cNvSpPr/>
          <p:nvPr userDrawn="1"/>
        </p:nvSpPr>
        <p:spPr>
          <a:xfrm>
            <a:off x="4628729" y="1131590"/>
            <a:ext cx="1944216" cy="3384376"/>
          </a:xfrm>
          <a:prstGeom prst="frame">
            <a:avLst>
              <a:gd name="adj1" fmla="val 182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8" name="Picture Placeholder 2"/>
          <p:cNvSpPr>
            <a:spLocks noGrp="1"/>
          </p:cNvSpPr>
          <p:nvPr>
            <p:ph type="pic" idx="14" hasCustomPrompt="1"/>
          </p:nvPr>
        </p:nvSpPr>
        <p:spPr>
          <a:xfrm>
            <a:off x="6827932" y="1243802"/>
            <a:ext cx="1714726" cy="1666909"/>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9" name="Frame 18"/>
          <p:cNvSpPr/>
          <p:nvPr userDrawn="1"/>
        </p:nvSpPr>
        <p:spPr>
          <a:xfrm>
            <a:off x="6700436" y="1131590"/>
            <a:ext cx="1944216" cy="3384376"/>
          </a:xfrm>
          <a:prstGeom prst="frame">
            <a:avLst>
              <a:gd name="adj1" fmla="val 18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2725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804248" y="307249"/>
            <a:ext cx="2016224" cy="4536504"/>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2915816" y="307249"/>
            <a:ext cx="3744416" cy="4536504"/>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200" b="0" baseline="0">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459144" y="1259703"/>
            <a:ext cx="1728000" cy="1728000"/>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331352" y="3116468"/>
            <a:ext cx="1728000" cy="1728000"/>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2331160" y="1259511"/>
            <a:ext cx="1728192" cy="1728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p:cNvSpPr/>
          <p:nvPr userDrawn="1"/>
        </p:nvSpPr>
        <p:spPr>
          <a:xfrm>
            <a:off x="459144" y="3116276"/>
            <a:ext cx="1728192" cy="17281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Picture Placeholder 2"/>
          <p:cNvSpPr>
            <a:spLocks noGrp="1"/>
          </p:cNvSpPr>
          <p:nvPr>
            <p:ph type="pic" idx="13" hasCustomPrompt="1"/>
          </p:nvPr>
        </p:nvSpPr>
        <p:spPr>
          <a:xfrm>
            <a:off x="4203560" y="1259511"/>
            <a:ext cx="4464496" cy="3584957"/>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995474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259632" y="483518"/>
            <a:ext cx="3463180" cy="4176464"/>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44108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6" name="Rectangle 5"/>
          <p:cNvSpPr/>
          <p:nvPr userDrawn="1"/>
        </p:nvSpPr>
        <p:spPr>
          <a:xfrm>
            <a:off x="0" y="1285875"/>
            <a:ext cx="9144000" cy="2571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7" name="Picture 3" descr="D:\GoogleSlides\002-기본자료\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88024" y="750706"/>
            <a:ext cx="3744416" cy="3733460"/>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4934706" y="874686"/>
            <a:ext cx="3441499" cy="2345136"/>
          </a:xfrm>
          <a:prstGeom prst="rect">
            <a:avLst/>
          </a:prstGeom>
          <a:solidFill>
            <a:schemeClr val="bg1">
              <a:lumMod val="95000"/>
            </a:schemeClr>
          </a:solidFill>
          <a:effectLst/>
        </p:spPr>
        <p:txBody>
          <a:bodyPr anchor="ctr"/>
          <a:lstStyle>
            <a:lvl1pPr marL="0" indent="0" algn="ctr">
              <a:buNone/>
              <a:defRPr sz="1200" b="1"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Text Placeholder 9"/>
          <p:cNvSpPr>
            <a:spLocks noGrp="1"/>
          </p:cNvSpPr>
          <p:nvPr>
            <p:ph type="body" sz="quarter" idx="10" hasCustomPrompt="1"/>
          </p:nvPr>
        </p:nvSpPr>
        <p:spPr>
          <a:xfrm>
            <a:off x="467544" y="181632"/>
            <a:ext cx="8676456" cy="576064"/>
          </a:xfrm>
          <a:prstGeom prst="rect">
            <a:avLst/>
          </a:prstGeom>
        </p:spPr>
        <p:txBody>
          <a:bodyPr anchor="ctr"/>
          <a:lstStyle>
            <a:lvl1pPr marL="0" indent="0" algn="l">
              <a:buNone/>
              <a:defRPr sz="3600" b="0" baseline="0">
                <a:solidFill>
                  <a:schemeClr val="accent1"/>
                </a:solidFill>
                <a:latin typeface="+mj-lt"/>
                <a:cs typeface="Arial" pitchFamily="34" charset="0"/>
              </a:defRPr>
            </a:lvl1pPr>
          </a:lstStyle>
          <a:p>
            <a:pPr lvl="0"/>
            <a:r>
              <a:rPr lang="en-US" altLang="ko-KR" dirty="0"/>
              <a:t>IMAGES &amp; CONTENTS</a:t>
            </a:r>
          </a:p>
        </p:txBody>
      </p:sp>
      <p:sp>
        <p:nvSpPr>
          <p:cNvPr id="9" name="Text Placeholder 9"/>
          <p:cNvSpPr>
            <a:spLocks noGrp="1"/>
          </p:cNvSpPr>
          <p:nvPr>
            <p:ph type="body" sz="quarter" idx="11" hasCustomPrompt="1"/>
          </p:nvPr>
        </p:nvSpPr>
        <p:spPr>
          <a:xfrm>
            <a:off x="467544" y="757696"/>
            <a:ext cx="8676456" cy="288032"/>
          </a:xfrm>
          <a:prstGeom prst="rect">
            <a:avLst/>
          </a:prstGeom>
        </p:spPr>
        <p:txBody>
          <a:bodyPr anchor="ctr"/>
          <a:lstStyle>
            <a:lvl1pPr marL="0" indent="0" algn="l">
              <a:buNone/>
              <a:defRPr sz="12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10396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3" name="Rectangle 2"/>
          <p:cNvSpPr/>
          <p:nvPr userDrawn="1"/>
        </p:nvSpPr>
        <p:spPr>
          <a:xfrm>
            <a:off x="0" y="0"/>
            <a:ext cx="9144000" cy="25717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123318" y="896439"/>
            <a:ext cx="2808312" cy="3400810"/>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7347454" y="1034587"/>
            <a:ext cx="1080120"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5697095" y="1181296"/>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090312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solidFill>
          <a:schemeClr val="accent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0" hasCustomPrompt="1"/>
          </p:nvPr>
        </p:nvSpPr>
        <p:spPr>
          <a:xfrm>
            <a:off x="2915816" y="0"/>
            <a:ext cx="3312368" cy="5143500"/>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755657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9144000" cy="5143500"/>
          </a:xfrm>
          <a:prstGeom prst="rect">
            <a:avLst/>
          </a:prstGeom>
          <a:solidFill>
            <a:schemeClr val="bg1">
              <a:lumMod val="8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679696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435740" y="468065"/>
            <a:ext cx="4032448" cy="2016224"/>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576312" y="468065"/>
            <a:ext cx="2016000" cy="2016224"/>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4576312" y="2628305"/>
            <a:ext cx="2016000" cy="2016224"/>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6700660" y="2628305"/>
            <a:ext cx="2016000" cy="2016224"/>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6700436" y="468065"/>
            <a:ext cx="2016224" cy="20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78201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19716" y="195485"/>
            <a:ext cx="2945595" cy="2320657"/>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219716" y="2643758"/>
            <a:ext cx="2945595" cy="2320657"/>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5980356" y="195485"/>
            <a:ext cx="2945595" cy="2320657"/>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5980356" y="2643758"/>
            <a:ext cx="2945595" cy="2320657"/>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3275856" y="195485"/>
            <a:ext cx="2593954" cy="4774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025980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or Use Layout">
    <p:spTree>
      <p:nvGrpSpPr>
        <p:cNvPr id="1" name=""/>
        <p:cNvGrpSpPr/>
        <p:nvPr/>
      </p:nvGrpSpPr>
      <p:grpSpPr>
        <a:xfrm>
          <a:off x="0" y="0"/>
          <a:ext cx="0" cy="0"/>
          <a:chOff x="0" y="0"/>
          <a:chExt cx="0" cy="0"/>
        </a:xfrm>
      </p:grpSpPr>
      <p:sp>
        <p:nvSpPr>
          <p:cNvPr id="2" name="Rectangle 1"/>
          <p:cNvSpPr/>
          <p:nvPr userDrawn="1"/>
        </p:nvSpPr>
        <p:spPr>
          <a:xfrm>
            <a:off x="0" y="2571750"/>
            <a:ext cx="9144000" cy="25717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6" name="Picture 2" descr="E:\002-KIMS BUSINESS\007-02-Googleslidesppt\02-GSppt-Contents-Kim\20170215\02-abs\businessman-with-city-vew-pn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9037" y="708009"/>
            <a:ext cx="1793463" cy="3725620"/>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9"/>
          <p:cNvSpPr>
            <a:spLocks noGrp="1"/>
          </p:cNvSpPr>
          <p:nvPr>
            <p:ph type="body" sz="quarter" idx="10" hasCustomPrompt="1"/>
          </p:nvPr>
        </p:nvSpPr>
        <p:spPr>
          <a:xfrm>
            <a:off x="1892500" y="483518"/>
            <a:ext cx="7251500" cy="576064"/>
          </a:xfrm>
          <a:prstGeom prst="rect">
            <a:avLst/>
          </a:prstGeom>
        </p:spPr>
        <p:txBody>
          <a:bodyPr anchor="ctr"/>
          <a:lstStyle>
            <a:lvl1pPr marL="0" indent="0" algn="l">
              <a:buNone/>
              <a:defRPr sz="36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8889341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7090034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1"/>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47664" y="25735"/>
            <a:ext cx="7596336" cy="776530"/>
          </a:xfrm>
          <a:prstGeom prst="rect">
            <a:avLst/>
          </a:prstGeom>
        </p:spPr>
        <p:txBody>
          <a:bodyPr anchor="ctr"/>
          <a:lstStyle>
            <a:lvl1pPr algn="l">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29550193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3" name="Rectangle 2"/>
          <p:cNvSpPr/>
          <p:nvPr userDrawn="1"/>
        </p:nvSpPr>
        <p:spPr>
          <a:xfrm>
            <a:off x="1547664" y="0"/>
            <a:ext cx="7596336"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 name="Group 131">
            <a:extLst>
              <a:ext uri="{FF2B5EF4-FFF2-40B4-BE49-F238E27FC236}">
                <a16:creationId xmlns:a16="http://schemas.microsoft.com/office/drawing/2014/main" xmlns="" id="{026D4B59-5D59-4CEC-AB20-DB24D608CE1F}"/>
              </a:ext>
            </a:extLst>
          </p:cNvPr>
          <p:cNvGrpSpPr/>
          <p:nvPr userDrawn="1"/>
        </p:nvGrpSpPr>
        <p:grpSpPr>
          <a:xfrm>
            <a:off x="126464" y="3578903"/>
            <a:ext cx="1296144" cy="1368244"/>
            <a:chOff x="787805" y="339502"/>
            <a:chExt cx="4175262" cy="4407517"/>
          </a:xfrm>
        </p:grpSpPr>
        <p:sp>
          <p:nvSpPr>
            <p:cNvPr id="6" name="Oval 132">
              <a:extLst>
                <a:ext uri="{FF2B5EF4-FFF2-40B4-BE49-F238E27FC236}">
                  <a16:creationId xmlns:a16="http://schemas.microsoft.com/office/drawing/2014/main" xmlns="" id="{9F7729A7-5A12-4764-9BB8-3EE3D0790F11}"/>
                </a:ext>
              </a:extLst>
            </p:cNvPr>
            <p:cNvSpPr/>
            <p:nvPr/>
          </p:nvSpPr>
          <p:spPr>
            <a:xfrm>
              <a:off x="787805" y="339502"/>
              <a:ext cx="4175262" cy="4175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7" name="Group 133">
              <a:extLst>
                <a:ext uri="{FF2B5EF4-FFF2-40B4-BE49-F238E27FC236}">
                  <a16:creationId xmlns:a16="http://schemas.microsoft.com/office/drawing/2014/main" xmlns="" id="{433664DB-FA73-4B57-9543-AEF7A1FB2D58}"/>
                </a:ext>
              </a:extLst>
            </p:cNvPr>
            <p:cNvGrpSpPr/>
            <p:nvPr/>
          </p:nvGrpSpPr>
          <p:grpSpPr>
            <a:xfrm>
              <a:off x="1129436" y="1046675"/>
              <a:ext cx="3492000" cy="3700344"/>
              <a:chOff x="5304922" y="1037184"/>
              <a:chExt cx="3492000" cy="3700344"/>
            </a:xfrm>
          </p:grpSpPr>
          <p:grpSp>
            <p:nvGrpSpPr>
              <p:cNvPr id="8" name="Group 134">
                <a:extLst>
                  <a:ext uri="{FF2B5EF4-FFF2-40B4-BE49-F238E27FC236}">
                    <a16:creationId xmlns:a16="http://schemas.microsoft.com/office/drawing/2014/main" xmlns="" id="{97F3B45F-4060-46EF-8565-299D039E474D}"/>
                  </a:ext>
                </a:extLst>
              </p:cNvPr>
              <p:cNvGrpSpPr/>
              <p:nvPr/>
            </p:nvGrpSpPr>
            <p:grpSpPr>
              <a:xfrm>
                <a:off x="5304922" y="3743716"/>
                <a:ext cx="3492000" cy="437610"/>
                <a:chOff x="1709238" y="4209096"/>
                <a:chExt cx="3492000" cy="437610"/>
              </a:xfrm>
            </p:grpSpPr>
            <p:sp>
              <p:nvSpPr>
                <p:cNvPr id="34" name="Rectangle 160">
                  <a:extLst>
                    <a:ext uri="{FF2B5EF4-FFF2-40B4-BE49-F238E27FC236}">
                      <a16:creationId xmlns:a16="http://schemas.microsoft.com/office/drawing/2014/main" xmlns="" id="{1F3EFD6B-061F-4478-8FAA-0C72A246F3CF}"/>
                    </a:ext>
                  </a:extLst>
                </p:cNvPr>
                <p:cNvSpPr/>
                <p:nvPr/>
              </p:nvSpPr>
              <p:spPr>
                <a:xfrm>
                  <a:off x="1709238" y="4214706"/>
                  <a:ext cx="3492000" cy="432000"/>
                </a:xfrm>
                <a:prstGeom prst="rec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5" name="Group 161">
                  <a:extLst>
                    <a:ext uri="{FF2B5EF4-FFF2-40B4-BE49-F238E27FC236}">
                      <a16:creationId xmlns:a16="http://schemas.microsoft.com/office/drawing/2014/main" xmlns="" id="{9201AC6B-6F3A-4E54-9E1E-68F94FD39972}"/>
                    </a:ext>
                  </a:extLst>
                </p:cNvPr>
                <p:cNvGrpSpPr/>
                <p:nvPr/>
              </p:nvGrpSpPr>
              <p:grpSpPr>
                <a:xfrm>
                  <a:off x="2078720" y="4209096"/>
                  <a:ext cx="469833" cy="432000"/>
                  <a:chOff x="2078720" y="4209096"/>
                  <a:chExt cx="469833" cy="432000"/>
                </a:xfrm>
              </p:grpSpPr>
              <p:sp>
                <p:nvSpPr>
                  <p:cNvPr id="43" name="Rectangle 169">
                    <a:extLst>
                      <a:ext uri="{FF2B5EF4-FFF2-40B4-BE49-F238E27FC236}">
                        <a16:creationId xmlns:a16="http://schemas.microsoft.com/office/drawing/2014/main" xmlns="" id="{833D3C5A-E612-4CE7-98A0-3793884D93B0}"/>
                      </a:ext>
                    </a:extLst>
                  </p:cNvPr>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4" name="Rectangle 170">
                    <a:extLst>
                      <a:ext uri="{FF2B5EF4-FFF2-40B4-BE49-F238E27FC236}">
                        <a16:creationId xmlns:a16="http://schemas.microsoft.com/office/drawing/2014/main" xmlns="" id="{9A2C5636-A3D2-4B1B-A346-15F3468CD198}"/>
                      </a:ext>
                    </a:extLst>
                  </p:cNvPr>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5" name="Rectangle 171">
                    <a:extLst>
                      <a:ext uri="{FF2B5EF4-FFF2-40B4-BE49-F238E27FC236}">
                        <a16:creationId xmlns:a16="http://schemas.microsoft.com/office/drawing/2014/main" xmlns="" id="{10650D19-D871-43A5-90C4-25301C5C346E}"/>
                      </a:ext>
                    </a:extLst>
                  </p:cNvPr>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Rectangle 172">
                    <a:extLst>
                      <a:ext uri="{FF2B5EF4-FFF2-40B4-BE49-F238E27FC236}">
                        <a16:creationId xmlns:a16="http://schemas.microsoft.com/office/drawing/2014/main" xmlns="" id="{F9A18B9A-6392-4D5F-A47E-B329BB9A6661}"/>
                      </a:ext>
                    </a:extLst>
                  </p:cNvPr>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36" name="Group 162">
                  <a:extLst>
                    <a:ext uri="{FF2B5EF4-FFF2-40B4-BE49-F238E27FC236}">
                      <a16:creationId xmlns:a16="http://schemas.microsoft.com/office/drawing/2014/main" xmlns="" id="{B82B438A-726D-45F9-A5DA-D08AD6C624E0}"/>
                    </a:ext>
                  </a:extLst>
                </p:cNvPr>
                <p:cNvGrpSpPr/>
                <p:nvPr/>
              </p:nvGrpSpPr>
              <p:grpSpPr>
                <a:xfrm>
                  <a:off x="4098293" y="4384000"/>
                  <a:ext cx="900965" cy="82800"/>
                  <a:chOff x="4098293" y="4384000"/>
                  <a:chExt cx="900965" cy="82800"/>
                </a:xfrm>
              </p:grpSpPr>
              <p:sp>
                <p:nvSpPr>
                  <p:cNvPr id="37" name="Rectangle 163">
                    <a:extLst>
                      <a:ext uri="{FF2B5EF4-FFF2-40B4-BE49-F238E27FC236}">
                        <a16:creationId xmlns:a16="http://schemas.microsoft.com/office/drawing/2014/main" xmlns="" id="{93FAEF1B-8C71-4F77-86F3-9082D16C6C3D}"/>
                      </a:ext>
                    </a:extLst>
                  </p:cNvPr>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8" name="Rectangle 164">
                    <a:extLst>
                      <a:ext uri="{FF2B5EF4-FFF2-40B4-BE49-F238E27FC236}">
                        <a16:creationId xmlns:a16="http://schemas.microsoft.com/office/drawing/2014/main" xmlns="" id="{575D7FA0-9FAE-4CE8-95D1-B88B0F922D42}"/>
                      </a:ext>
                    </a:extLst>
                  </p:cNvPr>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9" name="Rectangle 165">
                    <a:extLst>
                      <a:ext uri="{FF2B5EF4-FFF2-40B4-BE49-F238E27FC236}">
                        <a16:creationId xmlns:a16="http://schemas.microsoft.com/office/drawing/2014/main" xmlns="" id="{772FC9E5-A5A5-4EE0-A2EC-C53B2C15E423}"/>
                      </a:ext>
                    </a:extLst>
                  </p:cNvPr>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0" name="Rectangle 166">
                    <a:extLst>
                      <a:ext uri="{FF2B5EF4-FFF2-40B4-BE49-F238E27FC236}">
                        <a16:creationId xmlns:a16="http://schemas.microsoft.com/office/drawing/2014/main" xmlns="" id="{FFA7EB86-1716-4A64-88E6-CE6743D43754}"/>
                      </a:ext>
                    </a:extLst>
                  </p:cNvPr>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1" name="Rectangle 167">
                    <a:extLst>
                      <a:ext uri="{FF2B5EF4-FFF2-40B4-BE49-F238E27FC236}">
                        <a16:creationId xmlns:a16="http://schemas.microsoft.com/office/drawing/2014/main" xmlns="" id="{FECA3F1E-ACC8-4DE5-8D4E-D5932BC26574}"/>
                      </a:ext>
                    </a:extLst>
                  </p:cNvPr>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2" name="Rectangle 168">
                    <a:extLst>
                      <a:ext uri="{FF2B5EF4-FFF2-40B4-BE49-F238E27FC236}">
                        <a16:creationId xmlns:a16="http://schemas.microsoft.com/office/drawing/2014/main" xmlns="" id="{9D0A8CA7-A706-42EE-AC1E-84D321F5BAEC}"/>
                      </a:ext>
                    </a:extLst>
                  </p:cNvPr>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grpSp>
            <p:nvGrpSpPr>
              <p:cNvPr id="9" name="Group 135">
                <a:extLst>
                  <a:ext uri="{FF2B5EF4-FFF2-40B4-BE49-F238E27FC236}">
                    <a16:creationId xmlns:a16="http://schemas.microsoft.com/office/drawing/2014/main" xmlns="" id="{4CA94E39-AEF3-4A20-8A94-91CC08786D31}"/>
                  </a:ext>
                </a:extLst>
              </p:cNvPr>
              <p:cNvGrpSpPr/>
              <p:nvPr/>
            </p:nvGrpSpPr>
            <p:grpSpPr>
              <a:xfrm flipH="1">
                <a:off x="5304922" y="4299918"/>
                <a:ext cx="3492000" cy="437610"/>
                <a:chOff x="1709238" y="4209096"/>
                <a:chExt cx="3492000" cy="437610"/>
              </a:xfrm>
            </p:grpSpPr>
            <p:sp>
              <p:nvSpPr>
                <p:cNvPr id="21" name="Rectangle 147">
                  <a:extLst>
                    <a:ext uri="{FF2B5EF4-FFF2-40B4-BE49-F238E27FC236}">
                      <a16:creationId xmlns:a16="http://schemas.microsoft.com/office/drawing/2014/main" xmlns="" id="{D486681D-1708-4D81-88E1-DE1E1E00AAE5}"/>
                    </a:ext>
                  </a:extLst>
                </p:cNvPr>
                <p:cNvSpPr/>
                <p:nvPr/>
              </p:nvSpPr>
              <p:spPr>
                <a:xfrm>
                  <a:off x="1709238" y="4214706"/>
                  <a:ext cx="3492000" cy="432000"/>
                </a:xfrm>
                <a:prstGeom prst="rect">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2" name="Group 148">
                  <a:extLst>
                    <a:ext uri="{FF2B5EF4-FFF2-40B4-BE49-F238E27FC236}">
                      <a16:creationId xmlns:a16="http://schemas.microsoft.com/office/drawing/2014/main" xmlns="" id="{7BC095C6-386F-49C6-BAE7-483275E5E81F}"/>
                    </a:ext>
                  </a:extLst>
                </p:cNvPr>
                <p:cNvGrpSpPr/>
                <p:nvPr/>
              </p:nvGrpSpPr>
              <p:grpSpPr>
                <a:xfrm>
                  <a:off x="2078720" y="4209096"/>
                  <a:ext cx="469833" cy="432000"/>
                  <a:chOff x="2078720" y="4209096"/>
                  <a:chExt cx="469833" cy="432000"/>
                </a:xfrm>
              </p:grpSpPr>
              <p:sp>
                <p:nvSpPr>
                  <p:cNvPr id="30" name="Rectangle 156">
                    <a:extLst>
                      <a:ext uri="{FF2B5EF4-FFF2-40B4-BE49-F238E27FC236}">
                        <a16:creationId xmlns:a16="http://schemas.microsoft.com/office/drawing/2014/main" xmlns="" id="{C4213B71-6426-41F6-960A-FAB5D7A110E2}"/>
                      </a:ext>
                    </a:extLst>
                  </p:cNvPr>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1" name="Rectangle 157">
                    <a:extLst>
                      <a:ext uri="{FF2B5EF4-FFF2-40B4-BE49-F238E27FC236}">
                        <a16:creationId xmlns:a16="http://schemas.microsoft.com/office/drawing/2014/main" xmlns="" id="{290590F8-9BC5-4917-995D-5DD4F9844418}"/>
                      </a:ext>
                    </a:extLst>
                  </p:cNvPr>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2" name="Rectangle 158">
                    <a:extLst>
                      <a:ext uri="{FF2B5EF4-FFF2-40B4-BE49-F238E27FC236}">
                        <a16:creationId xmlns:a16="http://schemas.microsoft.com/office/drawing/2014/main" xmlns="" id="{F23A0549-22CA-46CC-A244-1EB4EF54BFF9}"/>
                      </a:ext>
                    </a:extLst>
                  </p:cNvPr>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3" name="Rectangle 159">
                    <a:extLst>
                      <a:ext uri="{FF2B5EF4-FFF2-40B4-BE49-F238E27FC236}">
                        <a16:creationId xmlns:a16="http://schemas.microsoft.com/office/drawing/2014/main" xmlns="" id="{19D2D0F4-4D3E-43B5-9CEA-45CD50CF22DA}"/>
                      </a:ext>
                    </a:extLst>
                  </p:cNvPr>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3" name="Group 149">
                  <a:extLst>
                    <a:ext uri="{FF2B5EF4-FFF2-40B4-BE49-F238E27FC236}">
                      <a16:creationId xmlns:a16="http://schemas.microsoft.com/office/drawing/2014/main" xmlns="" id="{08BB2FF0-577E-47ED-A538-E7DB3C74C043}"/>
                    </a:ext>
                  </a:extLst>
                </p:cNvPr>
                <p:cNvGrpSpPr/>
                <p:nvPr/>
              </p:nvGrpSpPr>
              <p:grpSpPr>
                <a:xfrm>
                  <a:off x="4098293" y="4384000"/>
                  <a:ext cx="900965" cy="82800"/>
                  <a:chOff x="4098293" y="4384000"/>
                  <a:chExt cx="900965" cy="82800"/>
                </a:xfrm>
              </p:grpSpPr>
              <p:sp>
                <p:nvSpPr>
                  <p:cNvPr id="24" name="Rectangle 150">
                    <a:extLst>
                      <a:ext uri="{FF2B5EF4-FFF2-40B4-BE49-F238E27FC236}">
                        <a16:creationId xmlns:a16="http://schemas.microsoft.com/office/drawing/2014/main" xmlns="" id="{6BB79A00-C28C-4862-81FB-93BE47F3127E}"/>
                      </a:ext>
                    </a:extLst>
                  </p:cNvPr>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ectangle 151">
                    <a:extLst>
                      <a:ext uri="{FF2B5EF4-FFF2-40B4-BE49-F238E27FC236}">
                        <a16:creationId xmlns:a16="http://schemas.microsoft.com/office/drawing/2014/main" xmlns="" id="{16A3FBF7-CA47-44AA-802A-677D16725DD1}"/>
                      </a:ext>
                    </a:extLst>
                  </p:cNvPr>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Rectangle 152">
                    <a:extLst>
                      <a:ext uri="{FF2B5EF4-FFF2-40B4-BE49-F238E27FC236}">
                        <a16:creationId xmlns:a16="http://schemas.microsoft.com/office/drawing/2014/main" xmlns="" id="{281C5339-EEF9-484A-8D2E-A4CE48AE1051}"/>
                      </a:ext>
                    </a:extLst>
                  </p:cNvPr>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7" name="Rectangle 153">
                    <a:extLst>
                      <a:ext uri="{FF2B5EF4-FFF2-40B4-BE49-F238E27FC236}">
                        <a16:creationId xmlns:a16="http://schemas.microsoft.com/office/drawing/2014/main" xmlns="" id="{78ADE070-9797-442E-819F-37D83BA2F61C}"/>
                      </a:ext>
                    </a:extLst>
                  </p:cNvPr>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8" name="Rectangle 154">
                    <a:extLst>
                      <a:ext uri="{FF2B5EF4-FFF2-40B4-BE49-F238E27FC236}">
                        <a16:creationId xmlns:a16="http://schemas.microsoft.com/office/drawing/2014/main" xmlns="" id="{24A7692E-658A-4C08-8795-A125BCECD815}"/>
                      </a:ext>
                    </a:extLst>
                  </p:cNvPr>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9" name="Rectangle 155">
                    <a:extLst>
                      <a:ext uri="{FF2B5EF4-FFF2-40B4-BE49-F238E27FC236}">
                        <a16:creationId xmlns:a16="http://schemas.microsoft.com/office/drawing/2014/main" xmlns="" id="{612972B9-DFB7-417F-B00D-5CDAF3001CCD}"/>
                      </a:ext>
                    </a:extLst>
                  </p:cNvPr>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grpSp>
            <p:nvGrpSpPr>
              <p:cNvPr id="10" name="Group 136">
                <a:extLst>
                  <a:ext uri="{FF2B5EF4-FFF2-40B4-BE49-F238E27FC236}">
                    <a16:creationId xmlns:a16="http://schemas.microsoft.com/office/drawing/2014/main" xmlns="" id="{7485DFD6-58CF-4512-8067-927FAE4C5DDE}"/>
                  </a:ext>
                </a:extLst>
              </p:cNvPr>
              <p:cNvGrpSpPr/>
              <p:nvPr/>
            </p:nvGrpSpPr>
            <p:grpSpPr>
              <a:xfrm>
                <a:off x="6272654" y="1875857"/>
                <a:ext cx="720080" cy="720080"/>
                <a:chOff x="6272654" y="1875857"/>
                <a:chExt cx="720080" cy="720080"/>
              </a:xfrm>
            </p:grpSpPr>
            <p:sp>
              <p:nvSpPr>
                <p:cNvPr id="19" name="Rectangle 145">
                  <a:extLst>
                    <a:ext uri="{FF2B5EF4-FFF2-40B4-BE49-F238E27FC236}">
                      <a16:creationId xmlns:a16="http://schemas.microsoft.com/office/drawing/2014/main" xmlns="" id="{91038BDC-7073-448E-944E-B72B46281DC4}"/>
                    </a:ext>
                  </a:extLst>
                </p:cNvPr>
                <p:cNvSpPr/>
                <p:nvPr/>
              </p:nvSpPr>
              <p:spPr>
                <a:xfrm>
                  <a:off x="6272654" y="1875857"/>
                  <a:ext cx="720080" cy="720080"/>
                </a:xfrm>
                <a:prstGeom prst="rec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Parallelogram 5">
                  <a:extLst>
                    <a:ext uri="{FF2B5EF4-FFF2-40B4-BE49-F238E27FC236}">
                      <a16:creationId xmlns:a16="http://schemas.microsoft.com/office/drawing/2014/main" xmlns="" id="{A6961570-6929-4975-BC4A-FA651AB980DB}"/>
                    </a:ext>
                  </a:extLst>
                </p:cNvPr>
                <p:cNvSpPr>
                  <a:spLocks/>
                </p:cNvSpPr>
                <p:nvPr/>
              </p:nvSpPr>
              <p:spPr>
                <a:xfrm>
                  <a:off x="6391715" y="1978487"/>
                  <a:ext cx="481958" cy="481904"/>
                </a:xfrm>
                <a:custGeom>
                  <a:avLst/>
                  <a:gdLst/>
                  <a:ahLst/>
                  <a:cxnLst/>
                  <a:rect l="l" t="t" r="r" b="b"/>
                  <a:pathLst>
                    <a:path w="848270" h="868857">
                      <a:moveTo>
                        <a:pt x="424135" y="189887"/>
                      </a:moveTo>
                      <a:lnTo>
                        <a:pt x="297766" y="526729"/>
                      </a:lnTo>
                      <a:lnTo>
                        <a:pt x="550505" y="526729"/>
                      </a:lnTo>
                      <a:close/>
                      <a:moveTo>
                        <a:pt x="325960" y="0"/>
                      </a:moveTo>
                      <a:lnTo>
                        <a:pt x="352897" y="0"/>
                      </a:lnTo>
                      <a:lnTo>
                        <a:pt x="495373" y="0"/>
                      </a:lnTo>
                      <a:lnTo>
                        <a:pt x="522310" y="0"/>
                      </a:lnTo>
                      <a:lnTo>
                        <a:pt x="848270" y="868857"/>
                      </a:lnTo>
                      <a:lnTo>
                        <a:pt x="678857" y="868857"/>
                      </a:lnTo>
                      <a:lnTo>
                        <a:pt x="604960" y="671883"/>
                      </a:lnTo>
                      <a:lnTo>
                        <a:pt x="243310" y="671883"/>
                      </a:lnTo>
                      <a:lnTo>
                        <a:pt x="169413" y="868857"/>
                      </a:lnTo>
                      <a:lnTo>
                        <a:pt x="0" y="8688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1" name="Group 137">
                <a:extLst>
                  <a:ext uri="{FF2B5EF4-FFF2-40B4-BE49-F238E27FC236}">
                    <a16:creationId xmlns:a16="http://schemas.microsoft.com/office/drawing/2014/main" xmlns="" id="{4CCEE2BA-50A7-4888-A2FF-2784794A86D8}"/>
                  </a:ext>
                </a:extLst>
              </p:cNvPr>
              <p:cNvGrpSpPr/>
              <p:nvPr/>
            </p:nvGrpSpPr>
            <p:grpSpPr>
              <a:xfrm>
                <a:off x="7109110" y="1875857"/>
                <a:ext cx="720080" cy="720080"/>
                <a:chOff x="7109110" y="1875857"/>
                <a:chExt cx="720080" cy="720080"/>
              </a:xfrm>
            </p:grpSpPr>
            <p:sp>
              <p:nvSpPr>
                <p:cNvPr id="17" name="Rectangle 143">
                  <a:extLst>
                    <a:ext uri="{FF2B5EF4-FFF2-40B4-BE49-F238E27FC236}">
                      <a16:creationId xmlns:a16="http://schemas.microsoft.com/office/drawing/2014/main" xmlns="" id="{A477BE60-4D49-4578-91AC-372D905E0370}"/>
                    </a:ext>
                  </a:extLst>
                </p:cNvPr>
                <p:cNvSpPr/>
                <p:nvPr/>
              </p:nvSpPr>
              <p:spPr>
                <a:xfrm>
                  <a:off x="7109110" y="1875857"/>
                  <a:ext cx="720080" cy="720080"/>
                </a:xfrm>
                <a:prstGeom prst="rect">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9">
                  <a:extLst>
                    <a:ext uri="{FF2B5EF4-FFF2-40B4-BE49-F238E27FC236}">
                      <a16:creationId xmlns:a16="http://schemas.microsoft.com/office/drawing/2014/main" xmlns="" id="{95059FCC-4CD5-4EAA-A511-2EA47B1D5EBF}"/>
                    </a:ext>
                  </a:extLst>
                </p:cNvPr>
                <p:cNvSpPr>
                  <a:spLocks noChangeAspect="1"/>
                </p:cNvSpPr>
                <p:nvPr/>
              </p:nvSpPr>
              <p:spPr>
                <a:xfrm>
                  <a:off x="7267746" y="1994945"/>
                  <a:ext cx="402809" cy="481904"/>
                </a:xfrm>
                <a:custGeom>
                  <a:avLst/>
                  <a:gdLst>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174101 w 728932"/>
                    <a:gd name="connsiteY5" fmla="*/ 488630 h 872065"/>
                    <a:gd name="connsiteX6" fmla="*/ 174101 w 728932"/>
                    <a:gd name="connsiteY6" fmla="*/ 140965 h 872065"/>
                    <a:gd name="connsiteX7" fmla="*/ 174101 w 728932"/>
                    <a:gd name="connsiteY7" fmla="*/ 347665 h 872065"/>
                    <a:gd name="connsiteX8" fmla="*/ 431276 w 728932"/>
                    <a:gd name="connsiteY8" fmla="*/ 347665 h 872065"/>
                    <a:gd name="connsiteX9" fmla="*/ 431276 w 728932"/>
                    <a:gd name="connsiteY9" fmla="*/ 345754 h 872065"/>
                    <a:gd name="connsiteX10" fmla="*/ 517000 w 728932"/>
                    <a:gd name="connsiteY10" fmla="*/ 243359 h 872065"/>
                    <a:gd name="connsiteX11" fmla="*/ 433656 w 728932"/>
                    <a:gd name="connsiteY11" fmla="*/ 148109 h 872065"/>
                    <a:gd name="connsiteX12" fmla="*/ 174101 w 728932"/>
                    <a:gd name="connsiteY12" fmla="*/ 140965 h 872065"/>
                    <a:gd name="connsiteX13" fmla="*/ 0 w 728932"/>
                    <a:gd name="connsiteY13" fmla="*/ 0 h 872065"/>
                    <a:gd name="connsiteX14" fmla="*/ 127816 w 728932"/>
                    <a:gd name="connsiteY14" fmla="*/ 0 h 872065"/>
                    <a:gd name="connsiteX15" fmla="*/ 174101 w 728932"/>
                    <a:gd name="connsiteY15" fmla="*/ 0 h 872065"/>
                    <a:gd name="connsiteX16" fmla="*/ 447945 w 728932"/>
                    <a:gd name="connsiteY16" fmla="*/ 0 h 872065"/>
                    <a:gd name="connsiteX17" fmla="*/ 447945 w 728932"/>
                    <a:gd name="connsiteY17" fmla="*/ 1732 h 872065"/>
                    <a:gd name="connsiteX18" fmla="*/ 683688 w 728932"/>
                    <a:gd name="connsiteY18" fmla="*/ 179066 h 872065"/>
                    <a:gd name="connsiteX19" fmla="*/ 559863 w 728932"/>
                    <a:gd name="connsiteY19" fmla="*/ 407666 h 872065"/>
                    <a:gd name="connsiteX20" fmla="*/ 728932 w 728932"/>
                    <a:gd name="connsiteY20" fmla="*/ 633885 h 872065"/>
                    <a:gd name="connsiteX21" fmla="*/ 433657 w 728932"/>
                    <a:gd name="connsiteY21" fmla="*/ 872010 h 872065"/>
                    <a:gd name="connsiteX22" fmla="*/ 433776 w 728932"/>
                    <a:gd name="connsiteY22" fmla="*/ 869628 h 872065"/>
                    <a:gd name="connsiteX23" fmla="*/ 174101 w 728932"/>
                    <a:gd name="connsiteY23" fmla="*/ 869628 h 872065"/>
                    <a:gd name="connsiteX24" fmla="*/ 127816 w 728932"/>
                    <a:gd name="connsiteY24" fmla="*/ 869628 h 872065"/>
                    <a:gd name="connsiteX25" fmla="*/ 0 w 728932"/>
                    <a:gd name="connsiteY25" fmla="*/ 869628 h 872065"/>
                    <a:gd name="connsiteX26" fmla="*/ 0 w 728932"/>
                    <a:gd name="connsiteY26" fmla="*/ 0 h 872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8932" h="872065">
                      <a:moveTo>
                        <a:pt x="174101" y="488630"/>
                      </a:moveTo>
                      <a:lnTo>
                        <a:pt x="174101" y="728663"/>
                      </a:lnTo>
                      <a:lnTo>
                        <a:pt x="442406" y="728663"/>
                      </a:lnTo>
                      <a:cubicBezTo>
                        <a:pt x="511257" y="715167"/>
                        <a:pt x="549532" y="684907"/>
                        <a:pt x="547956" y="612454"/>
                      </a:cubicBezTo>
                      <a:cubicBezTo>
                        <a:pt x="543194" y="552923"/>
                        <a:pt x="538432" y="510060"/>
                        <a:pt x="431276" y="493391"/>
                      </a:cubicBezTo>
                      <a:lnTo>
                        <a:pt x="174101" y="488630"/>
                      </a:lnTo>
                      <a:close/>
                      <a:moveTo>
                        <a:pt x="174101" y="140965"/>
                      </a:moveTo>
                      <a:lnTo>
                        <a:pt x="174101" y="347665"/>
                      </a:lnTo>
                      <a:lnTo>
                        <a:pt x="431276" y="347665"/>
                      </a:lnTo>
                      <a:lnTo>
                        <a:pt x="431276" y="345754"/>
                      </a:lnTo>
                      <a:cubicBezTo>
                        <a:pt x="474139" y="322735"/>
                        <a:pt x="514619" y="311622"/>
                        <a:pt x="517000" y="243359"/>
                      </a:cubicBezTo>
                      <a:cubicBezTo>
                        <a:pt x="517000" y="202878"/>
                        <a:pt x="502713" y="157634"/>
                        <a:pt x="433656" y="148109"/>
                      </a:cubicBezTo>
                      <a:cubicBezTo>
                        <a:pt x="366981" y="140568"/>
                        <a:pt x="274510" y="141043"/>
                        <a:pt x="174101" y="140965"/>
                      </a:cubicBezTo>
                      <a:close/>
                      <a:moveTo>
                        <a:pt x="0" y="0"/>
                      </a:moveTo>
                      <a:lnTo>
                        <a:pt x="127816" y="0"/>
                      </a:lnTo>
                      <a:lnTo>
                        <a:pt x="174101" y="0"/>
                      </a:lnTo>
                      <a:lnTo>
                        <a:pt x="447945" y="0"/>
                      </a:lnTo>
                      <a:lnTo>
                        <a:pt x="447945" y="1732"/>
                      </a:lnTo>
                      <a:cubicBezTo>
                        <a:pt x="634795" y="8775"/>
                        <a:pt x="679801" y="148746"/>
                        <a:pt x="683688" y="179066"/>
                      </a:cubicBezTo>
                      <a:cubicBezTo>
                        <a:pt x="689245" y="333848"/>
                        <a:pt x="620981" y="374328"/>
                        <a:pt x="559863" y="407666"/>
                      </a:cubicBezTo>
                      <a:cubicBezTo>
                        <a:pt x="663844" y="433066"/>
                        <a:pt x="727345" y="515617"/>
                        <a:pt x="728932" y="633885"/>
                      </a:cubicBezTo>
                      <a:cubicBezTo>
                        <a:pt x="720200" y="800572"/>
                        <a:pt x="594788" y="874392"/>
                        <a:pt x="433657" y="872010"/>
                      </a:cubicBezTo>
                      <a:cubicBezTo>
                        <a:pt x="433697" y="871216"/>
                        <a:pt x="433736" y="870422"/>
                        <a:pt x="433776" y="869628"/>
                      </a:cubicBezTo>
                      <a:lnTo>
                        <a:pt x="174101" y="869628"/>
                      </a:lnTo>
                      <a:lnTo>
                        <a:pt x="127816" y="869628"/>
                      </a:lnTo>
                      <a:lnTo>
                        <a:pt x="0" y="869628"/>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2" name="Group 138">
                <a:extLst>
                  <a:ext uri="{FF2B5EF4-FFF2-40B4-BE49-F238E27FC236}">
                    <a16:creationId xmlns:a16="http://schemas.microsoft.com/office/drawing/2014/main" xmlns="" id="{095E50F1-AB58-492D-BE89-F81EECBA67F6}"/>
                  </a:ext>
                </a:extLst>
              </p:cNvPr>
              <p:cNvGrpSpPr/>
              <p:nvPr/>
            </p:nvGrpSpPr>
            <p:grpSpPr>
              <a:xfrm>
                <a:off x="6690882" y="1037184"/>
                <a:ext cx="720080" cy="720080"/>
                <a:chOff x="6690882" y="1037184"/>
                <a:chExt cx="720080" cy="720080"/>
              </a:xfrm>
            </p:grpSpPr>
            <p:sp>
              <p:nvSpPr>
                <p:cNvPr id="15" name="Rectangle 141">
                  <a:extLst>
                    <a:ext uri="{FF2B5EF4-FFF2-40B4-BE49-F238E27FC236}">
                      <a16:creationId xmlns:a16="http://schemas.microsoft.com/office/drawing/2014/main" xmlns="" id="{55D77472-945B-4CD4-9BFB-6AE39DE21582}"/>
                    </a:ext>
                  </a:extLst>
                </p:cNvPr>
                <p:cNvSpPr/>
                <p:nvPr/>
              </p:nvSpPr>
              <p:spPr>
                <a:xfrm>
                  <a:off x="6690882" y="1037184"/>
                  <a:ext cx="720080" cy="72008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Block Arc 142">
                  <a:extLst>
                    <a:ext uri="{FF2B5EF4-FFF2-40B4-BE49-F238E27FC236}">
                      <a16:creationId xmlns:a16="http://schemas.microsoft.com/office/drawing/2014/main" xmlns="" id="{EB808376-764A-4682-A66B-5671B0F9A683}"/>
                    </a:ext>
                  </a:extLst>
                </p:cNvPr>
                <p:cNvSpPr>
                  <a:spLocks noChangeAspect="1"/>
                </p:cNvSpPr>
                <p:nvPr/>
              </p:nvSpPr>
              <p:spPr>
                <a:xfrm>
                  <a:off x="6842201" y="1156272"/>
                  <a:ext cx="417443" cy="481904"/>
                </a:xfrm>
                <a:prstGeom prst="blockArc">
                  <a:avLst>
                    <a:gd name="adj1" fmla="val 1756726"/>
                    <a:gd name="adj2" fmla="val 19889488"/>
                    <a:gd name="adj3" fmla="val 227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3" name="Round Same Side Corner Rectangle 51">
                <a:extLst>
                  <a:ext uri="{FF2B5EF4-FFF2-40B4-BE49-F238E27FC236}">
                    <a16:creationId xmlns:a16="http://schemas.microsoft.com/office/drawing/2014/main" xmlns="" id="{121AF52C-F9EC-441C-AD7E-59A6BA65E1AE}"/>
                  </a:ext>
                </a:extLst>
              </p:cNvPr>
              <p:cNvSpPr/>
              <p:nvPr/>
            </p:nvSpPr>
            <p:spPr>
              <a:xfrm rot="5400000">
                <a:off x="6852922" y="1652530"/>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Round Same Side Corner Rectangle 51">
                <a:extLst>
                  <a:ext uri="{FF2B5EF4-FFF2-40B4-BE49-F238E27FC236}">
                    <a16:creationId xmlns:a16="http://schemas.microsoft.com/office/drawing/2014/main" xmlns="" id="{DFB0DDBC-A95A-41FD-B573-ED86E7BB3AC9}"/>
                  </a:ext>
                </a:extLst>
              </p:cNvPr>
              <p:cNvSpPr/>
              <p:nvPr/>
            </p:nvSpPr>
            <p:spPr>
              <a:xfrm rot="16200000">
                <a:off x="6852922" y="2167123"/>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spTree>
    <p:extLst>
      <p:ext uri="{BB962C8B-B14F-4D97-AF65-F5344CB8AC3E}">
        <p14:creationId xmlns:p14="http://schemas.microsoft.com/office/powerpoint/2010/main" val="19910589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Style slide layout">
    <p:spTree>
      <p:nvGrpSpPr>
        <p:cNvPr id="1" name=""/>
        <p:cNvGrpSpPr/>
        <p:nvPr/>
      </p:nvGrpSpPr>
      <p:grpSpPr>
        <a:xfrm>
          <a:off x="0" y="0"/>
          <a:ext cx="0" cy="0"/>
          <a:chOff x="0" y="0"/>
          <a:chExt cx="0" cy="0"/>
        </a:xfrm>
      </p:grpSpPr>
      <p:grpSp>
        <p:nvGrpSpPr>
          <p:cNvPr id="11" name="Group 10"/>
          <p:cNvGrpSpPr/>
          <p:nvPr userDrawn="1"/>
        </p:nvGrpSpPr>
        <p:grpSpPr>
          <a:xfrm>
            <a:off x="1228302" y="0"/>
            <a:ext cx="2651079" cy="5143500"/>
            <a:chOff x="750628" y="0"/>
            <a:chExt cx="3534772" cy="6858000"/>
          </a:xfrm>
        </p:grpSpPr>
        <p:sp>
          <p:nvSpPr>
            <p:cNvPr id="9" name="Freeform 8"/>
            <p:cNvSpPr/>
            <p:nvPr userDrawn="1"/>
          </p:nvSpPr>
          <p:spPr>
            <a:xfrm>
              <a:off x="3104866" y="2241644"/>
              <a:ext cx="1180534" cy="2371300"/>
            </a:xfrm>
            <a:custGeom>
              <a:avLst/>
              <a:gdLst>
                <a:gd name="connsiteX0" fmla="*/ 1 w 1180534"/>
                <a:gd name="connsiteY0" fmla="*/ 0 h 2371300"/>
                <a:gd name="connsiteX1" fmla="*/ 1180534 w 1180534"/>
                <a:gd name="connsiteY1" fmla="*/ 1185650 h 2371300"/>
                <a:gd name="connsiteX2" fmla="*/ 1 w 1180534"/>
                <a:gd name="connsiteY2" fmla="*/ 2371300 h 2371300"/>
                <a:gd name="connsiteX3" fmla="*/ 0 w 1180534"/>
                <a:gd name="connsiteY3" fmla="*/ 2371300 h 2371300"/>
                <a:gd name="connsiteX4" fmla="*/ 0 w 1180534"/>
                <a:gd name="connsiteY4" fmla="*/ 0 h 2371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0534" h="2371300">
                  <a:moveTo>
                    <a:pt x="1" y="0"/>
                  </a:moveTo>
                  <a:cubicBezTo>
                    <a:pt x="651991" y="0"/>
                    <a:pt x="1180534" y="530834"/>
                    <a:pt x="1180534" y="1185650"/>
                  </a:cubicBezTo>
                  <a:cubicBezTo>
                    <a:pt x="1180534" y="1840466"/>
                    <a:pt x="651991" y="2371300"/>
                    <a:pt x="1" y="2371300"/>
                  </a:cubicBezTo>
                  <a:lnTo>
                    <a:pt x="0" y="23713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64224" y="2408829"/>
              <a:ext cx="2067638" cy="2067638"/>
            </a:xfrm>
            <a:prstGeom prst="rect">
              <a:avLst/>
            </a:prstGeom>
          </p:spPr>
        </p:pic>
        <p:sp>
          <p:nvSpPr>
            <p:cNvPr id="6" name="Freeform 5"/>
            <p:cNvSpPr/>
            <p:nvPr userDrawn="1"/>
          </p:nvSpPr>
          <p:spPr>
            <a:xfrm>
              <a:off x="750628" y="0"/>
              <a:ext cx="2347415" cy="6858000"/>
            </a:xfrm>
            <a:custGeom>
              <a:avLst/>
              <a:gdLst>
                <a:gd name="connsiteX0" fmla="*/ 0 w 2347415"/>
                <a:gd name="connsiteY0" fmla="*/ 0 h 6858000"/>
                <a:gd name="connsiteX1" fmla="*/ 2347415 w 2347415"/>
                <a:gd name="connsiteY1" fmla="*/ 0 h 6858000"/>
                <a:gd name="connsiteX2" fmla="*/ 2347415 w 2347415"/>
                <a:gd name="connsiteY2" fmla="*/ 2241644 h 6858000"/>
                <a:gd name="connsiteX3" fmla="*/ 1160059 w 2347415"/>
                <a:gd name="connsiteY3" fmla="*/ 3429000 h 6858000"/>
                <a:gd name="connsiteX4" fmla="*/ 2347415 w 2347415"/>
                <a:gd name="connsiteY4" fmla="*/ 4616356 h 6858000"/>
                <a:gd name="connsiteX5" fmla="*/ 2347415 w 2347415"/>
                <a:gd name="connsiteY5" fmla="*/ 6858000 h 6858000"/>
                <a:gd name="connsiteX6" fmla="*/ 0 w 234741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7415" h="6858000">
                  <a:moveTo>
                    <a:pt x="0" y="0"/>
                  </a:moveTo>
                  <a:lnTo>
                    <a:pt x="2347415" y="0"/>
                  </a:lnTo>
                  <a:lnTo>
                    <a:pt x="2347415" y="2241644"/>
                  </a:lnTo>
                  <a:cubicBezTo>
                    <a:pt x="1691656" y="2241644"/>
                    <a:pt x="1160059" y="2773241"/>
                    <a:pt x="1160059" y="3429000"/>
                  </a:cubicBezTo>
                  <a:cubicBezTo>
                    <a:pt x="1160059" y="4084759"/>
                    <a:pt x="1691656" y="4616356"/>
                    <a:pt x="2347415" y="4616356"/>
                  </a:cubicBezTo>
                  <a:lnTo>
                    <a:pt x="234741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0" name="Rectangle 9"/>
          <p:cNvSpPr/>
          <p:nvPr userDrawn="1"/>
        </p:nvSpPr>
        <p:spPr>
          <a:xfrm>
            <a:off x="0" y="0"/>
            <a:ext cx="1514902"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9" name="Group 18"/>
          <p:cNvGrpSpPr/>
          <p:nvPr userDrawn="1"/>
        </p:nvGrpSpPr>
        <p:grpSpPr>
          <a:xfrm>
            <a:off x="139193" y="4111710"/>
            <a:ext cx="1903028" cy="934304"/>
            <a:chOff x="663266" y="5482279"/>
            <a:chExt cx="2537370" cy="1245739"/>
          </a:xfrm>
        </p:grpSpPr>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3266" y="5687496"/>
              <a:ext cx="451291" cy="953864"/>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6643" y="5862433"/>
              <a:ext cx="482726" cy="771896"/>
            </a:xfrm>
            <a:prstGeom prst="rect">
              <a:avLst/>
            </a:prstGeom>
          </p:spPr>
        </p:pic>
        <p:pic>
          <p:nvPicPr>
            <p:cNvPr id="14" name="Picture 1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506480" y="6133733"/>
              <a:ext cx="858460" cy="500596"/>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338654" y="5708176"/>
              <a:ext cx="328814" cy="939801"/>
            </a:xfrm>
            <a:prstGeom prst="rect">
              <a:avLst/>
            </a:prstGeom>
          </p:spPr>
        </p:pic>
        <p:pic>
          <p:nvPicPr>
            <p:cNvPr id="16" name="Picture 15"/>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798724" y="5482279"/>
              <a:ext cx="270513" cy="410434"/>
            </a:xfrm>
            <a:prstGeom prst="rect">
              <a:avLst/>
            </a:prstGeom>
          </p:spPr>
        </p:pic>
        <p:pic>
          <p:nvPicPr>
            <p:cNvPr id="17" name="Picture 16"/>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2591981" y="6331576"/>
              <a:ext cx="608655" cy="396442"/>
            </a:xfrm>
            <a:prstGeom prst="rect">
              <a:avLst/>
            </a:prstGeom>
          </p:spPr>
        </p:pic>
      </p:grpSp>
      <p:sp>
        <p:nvSpPr>
          <p:cNvPr id="18" name="Rectangle 17"/>
          <p:cNvSpPr/>
          <p:nvPr userDrawn="1"/>
        </p:nvSpPr>
        <p:spPr>
          <a:xfrm>
            <a:off x="139196" y="4974610"/>
            <a:ext cx="2696127" cy="71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Arc 19"/>
          <p:cNvSpPr/>
          <p:nvPr userDrawn="1"/>
        </p:nvSpPr>
        <p:spPr>
          <a:xfrm>
            <a:off x="1719619" y="1249197"/>
            <a:ext cx="2702256" cy="2702256"/>
          </a:xfrm>
          <a:prstGeom prst="arc">
            <a:avLst>
              <a:gd name="adj1" fmla="val 9870459"/>
              <a:gd name="adj2" fmla="val 15552705"/>
            </a:avLst>
          </a:prstGeom>
          <a:ln w="1905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pic>
        <p:nvPicPr>
          <p:cNvPr id="21" name="Picture 20"/>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rot="9286725">
            <a:off x="1725350" y="3030293"/>
            <a:ext cx="299755" cy="314742"/>
          </a:xfrm>
          <a:prstGeom prst="rect">
            <a:avLst/>
          </a:prstGeom>
        </p:spPr>
      </p:pic>
    </p:spTree>
    <p:extLst>
      <p:ext uri="{BB962C8B-B14F-4D97-AF65-F5344CB8AC3E}">
        <p14:creationId xmlns:p14="http://schemas.microsoft.com/office/powerpoint/2010/main" val="41040747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125595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833796" y="1203597"/>
            <a:ext cx="3481636" cy="1808583"/>
          </a:xfrm>
          <a:prstGeom prst="rect">
            <a:avLst/>
          </a:prstGeom>
        </p:spPr>
        <p:txBody>
          <a:bodyPr anchor="ctr"/>
          <a:lstStyle>
            <a:lvl1pPr marL="0" indent="0" algn="ctr">
              <a:lnSpc>
                <a:spcPct val="100000"/>
              </a:lnSpc>
              <a:buNone/>
              <a:defRPr sz="3600" b="0" baseline="0">
                <a:solidFill>
                  <a:schemeClr val="bg1"/>
                </a:solidFill>
                <a:latin typeface="+mj-lt"/>
                <a:cs typeface="Arial" pitchFamily="34" charset="0"/>
              </a:defRPr>
            </a:lvl1pPr>
          </a:lstStyle>
          <a:p>
            <a:pPr lvl="0"/>
            <a:r>
              <a:rPr lang="en-US" altLang="ko-KR" dirty="0"/>
              <a:t>FREE</a:t>
            </a:r>
          </a:p>
          <a:p>
            <a:pPr lvl="0"/>
            <a:r>
              <a:rPr lang="en-US" altLang="ko-KR" dirty="0"/>
              <a:t>PPT</a:t>
            </a:r>
          </a:p>
          <a:p>
            <a:pPr lvl="0"/>
            <a:r>
              <a:rPr lang="en-US" altLang="ko-KR" dirty="0"/>
              <a:t>TEMPLATES</a:t>
            </a:r>
          </a:p>
        </p:txBody>
      </p:sp>
      <p:sp>
        <p:nvSpPr>
          <p:cNvPr id="11" name="Text Placeholder 9"/>
          <p:cNvSpPr>
            <a:spLocks noGrp="1"/>
          </p:cNvSpPr>
          <p:nvPr>
            <p:ph type="body" sz="quarter" idx="11" hasCustomPrompt="1"/>
          </p:nvPr>
        </p:nvSpPr>
        <p:spPr>
          <a:xfrm>
            <a:off x="2833796" y="3012181"/>
            <a:ext cx="3481636" cy="85571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INSTERT</a:t>
            </a:r>
          </a:p>
          <a:p>
            <a:pPr lvl="0"/>
            <a:r>
              <a:rPr lang="en-US" altLang="ko-KR" dirty="0"/>
              <a:t>THE TITLE OF YOUR</a:t>
            </a:r>
          </a:p>
          <a:p>
            <a:pPr lvl="0"/>
            <a:r>
              <a:rPr lang="en-US" altLang="ko-KR" dirty="0"/>
              <a:t>PRESENTATION HERE</a:t>
            </a:r>
            <a:endParaRPr lang="ko-KR" altLang="en-US" dirty="0"/>
          </a:p>
        </p:txBody>
      </p:sp>
    </p:spTree>
    <p:extLst>
      <p:ext uri="{BB962C8B-B14F-4D97-AF65-F5344CB8AC3E}">
        <p14:creationId xmlns:p14="http://schemas.microsoft.com/office/powerpoint/2010/main" val="529794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val 3"/>
          <p:cNvSpPr/>
          <p:nvPr userDrawn="1"/>
        </p:nvSpPr>
        <p:spPr>
          <a:xfrm>
            <a:off x="2879812" y="874038"/>
            <a:ext cx="3384376" cy="3384376"/>
          </a:xfrm>
          <a:prstGeom prst="ellipse">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879812" y="1995686"/>
            <a:ext cx="3384376" cy="576063"/>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879664" y="2571750"/>
            <a:ext cx="3384376" cy="508248"/>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a:t>
            </a:r>
          </a:p>
          <a:p>
            <a:pPr lvl="0"/>
            <a:r>
              <a:rPr lang="en-US" altLang="ko-KR" dirty="0"/>
              <a:t>of your subtitle Here</a:t>
            </a:r>
          </a:p>
        </p:txBody>
      </p:sp>
      <p:sp>
        <p:nvSpPr>
          <p:cNvPr id="5" name="Rectangle 4"/>
          <p:cNvSpPr/>
          <p:nvPr userDrawn="1"/>
        </p:nvSpPr>
        <p:spPr>
          <a:xfrm rot="2551977">
            <a:off x="8622803" y="-175729"/>
            <a:ext cx="216024" cy="828048"/>
          </a:xfrm>
          <a:custGeom>
            <a:avLst/>
            <a:gdLst/>
            <a:ahLst/>
            <a:cxnLst/>
            <a:rect l="l" t="t" r="r" b="b"/>
            <a:pathLst>
              <a:path w="216024" h="828048">
                <a:moveTo>
                  <a:pt x="0" y="198178"/>
                </a:moveTo>
                <a:lnTo>
                  <a:pt x="216024" y="0"/>
                </a:lnTo>
                <a:lnTo>
                  <a:pt x="216024" y="828048"/>
                </a:lnTo>
                <a:lnTo>
                  <a:pt x="0" y="828047"/>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p>
        </p:txBody>
      </p:sp>
      <p:sp>
        <p:nvSpPr>
          <p:cNvPr id="8" name="Rectangle 7"/>
          <p:cNvSpPr/>
          <p:nvPr userDrawn="1"/>
        </p:nvSpPr>
        <p:spPr>
          <a:xfrm rot="2551977">
            <a:off x="8702909" y="-64441"/>
            <a:ext cx="216024" cy="1220895"/>
          </a:xfrm>
          <a:custGeom>
            <a:avLst/>
            <a:gdLst/>
            <a:ahLst/>
            <a:cxnLst/>
            <a:rect l="l" t="t" r="r" b="b"/>
            <a:pathLst>
              <a:path w="216024" h="1220895">
                <a:moveTo>
                  <a:pt x="0" y="0"/>
                </a:moveTo>
                <a:lnTo>
                  <a:pt x="216024" y="235477"/>
                </a:lnTo>
                <a:lnTo>
                  <a:pt x="216024" y="1220895"/>
                </a:lnTo>
                <a:lnTo>
                  <a:pt x="0" y="1220895"/>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p>
        </p:txBody>
      </p:sp>
      <p:sp>
        <p:nvSpPr>
          <p:cNvPr id="9" name="Rectangle 8"/>
          <p:cNvSpPr/>
          <p:nvPr userDrawn="1"/>
        </p:nvSpPr>
        <p:spPr>
          <a:xfrm rot="2359288">
            <a:off x="201572" y="3936189"/>
            <a:ext cx="216024" cy="1240840"/>
          </a:xfrm>
          <a:custGeom>
            <a:avLst/>
            <a:gdLst/>
            <a:ahLst/>
            <a:cxnLst/>
            <a:rect l="l" t="t" r="r" b="b"/>
            <a:pathLst>
              <a:path w="216024" h="1240840">
                <a:moveTo>
                  <a:pt x="0" y="0"/>
                </a:moveTo>
                <a:lnTo>
                  <a:pt x="216024" y="0"/>
                </a:lnTo>
                <a:lnTo>
                  <a:pt x="216024" y="1240840"/>
                </a:lnTo>
                <a:lnTo>
                  <a:pt x="0" y="977112"/>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p>
        </p:txBody>
      </p:sp>
      <p:sp>
        <p:nvSpPr>
          <p:cNvPr id="12" name="Rectangle 11"/>
          <p:cNvSpPr/>
          <p:nvPr userDrawn="1"/>
        </p:nvSpPr>
        <p:spPr>
          <a:xfrm rot="2359288">
            <a:off x="272370" y="4409776"/>
            <a:ext cx="216024" cy="904565"/>
          </a:xfrm>
          <a:custGeom>
            <a:avLst/>
            <a:gdLst/>
            <a:ahLst/>
            <a:cxnLst/>
            <a:rect l="l" t="t" r="r" b="b"/>
            <a:pathLst>
              <a:path w="216024" h="904565">
                <a:moveTo>
                  <a:pt x="0" y="0"/>
                </a:moveTo>
                <a:lnTo>
                  <a:pt x="216024" y="0"/>
                </a:lnTo>
                <a:lnTo>
                  <a:pt x="216024" y="727616"/>
                </a:lnTo>
                <a:lnTo>
                  <a:pt x="0" y="904565"/>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p>
        </p:txBody>
      </p:sp>
    </p:spTree>
    <p:extLst>
      <p:ext uri="{BB962C8B-B14F-4D97-AF65-F5344CB8AC3E}">
        <p14:creationId xmlns:p14="http://schemas.microsoft.com/office/powerpoint/2010/main" val="14148667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Style slide layout">
    <p:spTree>
      <p:nvGrpSpPr>
        <p:cNvPr id="1" name=""/>
        <p:cNvGrpSpPr/>
        <p:nvPr/>
      </p:nvGrpSpPr>
      <p:grpSpPr>
        <a:xfrm>
          <a:off x="0" y="0"/>
          <a:ext cx="0" cy="0"/>
          <a:chOff x="0" y="0"/>
          <a:chExt cx="0" cy="0"/>
        </a:xfrm>
      </p:grpSpPr>
      <p:grpSp>
        <p:nvGrpSpPr>
          <p:cNvPr id="11" name="Group 10"/>
          <p:cNvGrpSpPr/>
          <p:nvPr userDrawn="1"/>
        </p:nvGrpSpPr>
        <p:grpSpPr>
          <a:xfrm>
            <a:off x="1228302" y="0"/>
            <a:ext cx="2651079" cy="5143500"/>
            <a:chOff x="750628" y="0"/>
            <a:chExt cx="3534772" cy="6858000"/>
          </a:xfrm>
        </p:grpSpPr>
        <p:sp>
          <p:nvSpPr>
            <p:cNvPr id="9" name="Freeform 8"/>
            <p:cNvSpPr/>
            <p:nvPr userDrawn="1"/>
          </p:nvSpPr>
          <p:spPr>
            <a:xfrm>
              <a:off x="3104866" y="2241644"/>
              <a:ext cx="1180534" cy="2371300"/>
            </a:xfrm>
            <a:custGeom>
              <a:avLst/>
              <a:gdLst>
                <a:gd name="connsiteX0" fmla="*/ 1 w 1180534"/>
                <a:gd name="connsiteY0" fmla="*/ 0 h 2371300"/>
                <a:gd name="connsiteX1" fmla="*/ 1180534 w 1180534"/>
                <a:gd name="connsiteY1" fmla="*/ 1185650 h 2371300"/>
                <a:gd name="connsiteX2" fmla="*/ 1 w 1180534"/>
                <a:gd name="connsiteY2" fmla="*/ 2371300 h 2371300"/>
                <a:gd name="connsiteX3" fmla="*/ 0 w 1180534"/>
                <a:gd name="connsiteY3" fmla="*/ 2371300 h 2371300"/>
                <a:gd name="connsiteX4" fmla="*/ 0 w 1180534"/>
                <a:gd name="connsiteY4" fmla="*/ 0 h 2371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0534" h="2371300">
                  <a:moveTo>
                    <a:pt x="1" y="0"/>
                  </a:moveTo>
                  <a:cubicBezTo>
                    <a:pt x="651991" y="0"/>
                    <a:pt x="1180534" y="530834"/>
                    <a:pt x="1180534" y="1185650"/>
                  </a:cubicBezTo>
                  <a:cubicBezTo>
                    <a:pt x="1180534" y="1840466"/>
                    <a:pt x="651991" y="2371300"/>
                    <a:pt x="1" y="2371300"/>
                  </a:cubicBezTo>
                  <a:lnTo>
                    <a:pt x="0" y="23713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64224" y="2408829"/>
              <a:ext cx="2067638" cy="2067638"/>
            </a:xfrm>
            <a:prstGeom prst="rect">
              <a:avLst/>
            </a:prstGeom>
          </p:spPr>
        </p:pic>
        <p:sp>
          <p:nvSpPr>
            <p:cNvPr id="6" name="Freeform 5"/>
            <p:cNvSpPr/>
            <p:nvPr userDrawn="1"/>
          </p:nvSpPr>
          <p:spPr>
            <a:xfrm>
              <a:off x="750628" y="0"/>
              <a:ext cx="2347415" cy="6858000"/>
            </a:xfrm>
            <a:custGeom>
              <a:avLst/>
              <a:gdLst>
                <a:gd name="connsiteX0" fmla="*/ 0 w 2347415"/>
                <a:gd name="connsiteY0" fmla="*/ 0 h 6858000"/>
                <a:gd name="connsiteX1" fmla="*/ 2347415 w 2347415"/>
                <a:gd name="connsiteY1" fmla="*/ 0 h 6858000"/>
                <a:gd name="connsiteX2" fmla="*/ 2347415 w 2347415"/>
                <a:gd name="connsiteY2" fmla="*/ 2241644 h 6858000"/>
                <a:gd name="connsiteX3" fmla="*/ 1160059 w 2347415"/>
                <a:gd name="connsiteY3" fmla="*/ 3429000 h 6858000"/>
                <a:gd name="connsiteX4" fmla="*/ 2347415 w 2347415"/>
                <a:gd name="connsiteY4" fmla="*/ 4616356 h 6858000"/>
                <a:gd name="connsiteX5" fmla="*/ 2347415 w 2347415"/>
                <a:gd name="connsiteY5" fmla="*/ 6858000 h 6858000"/>
                <a:gd name="connsiteX6" fmla="*/ 0 w 234741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7415" h="6858000">
                  <a:moveTo>
                    <a:pt x="0" y="0"/>
                  </a:moveTo>
                  <a:lnTo>
                    <a:pt x="2347415" y="0"/>
                  </a:lnTo>
                  <a:lnTo>
                    <a:pt x="2347415" y="2241644"/>
                  </a:lnTo>
                  <a:cubicBezTo>
                    <a:pt x="1691656" y="2241644"/>
                    <a:pt x="1160059" y="2773241"/>
                    <a:pt x="1160059" y="3429000"/>
                  </a:cubicBezTo>
                  <a:cubicBezTo>
                    <a:pt x="1160059" y="4084759"/>
                    <a:pt x="1691656" y="4616356"/>
                    <a:pt x="2347415" y="4616356"/>
                  </a:cubicBezTo>
                  <a:lnTo>
                    <a:pt x="234741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0" name="Rectangle 9"/>
          <p:cNvSpPr/>
          <p:nvPr userDrawn="1"/>
        </p:nvSpPr>
        <p:spPr>
          <a:xfrm>
            <a:off x="0" y="0"/>
            <a:ext cx="1514902"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9" name="Group 18"/>
          <p:cNvGrpSpPr/>
          <p:nvPr userDrawn="1"/>
        </p:nvGrpSpPr>
        <p:grpSpPr>
          <a:xfrm>
            <a:off x="139193" y="4111710"/>
            <a:ext cx="1903028" cy="934304"/>
            <a:chOff x="663266" y="5482279"/>
            <a:chExt cx="2537370" cy="1245739"/>
          </a:xfrm>
        </p:grpSpPr>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3266" y="5687496"/>
              <a:ext cx="451291" cy="953864"/>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6643" y="5862433"/>
              <a:ext cx="482726" cy="771896"/>
            </a:xfrm>
            <a:prstGeom prst="rect">
              <a:avLst/>
            </a:prstGeom>
          </p:spPr>
        </p:pic>
        <p:pic>
          <p:nvPicPr>
            <p:cNvPr id="14" name="Picture 1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506480" y="6133733"/>
              <a:ext cx="858460" cy="500596"/>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338654" y="5708176"/>
              <a:ext cx="328814" cy="939801"/>
            </a:xfrm>
            <a:prstGeom prst="rect">
              <a:avLst/>
            </a:prstGeom>
          </p:spPr>
        </p:pic>
        <p:pic>
          <p:nvPicPr>
            <p:cNvPr id="16" name="Picture 15"/>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798724" y="5482279"/>
              <a:ext cx="270513" cy="410434"/>
            </a:xfrm>
            <a:prstGeom prst="rect">
              <a:avLst/>
            </a:prstGeom>
          </p:spPr>
        </p:pic>
        <p:pic>
          <p:nvPicPr>
            <p:cNvPr id="17" name="Picture 16"/>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2591981" y="6331576"/>
              <a:ext cx="608655" cy="396442"/>
            </a:xfrm>
            <a:prstGeom prst="rect">
              <a:avLst/>
            </a:prstGeom>
          </p:spPr>
        </p:pic>
      </p:grpSp>
      <p:sp>
        <p:nvSpPr>
          <p:cNvPr id="18" name="Rectangle 17"/>
          <p:cNvSpPr/>
          <p:nvPr userDrawn="1"/>
        </p:nvSpPr>
        <p:spPr>
          <a:xfrm>
            <a:off x="139196" y="4974610"/>
            <a:ext cx="2696127" cy="71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Arc 19"/>
          <p:cNvSpPr/>
          <p:nvPr userDrawn="1"/>
        </p:nvSpPr>
        <p:spPr>
          <a:xfrm>
            <a:off x="1719619" y="1249197"/>
            <a:ext cx="2702256" cy="2702256"/>
          </a:xfrm>
          <a:prstGeom prst="arc">
            <a:avLst>
              <a:gd name="adj1" fmla="val 9870459"/>
              <a:gd name="adj2" fmla="val 15552705"/>
            </a:avLst>
          </a:prstGeom>
          <a:ln w="1905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pic>
        <p:nvPicPr>
          <p:cNvPr id="21" name="Picture 20"/>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rot="9286725">
            <a:off x="1725350" y="3030293"/>
            <a:ext cx="299755" cy="314742"/>
          </a:xfrm>
          <a:prstGeom prst="rect">
            <a:avLst/>
          </a:prstGeom>
        </p:spPr>
      </p:pic>
    </p:spTree>
    <p:extLst>
      <p:ext uri="{BB962C8B-B14F-4D97-AF65-F5344CB8AC3E}">
        <p14:creationId xmlns:p14="http://schemas.microsoft.com/office/powerpoint/2010/main" val="8846867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47664" y="25735"/>
            <a:ext cx="7596336" cy="776530"/>
          </a:xfrm>
          <a:prstGeom prst="rect">
            <a:avLst/>
          </a:prstGeom>
        </p:spPr>
        <p:txBody>
          <a:bodyPr anchor="ctr"/>
          <a:lstStyle>
            <a:lvl1pPr algn="l">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1082674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1"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6" name="Text Placeholder 9"/>
          <p:cNvSpPr>
            <a:spLocks noGrp="1"/>
          </p:cNvSpPr>
          <p:nvPr>
            <p:ph type="body" sz="quarter" idx="12" hasCustomPrompt="1"/>
          </p:nvPr>
        </p:nvSpPr>
        <p:spPr>
          <a:xfrm>
            <a:off x="0" y="699542"/>
            <a:ext cx="9144000" cy="288032"/>
          </a:xfrm>
          <a:prstGeom prst="rect">
            <a:avLst/>
          </a:prstGeom>
        </p:spPr>
        <p:txBody>
          <a:bodyPr anchor="ctr"/>
          <a:lstStyle>
            <a:lvl1pPr marL="0" indent="0" algn="ctr">
              <a:buNone/>
              <a:defRPr sz="12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3" name="Rectangle 2"/>
          <p:cNvSpPr/>
          <p:nvPr userDrawn="1"/>
        </p:nvSpPr>
        <p:spPr>
          <a:xfrm>
            <a:off x="1547664" y="0"/>
            <a:ext cx="7596336"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 name="Group 131">
            <a:extLst>
              <a:ext uri="{FF2B5EF4-FFF2-40B4-BE49-F238E27FC236}">
                <a16:creationId xmlns:a16="http://schemas.microsoft.com/office/drawing/2014/main" xmlns="" id="{026D4B59-5D59-4CEC-AB20-DB24D608CE1F}"/>
              </a:ext>
            </a:extLst>
          </p:cNvPr>
          <p:cNvGrpSpPr/>
          <p:nvPr userDrawn="1"/>
        </p:nvGrpSpPr>
        <p:grpSpPr>
          <a:xfrm>
            <a:off x="126464" y="3578903"/>
            <a:ext cx="1296144" cy="1368244"/>
            <a:chOff x="787805" y="339502"/>
            <a:chExt cx="4175262" cy="4407517"/>
          </a:xfrm>
        </p:grpSpPr>
        <p:sp>
          <p:nvSpPr>
            <p:cNvPr id="6" name="Oval 132">
              <a:extLst>
                <a:ext uri="{FF2B5EF4-FFF2-40B4-BE49-F238E27FC236}">
                  <a16:creationId xmlns:a16="http://schemas.microsoft.com/office/drawing/2014/main" xmlns="" id="{9F7729A7-5A12-4764-9BB8-3EE3D0790F11}"/>
                </a:ext>
              </a:extLst>
            </p:cNvPr>
            <p:cNvSpPr/>
            <p:nvPr/>
          </p:nvSpPr>
          <p:spPr>
            <a:xfrm>
              <a:off x="787805" y="339502"/>
              <a:ext cx="4175262" cy="4175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7" name="Group 133">
              <a:extLst>
                <a:ext uri="{FF2B5EF4-FFF2-40B4-BE49-F238E27FC236}">
                  <a16:creationId xmlns:a16="http://schemas.microsoft.com/office/drawing/2014/main" xmlns="" id="{433664DB-FA73-4B57-9543-AEF7A1FB2D58}"/>
                </a:ext>
              </a:extLst>
            </p:cNvPr>
            <p:cNvGrpSpPr/>
            <p:nvPr/>
          </p:nvGrpSpPr>
          <p:grpSpPr>
            <a:xfrm>
              <a:off x="1129436" y="1046675"/>
              <a:ext cx="3492000" cy="3700344"/>
              <a:chOff x="5304922" y="1037184"/>
              <a:chExt cx="3492000" cy="3700344"/>
            </a:xfrm>
          </p:grpSpPr>
          <p:grpSp>
            <p:nvGrpSpPr>
              <p:cNvPr id="8" name="Group 134">
                <a:extLst>
                  <a:ext uri="{FF2B5EF4-FFF2-40B4-BE49-F238E27FC236}">
                    <a16:creationId xmlns:a16="http://schemas.microsoft.com/office/drawing/2014/main" xmlns="" id="{97F3B45F-4060-46EF-8565-299D039E474D}"/>
                  </a:ext>
                </a:extLst>
              </p:cNvPr>
              <p:cNvGrpSpPr/>
              <p:nvPr/>
            </p:nvGrpSpPr>
            <p:grpSpPr>
              <a:xfrm>
                <a:off x="5304922" y="3743716"/>
                <a:ext cx="3492000" cy="437610"/>
                <a:chOff x="1709238" y="4209096"/>
                <a:chExt cx="3492000" cy="437610"/>
              </a:xfrm>
            </p:grpSpPr>
            <p:sp>
              <p:nvSpPr>
                <p:cNvPr id="34" name="Rectangle 160">
                  <a:extLst>
                    <a:ext uri="{FF2B5EF4-FFF2-40B4-BE49-F238E27FC236}">
                      <a16:creationId xmlns:a16="http://schemas.microsoft.com/office/drawing/2014/main" xmlns="" id="{1F3EFD6B-061F-4478-8FAA-0C72A246F3CF}"/>
                    </a:ext>
                  </a:extLst>
                </p:cNvPr>
                <p:cNvSpPr/>
                <p:nvPr/>
              </p:nvSpPr>
              <p:spPr>
                <a:xfrm>
                  <a:off x="1709238" y="4214706"/>
                  <a:ext cx="3492000" cy="432000"/>
                </a:xfrm>
                <a:prstGeom prst="rec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5" name="Group 161">
                  <a:extLst>
                    <a:ext uri="{FF2B5EF4-FFF2-40B4-BE49-F238E27FC236}">
                      <a16:creationId xmlns:a16="http://schemas.microsoft.com/office/drawing/2014/main" xmlns="" id="{9201AC6B-6F3A-4E54-9E1E-68F94FD39972}"/>
                    </a:ext>
                  </a:extLst>
                </p:cNvPr>
                <p:cNvGrpSpPr/>
                <p:nvPr/>
              </p:nvGrpSpPr>
              <p:grpSpPr>
                <a:xfrm>
                  <a:off x="2078720" y="4209096"/>
                  <a:ext cx="469833" cy="432000"/>
                  <a:chOff x="2078720" y="4209096"/>
                  <a:chExt cx="469833" cy="432000"/>
                </a:xfrm>
              </p:grpSpPr>
              <p:sp>
                <p:nvSpPr>
                  <p:cNvPr id="43" name="Rectangle 169">
                    <a:extLst>
                      <a:ext uri="{FF2B5EF4-FFF2-40B4-BE49-F238E27FC236}">
                        <a16:creationId xmlns:a16="http://schemas.microsoft.com/office/drawing/2014/main" xmlns="" id="{833D3C5A-E612-4CE7-98A0-3793884D93B0}"/>
                      </a:ext>
                    </a:extLst>
                  </p:cNvPr>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4" name="Rectangle 170">
                    <a:extLst>
                      <a:ext uri="{FF2B5EF4-FFF2-40B4-BE49-F238E27FC236}">
                        <a16:creationId xmlns:a16="http://schemas.microsoft.com/office/drawing/2014/main" xmlns="" id="{9A2C5636-A3D2-4B1B-A346-15F3468CD198}"/>
                      </a:ext>
                    </a:extLst>
                  </p:cNvPr>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5" name="Rectangle 171">
                    <a:extLst>
                      <a:ext uri="{FF2B5EF4-FFF2-40B4-BE49-F238E27FC236}">
                        <a16:creationId xmlns:a16="http://schemas.microsoft.com/office/drawing/2014/main" xmlns="" id="{10650D19-D871-43A5-90C4-25301C5C346E}"/>
                      </a:ext>
                    </a:extLst>
                  </p:cNvPr>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Rectangle 172">
                    <a:extLst>
                      <a:ext uri="{FF2B5EF4-FFF2-40B4-BE49-F238E27FC236}">
                        <a16:creationId xmlns:a16="http://schemas.microsoft.com/office/drawing/2014/main" xmlns="" id="{F9A18B9A-6392-4D5F-A47E-B329BB9A6661}"/>
                      </a:ext>
                    </a:extLst>
                  </p:cNvPr>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36" name="Group 162">
                  <a:extLst>
                    <a:ext uri="{FF2B5EF4-FFF2-40B4-BE49-F238E27FC236}">
                      <a16:creationId xmlns:a16="http://schemas.microsoft.com/office/drawing/2014/main" xmlns="" id="{B82B438A-726D-45F9-A5DA-D08AD6C624E0}"/>
                    </a:ext>
                  </a:extLst>
                </p:cNvPr>
                <p:cNvGrpSpPr/>
                <p:nvPr/>
              </p:nvGrpSpPr>
              <p:grpSpPr>
                <a:xfrm>
                  <a:off x="4098293" y="4384000"/>
                  <a:ext cx="900965" cy="82800"/>
                  <a:chOff x="4098293" y="4384000"/>
                  <a:chExt cx="900965" cy="82800"/>
                </a:xfrm>
              </p:grpSpPr>
              <p:sp>
                <p:nvSpPr>
                  <p:cNvPr id="37" name="Rectangle 163">
                    <a:extLst>
                      <a:ext uri="{FF2B5EF4-FFF2-40B4-BE49-F238E27FC236}">
                        <a16:creationId xmlns:a16="http://schemas.microsoft.com/office/drawing/2014/main" xmlns="" id="{93FAEF1B-8C71-4F77-86F3-9082D16C6C3D}"/>
                      </a:ext>
                    </a:extLst>
                  </p:cNvPr>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8" name="Rectangle 164">
                    <a:extLst>
                      <a:ext uri="{FF2B5EF4-FFF2-40B4-BE49-F238E27FC236}">
                        <a16:creationId xmlns:a16="http://schemas.microsoft.com/office/drawing/2014/main" xmlns="" id="{575D7FA0-9FAE-4CE8-95D1-B88B0F922D42}"/>
                      </a:ext>
                    </a:extLst>
                  </p:cNvPr>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9" name="Rectangle 165">
                    <a:extLst>
                      <a:ext uri="{FF2B5EF4-FFF2-40B4-BE49-F238E27FC236}">
                        <a16:creationId xmlns:a16="http://schemas.microsoft.com/office/drawing/2014/main" xmlns="" id="{772FC9E5-A5A5-4EE0-A2EC-C53B2C15E423}"/>
                      </a:ext>
                    </a:extLst>
                  </p:cNvPr>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0" name="Rectangle 166">
                    <a:extLst>
                      <a:ext uri="{FF2B5EF4-FFF2-40B4-BE49-F238E27FC236}">
                        <a16:creationId xmlns:a16="http://schemas.microsoft.com/office/drawing/2014/main" xmlns="" id="{FFA7EB86-1716-4A64-88E6-CE6743D43754}"/>
                      </a:ext>
                    </a:extLst>
                  </p:cNvPr>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1" name="Rectangle 167">
                    <a:extLst>
                      <a:ext uri="{FF2B5EF4-FFF2-40B4-BE49-F238E27FC236}">
                        <a16:creationId xmlns:a16="http://schemas.microsoft.com/office/drawing/2014/main" xmlns="" id="{FECA3F1E-ACC8-4DE5-8D4E-D5932BC26574}"/>
                      </a:ext>
                    </a:extLst>
                  </p:cNvPr>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2" name="Rectangle 168">
                    <a:extLst>
                      <a:ext uri="{FF2B5EF4-FFF2-40B4-BE49-F238E27FC236}">
                        <a16:creationId xmlns:a16="http://schemas.microsoft.com/office/drawing/2014/main" xmlns="" id="{9D0A8CA7-A706-42EE-AC1E-84D321F5BAEC}"/>
                      </a:ext>
                    </a:extLst>
                  </p:cNvPr>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grpSp>
            <p:nvGrpSpPr>
              <p:cNvPr id="9" name="Group 135">
                <a:extLst>
                  <a:ext uri="{FF2B5EF4-FFF2-40B4-BE49-F238E27FC236}">
                    <a16:creationId xmlns:a16="http://schemas.microsoft.com/office/drawing/2014/main" xmlns="" id="{4CA94E39-AEF3-4A20-8A94-91CC08786D31}"/>
                  </a:ext>
                </a:extLst>
              </p:cNvPr>
              <p:cNvGrpSpPr/>
              <p:nvPr/>
            </p:nvGrpSpPr>
            <p:grpSpPr>
              <a:xfrm flipH="1">
                <a:off x="5304922" y="4299918"/>
                <a:ext cx="3492000" cy="437610"/>
                <a:chOff x="1709238" y="4209096"/>
                <a:chExt cx="3492000" cy="437610"/>
              </a:xfrm>
            </p:grpSpPr>
            <p:sp>
              <p:nvSpPr>
                <p:cNvPr id="21" name="Rectangle 147">
                  <a:extLst>
                    <a:ext uri="{FF2B5EF4-FFF2-40B4-BE49-F238E27FC236}">
                      <a16:creationId xmlns:a16="http://schemas.microsoft.com/office/drawing/2014/main" xmlns="" id="{D486681D-1708-4D81-88E1-DE1E1E00AAE5}"/>
                    </a:ext>
                  </a:extLst>
                </p:cNvPr>
                <p:cNvSpPr/>
                <p:nvPr/>
              </p:nvSpPr>
              <p:spPr>
                <a:xfrm>
                  <a:off x="1709238" y="4214706"/>
                  <a:ext cx="3492000" cy="432000"/>
                </a:xfrm>
                <a:prstGeom prst="rect">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2" name="Group 148">
                  <a:extLst>
                    <a:ext uri="{FF2B5EF4-FFF2-40B4-BE49-F238E27FC236}">
                      <a16:creationId xmlns:a16="http://schemas.microsoft.com/office/drawing/2014/main" xmlns="" id="{7BC095C6-386F-49C6-BAE7-483275E5E81F}"/>
                    </a:ext>
                  </a:extLst>
                </p:cNvPr>
                <p:cNvGrpSpPr/>
                <p:nvPr/>
              </p:nvGrpSpPr>
              <p:grpSpPr>
                <a:xfrm>
                  <a:off x="2078720" y="4209096"/>
                  <a:ext cx="469833" cy="432000"/>
                  <a:chOff x="2078720" y="4209096"/>
                  <a:chExt cx="469833" cy="432000"/>
                </a:xfrm>
              </p:grpSpPr>
              <p:sp>
                <p:nvSpPr>
                  <p:cNvPr id="30" name="Rectangle 156">
                    <a:extLst>
                      <a:ext uri="{FF2B5EF4-FFF2-40B4-BE49-F238E27FC236}">
                        <a16:creationId xmlns:a16="http://schemas.microsoft.com/office/drawing/2014/main" xmlns="" id="{C4213B71-6426-41F6-960A-FAB5D7A110E2}"/>
                      </a:ext>
                    </a:extLst>
                  </p:cNvPr>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1" name="Rectangle 157">
                    <a:extLst>
                      <a:ext uri="{FF2B5EF4-FFF2-40B4-BE49-F238E27FC236}">
                        <a16:creationId xmlns:a16="http://schemas.microsoft.com/office/drawing/2014/main" xmlns="" id="{290590F8-9BC5-4917-995D-5DD4F9844418}"/>
                      </a:ext>
                    </a:extLst>
                  </p:cNvPr>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2" name="Rectangle 158">
                    <a:extLst>
                      <a:ext uri="{FF2B5EF4-FFF2-40B4-BE49-F238E27FC236}">
                        <a16:creationId xmlns:a16="http://schemas.microsoft.com/office/drawing/2014/main" xmlns="" id="{F23A0549-22CA-46CC-A244-1EB4EF54BFF9}"/>
                      </a:ext>
                    </a:extLst>
                  </p:cNvPr>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3" name="Rectangle 159">
                    <a:extLst>
                      <a:ext uri="{FF2B5EF4-FFF2-40B4-BE49-F238E27FC236}">
                        <a16:creationId xmlns:a16="http://schemas.microsoft.com/office/drawing/2014/main" xmlns="" id="{19D2D0F4-4D3E-43B5-9CEA-45CD50CF22DA}"/>
                      </a:ext>
                    </a:extLst>
                  </p:cNvPr>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3" name="Group 149">
                  <a:extLst>
                    <a:ext uri="{FF2B5EF4-FFF2-40B4-BE49-F238E27FC236}">
                      <a16:creationId xmlns:a16="http://schemas.microsoft.com/office/drawing/2014/main" xmlns="" id="{08BB2FF0-577E-47ED-A538-E7DB3C74C043}"/>
                    </a:ext>
                  </a:extLst>
                </p:cNvPr>
                <p:cNvGrpSpPr/>
                <p:nvPr/>
              </p:nvGrpSpPr>
              <p:grpSpPr>
                <a:xfrm>
                  <a:off x="4098293" y="4384000"/>
                  <a:ext cx="900965" cy="82800"/>
                  <a:chOff x="4098293" y="4384000"/>
                  <a:chExt cx="900965" cy="82800"/>
                </a:xfrm>
              </p:grpSpPr>
              <p:sp>
                <p:nvSpPr>
                  <p:cNvPr id="24" name="Rectangle 150">
                    <a:extLst>
                      <a:ext uri="{FF2B5EF4-FFF2-40B4-BE49-F238E27FC236}">
                        <a16:creationId xmlns:a16="http://schemas.microsoft.com/office/drawing/2014/main" xmlns="" id="{6BB79A00-C28C-4862-81FB-93BE47F3127E}"/>
                      </a:ext>
                    </a:extLst>
                  </p:cNvPr>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ectangle 151">
                    <a:extLst>
                      <a:ext uri="{FF2B5EF4-FFF2-40B4-BE49-F238E27FC236}">
                        <a16:creationId xmlns:a16="http://schemas.microsoft.com/office/drawing/2014/main" xmlns="" id="{16A3FBF7-CA47-44AA-802A-677D16725DD1}"/>
                      </a:ext>
                    </a:extLst>
                  </p:cNvPr>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Rectangle 152">
                    <a:extLst>
                      <a:ext uri="{FF2B5EF4-FFF2-40B4-BE49-F238E27FC236}">
                        <a16:creationId xmlns:a16="http://schemas.microsoft.com/office/drawing/2014/main" xmlns="" id="{281C5339-EEF9-484A-8D2E-A4CE48AE1051}"/>
                      </a:ext>
                    </a:extLst>
                  </p:cNvPr>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7" name="Rectangle 153">
                    <a:extLst>
                      <a:ext uri="{FF2B5EF4-FFF2-40B4-BE49-F238E27FC236}">
                        <a16:creationId xmlns:a16="http://schemas.microsoft.com/office/drawing/2014/main" xmlns="" id="{78ADE070-9797-442E-819F-37D83BA2F61C}"/>
                      </a:ext>
                    </a:extLst>
                  </p:cNvPr>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8" name="Rectangle 154">
                    <a:extLst>
                      <a:ext uri="{FF2B5EF4-FFF2-40B4-BE49-F238E27FC236}">
                        <a16:creationId xmlns:a16="http://schemas.microsoft.com/office/drawing/2014/main" xmlns="" id="{24A7692E-658A-4C08-8795-A125BCECD815}"/>
                      </a:ext>
                    </a:extLst>
                  </p:cNvPr>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9" name="Rectangle 155">
                    <a:extLst>
                      <a:ext uri="{FF2B5EF4-FFF2-40B4-BE49-F238E27FC236}">
                        <a16:creationId xmlns:a16="http://schemas.microsoft.com/office/drawing/2014/main" xmlns="" id="{612972B9-DFB7-417F-B00D-5CDAF3001CCD}"/>
                      </a:ext>
                    </a:extLst>
                  </p:cNvPr>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grpSp>
            <p:nvGrpSpPr>
              <p:cNvPr id="10" name="Group 136">
                <a:extLst>
                  <a:ext uri="{FF2B5EF4-FFF2-40B4-BE49-F238E27FC236}">
                    <a16:creationId xmlns:a16="http://schemas.microsoft.com/office/drawing/2014/main" xmlns="" id="{7485DFD6-58CF-4512-8067-927FAE4C5DDE}"/>
                  </a:ext>
                </a:extLst>
              </p:cNvPr>
              <p:cNvGrpSpPr/>
              <p:nvPr/>
            </p:nvGrpSpPr>
            <p:grpSpPr>
              <a:xfrm>
                <a:off x="6272654" y="1875857"/>
                <a:ext cx="720080" cy="720080"/>
                <a:chOff x="6272654" y="1875857"/>
                <a:chExt cx="720080" cy="720080"/>
              </a:xfrm>
            </p:grpSpPr>
            <p:sp>
              <p:nvSpPr>
                <p:cNvPr id="19" name="Rectangle 145">
                  <a:extLst>
                    <a:ext uri="{FF2B5EF4-FFF2-40B4-BE49-F238E27FC236}">
                      <a16:creationId xmlns:a16="http://schemas.microsoft.com/office/drawing/2014/main" xmlns="" id="{91038BDC-7073-448E-944E-B72B46281DC4}"/>
                    </a:ext>
                  </a:extLst>
                </p:cNvPr>
                <p:cNvSpPr/>
                <p:nvPr/>
              </p:nvSpPr>
              <p:spPr>
                <a:xfrm>
                  <a:off x="6272654" y="1875857"/>
                  <a:ext cx="720080" cy="720080"/>
                </a:xfrm>
                <a:prstGeom prst="rec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Parallelogram 5">
                  <a:extLst>
                    <a:ext uri="{FF2B5EF4-FFF2-40B4-BE49-F238E27FC236}">
                      <a16:creationId xmlns:a16="http://schemas.microsoft.com/office/drawing/2014/main" xmlns="" id="{A6961570-6929-4975-BC4A-FA651AB980DB}"/>
                    </a:ext>
                  </a:extLst>
                </p:cNvPr>
                <p:cNvSpPr>
                  <a:spLocks/>
                </p:cNvSpPr>
                <p:nvPr/>
              </p:nvSpPr>
              <p:spPr>
                <a:xfrm>
                  <a:off x="6391715" y="1978487"/>
                  <a:ext cx="481958" cy="481904"/>
                </a:xfrm>
                <a:custGeom>
                  <a:avLst/>
                  <a:gdLst/>
                  <a:ahLst/>
                  <a:cxnLst/>
                  <a:rect l="l" t="t" r="r" b="b"/>
                  <a:pathLst>
                    <a:path w="848270" h="868857">
                      <a:moveTo>
                        <a:pt x="424135" y="189887"/>
                      </a:moveTo>
                      <a:lnTo>
                        <a:pt x="297766" y="526729"/>
                      </a:lnTo>
                      <a:lnTo>
                        <a:pt x="550505" y="526729"/>
                      </a:lnTo>
                      <a:close/>
                      <a:moveTo>
                        <a:pt x="325960" y="0"/>
                      </a:moveTo>
                      <a:lnTo>
                        <a:pt x="352897" y="0"/>
                      </a:lnTo>
                      <a:lnTo>
                        <a:pt x="495373" y="0"/>
                      </a:lnTo>
                      <a:lnTo>
                        <a:pt x="522310" y="0"/>
                      </a:lnTo>
                      <a:lnTo>
                        <a:pt x="848270" y="868857"/>
                      </a:lnTo>
                      <a:lnTo>
                        <a:pt x="678857" y="868857"/>
                      </a:lnTo>
                      <a:lnTo>
                        <a:pt x="604960" y="671883"/>
                      </a:lnTo>
                      <a:lnTo>
                        <a:pt x="243310" y="671883"/>
                      </a:lnTo>
                      <a:lnTo>
                        <a:pt x="169413" y="868857"/>
                      </a:lnTo>
                      <a:lnTo>
                        <a:pt x="0" y="8688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1" name="Group 137">
                <a:extLst>
                  <a:ext uri="{FF2B5EF4-FFF2-40B4-BE49-F238E27FC236}">
                    <a16:creationId xmlns:a16="http://schemas.microsoft.com/office/drawing/2014/main" xmlns="" id="{4CCEE2BA-50A7-4888-A2FF-2784794A86D8}"/>
                  </a:ext>
                </a:extLst>
              </p:cNvPr>
              <p:cNvGrpSpPr/>
              <p:nvPr/>
            </p:nvGrpSpPr>
            <p:grpSpPr>
              <a:xfrm>
                <a:off x="7109110" y="1875857"/>
                <a:ext cx="720080" cy="720080"/>
                <a:chOff x="7109110" y="1875857"/>
                <a:chExt cx="720080" cy="720080"/>
              </a:xfrm>
            </p:grpSpPr>
            <p:sp>
              <p:nvSpPr>
                <p:cNvPr id="17" name="Rectangle 143">
                  <a:extLst>
                    <a:ext uri="{FF2B5EF4-FFF2-40B4-BE49-F238E27FC236}">
                      <a16:creationId xmlns:a16="http://schemas.microsoft.com/office/drawing/2014/main" xmlns="" id="{A477BE60-4D49-4578-91AC-372D905E0370}"/>
                    </a:ext>
                  </a:extLst>
                </p:cNvPr>
                <p:cNvSpPr/>
                <p:nvPr/>
              </p:nvSpPr>
              <p:spPr>
                <a:xfrm>
                  <a:off x="7109110" y="1875857"/>
                  <a:ext cx="720080" cy="720080"/>
                </a:xfrm>
                <a:prstGeom prst="rect">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9">
                  <a:extLst>
                    <a:ext uri="{FF2B5EF4-FFF2-40B4-BE49-F238E27FC236}">
                      <a16:creationId xmlns:a16="http://schemas.microsoft.com/office/drawing/2014/main" xmlns="" id="{95059FCC-4CD5-4EAA-A511-2EA47B1D5EBF}"/>
                    </a:ext>
                  </a:extLst>
                </p:cNvPr>
                <p:cNvSpPr>
                  <a:spLocks noChangeAspect="1"/>
                </p:cNvSpPr>
                <p:nvPr/>
              </p:nvSpPr>
              <p:spPr>
                <a:xfrm>
                  <a:off x="7267746" y="1994945"/>
                  <a:ext cx="402809" cy="481904"/>
                </a:xfrm>
                <a:custGeom>
                  <a:avLst/>
                  <a:gdLst>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174101 w 728932"/>
                    <a:gd name="connsiteY5" fmla="*/ 488630 h 872065"/>
                    <a:gd name="connsiteX6" fmla="*/ 174101 w 728932"/>
                    <a:gd name="connsiteY6" fmla="*/ 140965 h 872065"/>
                    <a:gd name="connsiteX7" fmla="*/ 174101 w 728932"/>
                    <a:gd name="connsiteY7" fmla="*/ 347665 h 872065"/>
                    <a:gd name="connsiteX8" fmla="*/ 431276 w 728932"/>
                    <a:gd name="connsiteY8" fmla="*/ 347665 h 872065"/>
                    <a:gd name="connsiteX9" fmla="*/ 431276 w 728932"/>
                    <a:gd name="connsiteY9" fmla="*/ 345754 h 872065"/>
                    <a:gd name="connsiteX10" fmla="*/ 517000 w 728932"/>
                    <a:gd name="connsiteY10" fmla="*/ 243359 h 872065"/>
                    <a:gd name="connsiteX11" fmla="*/ 433656 w 728932"/>
                    <a:gd name="connsiteY11" fmla="*/ 148109 h 872065"/>
                    <a:gd name="connsiteX12" fmla="*/ 174101 w 728932"/>
                    <a:gd name="connsiteY12" fmla="*/ 140965 h 872065"/>
                    <a:gd name="connsiteX13" fmla="*/ 0 w 728932"/>
                    <a:gd name="connsiteY13" fmla="*/ 0 h 872065"/>
                    <a:gd name="connsiteX14" fmla="*/ 127816 w 728932"/>
                    <a:gd name="connsiteY14" fmla="*/ 0 h 872065"/>
                    <a:gd name="connsiteX15" fmla="*/ 174101 w 728932"/>
                    <a:gd name="connsiteY15" fmla="*/ 0 h 872065"/>
                    <a:gd name="connsiteX16" fmla="*/ 447945 w 728932"/>
                    <a:gd name="connsiteY16" fmla="*/ 0 h 872065"/>
                    <a:gd name="connsiteX17" fmla="*/ 447945 w 728932"/>
                    <a:gd name="connsiteY17" fmla="*/ 1732 h 872065"/>
                    <a:gd name="connsiteX18" fmla="*/ 683688 w 728932"/>
                    <a:gd name="connsiteY18" fmla="*/ 179066 h 872065"/>
                    <a:gd name="connsiteX19" fmla="*/ 559863 w 728932"/>
                    <a:gd name="connsiteY19" fmla="*/ 407666 h 872065"/>
                    <a:gd name="connsiteX20" fmla="*/ 728932 w 728932"/>
                    <a:gd name="connsiteY20" fmla="*/ 633885 h 872065"/>
                    <a:gd name="connsiteX21" fmla="*/ 433657 w 728932"/>
                    <a:gd name="connsiteY21" fmla="*/ 872010 h 872065"/>
                    <a:gd name="connsiteX22" fmla="*/ 433776 w 728932"/>
                    <a:gd name="connsiteY22" fmla="*/ 869628 h 872065"/>
                    <a:gd name="connsiteX23" fmla="*/ 174101 w 728932"/>
                    <a:gd name="connsiteY23" fmla="*/ 869628 h 872065"/>
                    <a:gd name="connsiteX24" fmla="*/ 127816 w 728932"/>
                    <a:gd name="connsiteY24" fmla="*/ 869628 h 872065"/>
                    <a:gd name="connsiteX25" fmla="*/ 0 w 728932"/>
                    <a:gd name="connsiteY25" fmla="*/ 869628 h 872065"/>
                    <a:gd name="connsiteX26" fmla="*/ 0 w 728932"/>
                    <a:gd name="connsiteY26" fmla="*/ 0 h 872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8932" h="872065">
                      <a:moveTo>
                        <a:pt x="174101" y="488630"/>
                      </a:moveTo>
                      <a:lnTo>
                        <a:pt x="174101" y="728663"/>
                      </a:lnTo>
                      <a:lnTo>
                        <a:pt x="442406" y="728663"/>
                      </a:lnTo>
                      <a:cubicBezTo>
                        <a:pt x="511257" y="715167"/>
                        <a:pt x="549532" y="684907"/>
                        <a:pt x="547956" y="612454"/>
                      </a:cubicBezTo>
                      <a:cubicBezTo>
                        <a:pt x="543194" y="552923"/>
                        <a:pt x="538432" y="510060"/>
                        <a:pt x="431276" y="493391"/>
                      </a:cubicBezTo>
                      <a:lnTo>
                        <a:pt x="174101" y="488630"/>
                      </a:lnTo>
                      <a:close/>
                      <a:moveTo>
                        <a:pt x="174101" y="140965"/>
                      </a:moveTo>
                      <a:lnTo>
                        <a:pt x="174101" y="347665"/>
                      </a:lnTo>
                      <a:lnTo>
                        <a:pt x="431276" y="347665"/>
                      </a:lnTo>
                      <a:lnTo>
                        <a:pt x="431276" y="345754"/>
                      </a:lnTo>
                      <a:cubicBezTo>
                        <a:pt x="474139" y="322735"/>
                        <a:pt x="514619" y="311622"/>
                        <a:pt x="517000" y="243359"/>
                      </a:cubicBezTo>
                      <a:cubicBezTo>
                        <a:pt x="517000" y="202878"/>
                        <a:pt x="502713" y="157634"/>
                        <a:pt x="433656" y="148109"/>
                      </a:cubicBezTo>
                      <a:cubicBezTo>
                        <a:pt x="366981" y="140568"/>
                        <a:pt x="274510" y="141043"/>
                        <a:pt x="174101" y="140965"/>
                      </a:cubicBezTo>
                      <a:close/>
                      <a:moveTo>
                        <a:pt x="0" y="0"/>
                      </a:moveTo>
                      <a:lnTo>
                        <a:pt x="127816" y="0"/>
                      </a:lnTo>
                      <a:lnTo>
                        <a:pt x="174101" y="0"/>
                      </a:lnTo>
                      <a:lnTo>
                        <a:pt x="447945" y="0"/>
                      </a:lnTo>
                      <a:lnTo>
                        <a:pt x="447945" y="1732"/>
                      </a:lnTo>
                      <a:cubicBezTo>
                        <a:pt x="634795" y="8775"/>
                        <a:pt x="679801" y="148746"/>
                        <a:pt x="683688" y="179066"/>
                      </a:cubicBezTo>
                      <a:cubicBezTo>
                        <a:pt x="689245" y="333848"/>
                        <a:pt x="620981" y="374328"/>
                        <a:pt x="559863" y="407666"/>
                      </a:cubicBezTo>
                      <a:cubicBezTo>
                        <a:pt x="663844" y="433066"/>
                        <a:pt x="727345" y="515617"/>
                        <a:pt x="728932" y="633885"/>
                      </a:cubicBezTo>
                      <a:cubicBezTo>
                        <a:pt x="720200" y="800572"/>
                        <a:pt x="594788" y="874392"/>
                        <a:pt x="433657" y="872010"/>
                      </a:cubicBezTo>
                      <a:cubicBezTo>
                        <a:pt x="433697" y="871216"/>
                        <a:pt x="433736" y="870422"/>
                        <a:pt x="433776" y="869628"/>
                      </a:cubicBezTo>
                      <a:lnTo>
                        <a:pt x="174101" y="869628"/>
                      </a:lnTo>
                      <a:lnTo>
                        <a:pt x="127816" y="869628"/>
                      </a:lnTo>
                      <a:lnTo>
                        <a:pt x="0" y="869628"/>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2" name="Group 138">
                <a:extLst>
                  <a:ext uri="{FF2B5EF4-FFF2-40B4-BE49-F238E27FC236}">
                    <a16:creationId xmlns:a16="http://schemas.microsoft.com/office/drawing/2014/main" xmlns="" id="{095E50F1-AB58-492D-BE89-F81EECBA67F6}"/>
                  </a:ext>
                </a:extLst>
              </p:cNvPr>
              <p:cNvGrpSpPr/>
              <p:nvPr/>
            </p:nvGrpSpPr>
            <p:grpSpPr>
              <a:xfrm>
                <a:off x="6690882" y="1037184"/>
                <a:ext cx="720080" cy="720080"/>
                <a:chOff x="6690882" y="1037184"/>
                <a:chExt cx="720080" cy="720080"/>
              </a:xfrm>
            </p:grpSpPr>
            <p:sp>
              <p:nvSpPr>
                <p:cNvPr id="15" name="Rectangle 141">
                  <a:extLst>
                    <a:ext uri="{FF2B5EF4-FFF2-40B4-BE49-F238E27FC236}">
                      <a16:creationId xmlns:a16="http://schemas.microsoft.com/office/drawing/2014/main" xmlns="" id="{55D77472-945B-4CD4-9BFB-6AE39DE21582}"/>
                    </a:ext>
                  </a:extLst>
                </p:cNvPr>
                <p:cNvSpPr/>
                <p:nvPr/>
              </p:nvSpPr>
              <p:spPr>
                <a:xfrm>
                  <a:off x="6690882" y="1037184"/>
                  <a:ext cx="720080" cy="72008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Block Arc 142">
                  <a:extLst>
                    <a:ext uri="{FF2B5EF4-FFF2-40B4-BE49-F238E27FC236}">
                      <a16:creationId xmlns:a16="http://schemas.microsoft.com/office/drawing/2014/main" xmlns="" id="{EB808376-764A-4682-A66B-5671B0F9A683}"/>
                    </a:ext>
                  </a:extLst>
                </p:cNvPr>
                <p:cNvSpPr>
                  <a:spLocks noChangeAspect="1"/>
                </p:cNvSpPr>
                <p:nvPr/>
              </p:nvSpPr>
              <p:spPr>
                <a:xfrm>
                  <a:off x="6842201" y="1156272"/>
                  <a:ext cx="417443" cy="481904"/>
                </a:xfrm>
                <a:prstGeom prst="blockArc">
                  <a:avLst>
                    <a:gd name="adj1" fmla="val 1756726"/>
                    <a:gd name="adj2" fmla="val 19889488"/>
                    <a:gd name="adj3" fmla="val 227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3" name="Round Same Side Corner Rectangle 51">
                <a:extLst>
                  <a:ext uri="{FF2B5EF4-FFF2-40B4-BE49-F238E27FC236}">
                    <a16:creationId xmlns:a16="http://schemas.microsoft.com/office/drawing/2014/main" xmlns="" id="{121AF52C-F9EC-441C-AD7E-59A6BA65E1AE}"/>
                  </a:ext>
                </a:extLst>
              </p:cNvPr>
              <p:cNvSpPr/>
              <p:nvPr/>
            </p:nvSpPr>
            <p:spPr>
              <a:xfrm rot="5400000">
                <a:off x="6852922" y="1652530"/>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Round Same Side Corner Rectangle 51">
                <a:extLst>
                  <a:ext uri="{FF2B5EF4-FFF2-40B4-BE49-F238E27FC236}">
                    <a16:creationId xmlns:a16="http://schemas.microsoft.com/office/drawing/2014/main" xmlns="" id="{DFB0DDBC-A95A-41FD-B573-ED86E7BB3AC9}"/>
                  </a:ext>
                </a:extLst>
              </p:cNvPr>
              <p:cNvSpPr/>
              <p:nvPr/>
            </p:nvSpPr>
            <p:spPr>
              <a:xfrm rot="16200000">
                <a:off x="6852922" y="2167123"/>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spTree>
    <p:extLst>
      <p:ext uri="{BB962C8B-B14F-4D97-AF65-F5344CB8AC3E}">
        <p14:creationId xmlns:p14="http://schemas.microsoft.com/office/powerpoint/2010/main" val="35215324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2" hasCustomPrompt="1"/>
          </p:nvPr>
        </p:nvSpPr>
        <p:spPr>
          <a:xfrm>
            <a:off x="406695" y="1540797"/>
            <a:ext cx="8737194" cy="324036"/>
          </a:xfrm>
          <a:prstGeom prst="rect">
            <a:avLst/>
          </a:prstGeom>
        </p:spPr>
        <p:txBody>
          <a:bodyPr anchor="ctr"/>
          <a:lstStyle>
            <a:lvl1pPr marL="0" indent="0" algn="l">
              <a:buNone/>
              <a:defRPr sz="1350" b="0" baseline="0">
                <a:solidFill>
                  <a:schemeClr val="tx1">
                    <a:lumMod val="85000"/>
                    <a:lumOff val="15000"/>
                  </a:schemeClr>
                </a:solidFill>
                <a:effectLst/>
                <a:latin typeface="Arial" panose="020B0604020202020204" pitchFamily="34" charset="0"/>
                <a:ea typeface="+mj-ea"/>
                <a:cs typeface="Arial" pitchFamily="34" charset="0"/>
              </a:defRPr>
            </a:lvl1pPr>
          </a:lstStyle>
          <a:p>
            <a:pPr lvl="0"/>
            <a:r>
              <a:rPr lang="en-US" altLang="ko-KR" dirty="0"/>
              <a:t>Insert your subtitle here</a:t>
            </a:r>
          </a:p>
        </p:txBody>
      </p:sp>
      <p:sp>
        <p:nvSpPr>
          <p:cNvPr id="4" name="Title Placeholder 1"/>
          <p:cNvSpPr>
            <a:spLocks noGrp="1"/>
          </p:cNvSpPr>
          <p:nvPr>
            <p:ph type="title" hasCustomPrompt="1"/>
          </p:nvPr>
        </p:nvSpPr>
        <p:spPr>
          <a:xfrm>
            <a:off x="406695" y="446565"/>
            <a:ext cx="8737194" cy="1038290"/>
          </a:xfrm>
          <a:prstGeom prst="rect">
            <a:avLst/>
          </a:prstGeom>
        </p:spPr>
        <p:txBody>
          <a:bodyPr vert="horz" lIns="91440" tIns="45720" rIns="91440" bIns="45720" rtlCol="0" anchor="ctr">
            <a:noAutofit/>
          </a:bodyPr>
          <a:lstStyle>
            <a:lvl1pPr algn="l">
              <a:defRPr sz="4050">
                <a:solidFill>
                  <a:schemeClr val="tx1">
                    <a:lumMod val="85000"/>
                    <a:lumOff val="15000"/>
                  </a:schemeClr>
                </a:solidFill>
              </a:defRPr>
            </a:lvl1pPr>
          </a:lstStyle>
          <a:p>
            <a:r>
              <a:rPr lang="en-US" dirty="0"/>
              <a:t>Click</a:t>
            </a:r>
            <a:br>
              <a:rPr lang="en-US" dirty="0"/>
            </a:br>
            <a:r>
              <a:rPr lang="en-US" dirty="0"/>
              <a:t>to edit title</a:t>
            </a:r>
          </a:p>
        </p:txBody>
      </p:sp>
      <p:grpSp>
        <p:nvGrpSpPr>
          <p:cNvPr id="5" name="Group 4"/>
          <p:cNvGrpSpPr/>
          <p:nvPr userDrawn="1"/>
        </p:nvGrpSpPr>
        <p:grpSpPr>
          <a:xfrm rot="17995275" flipV="1">
            <a:off x="7029586" y="4195271"/>
            <a:ext cx="1245839" cy="1611001"/>
            <a:chOff x="5710110" y="861237"/>
            <a:chExt cx="2762761" cy="3572539"/>
          </a:xfrm>
        </p:grpSpPr>
        <p:sp>
          <p:nvSpPr>
            <p:cNvPr id="6" name="Isosceles Triangle 5"/>
            <p:cNvSpPr/>
            <p:nvPr userDrawn="1"/>
          </p:nvSpPr>
          <p:spPr>
            <a:xfrm>
              <a:off x="6400800" y="2052084"/>
              <a:ext cx="1381381" cy="1190846"/>
            </a:xfrm>
            <a:prstGeom prst="triangl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Isosceles Triangle 6"/>
            <p:cNvSpPr/>
            <p:nvPr userDrawn="1"/>
          </p:nvSpPr>
          <p:spPr>
            <a:xfrm rot="10800000">
              <a:off x="7091490" y="2052084"/>
              <a:ext cx="1381381" cy="1190846"/>
            </a:xfrm>
            <a:prstGeom prst="triangle">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Isosceles Triangle 7"/>
            <p:cNvSpPr/>
            <p:nvPr userDrawn="1"/>
          </p:nvSpPr>
          <p:spPr>
            <a:xfrm>
              <a:off x="5710110" y="3232297"/>
              <a:ext cx="1381381" cy="1190846"/>
            </a:xfrm>
            <a:prstGeom prst="triangl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Isosceles Triangle 8"/>
            <p:cNvSpPr/>
            <p:nvPr userDrawn="1"/>
          </p:nvSpPr>
          <p:spPr>
            <a:xfrm rot="10800000">
              <a:off x="6400800" y="3232297"/>
              <a:ext cx="1381381" cy="1190846"/>
            </a:xfrm>
            <a:prstGeom prst="triangle">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Isosceles Triangle 10"/>
            <p:cNvSpPr/>
            <p:nvPr userDrawn="1"/>
          </p:nvSpPr>
          <p:spPr>
            <a:xfrm>
              <a:off x="7091490" y="3242930"/>
              <a:ext cx="1381381" cy="1190846"/>
            </a:xfrm>
            <a:prstGeom prst="triangle">
              <a:avLst/>
            </a:prstGeom>
            <a:solidFill>
              <a:schemeClr val="bg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Isosceles Triangle 11"/>
            <p:cNvSpPr/>
            <p:nvPr userDrawn="1"/>
          </p:nvSpPr>
          <p:spPr>
            <a:xfrm>
              <a:off x="7091490" y="861237"/>
              <a:ext cx="1381381" cy="1190846"/>
            </a:xfrm>
            <a:prstGeom prst="triangle">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8020568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07854"/>
            <a:ext cx="9144000" cy="464245"/>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0" y="3979602"/>
            <a:ext cx="9144000" cy="282356"/>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3" name="Picture Placeholder 2"/>
          <p:cNvSpPr>
            <a:spLocks noGrp="1"/>
          </p:cNvSpPr>
          <p:nvPr>
            <p:ph type="pic" sz="quarter" idx="12" hasCustomPrompt="1"/>
          </p:nvPr>
        </p:nvSpPr>
        <p:spPr>
          <a:xfrm>
            <a:off x="1" y="0"/>
            <a:ext cx="9144000" cy="2571750"/>
          </a:xfrm>
          <a:prstGeom prst="rect">
            <a:avLst/>
          </a:prstGeom>
        </p:spPr>
        <p:txBody>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a:solidFill>
                  <a:schemeClr val="tx1">
                    <a:lumMod val="75000"/>
                    <a:lumOff val="25000"/>
                  </a:schemeClr>
                </a:solidFill>
                <a:latin typeface="+mn-lt"/>
              </a:defRPr>
            </a:lvl1pPr>
          </a:lstStyle>
          <a:p>
            <a:r>
              <a:rPr lang="en-US" altLang="ko-KR" dirty="0"/>
              <a:t>Your Picture Here</a:t>
            </a:r>
            <a:endParaRPr lang="ko-KR" altLang="en-US" dirty="0"/>
          </a:p>
          <a:p>
            <a:endParaRPr lang="ko-KR" altLang="en-US" dirty="0"/>
          </a:p>
        </p:txBody>
      </p:sp>
      <p:sp>
        <p:nvSpPr>
          <p:cNvPr id="4" name="Rectangle 3"/>
          <p:cNvSpPr/>
          <p:nvPr userDrawn="1"/>
        </p:nvSpPr>
        <p:spPr>
          <a:xfrm>
            <a:off x="0" y="4659982"/>
            <a:ext cx="9144000" cy="48351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7382354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3429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5000"/>
                    <a:lumOff val="5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1722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675607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3429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3720103"/>
            <a:ext cx="5829300" cy="1097280"/>
          </a:xfrm>
        </p:spPr>
        <p:txBody>
          <a:bodyPr anchor="ctr">
            <a:normAutofit/>
          </a:bodyPr>
          <a:lstStyle>
            <a:lvl1pPr algn="r">
              <a:defRPr sz="3750" b="0" spc="15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3720103"/>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87251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438912"/>
            <a:ext cx="7290054" cy="112471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5" y="1714500"/>
            <a:ext cx="3566160" cy="3017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1714500"/>
            <a:ext cx="3566160" cy="3017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449720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1634727"/>
            <a:ext cx="3566160" cy="617220"/>
          </a:xfrm>
        </p:spPr>
        <p:txBody>
          <a:bodyPr lIns="137160" rIns="137160" anchor="ctr">
            <a:normAutofit/>
          </a:bodyPr>
          <a:lstStyle>
            <a:lvl1pPr marL="0" indent="0">
              <a:spcBef>
                <a:spcPts val="0"/>
              </a:spcBef>
              <a:spcAft>
                <a:spcPts val="0"/>
              </a:spcAft>
              <a:buNone/>
              <a:defRPr sz="1725" b="0" cap="none" baseline="0">
                <a:solidFill>
                  <a:schemeClr val="accent1"/>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768096" y="2225841"/>
            <a:ext cx="3566160" cy="25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3166" y="1634727"/>
            <a:ext cx="3566160" cy="617220"/>
          </a:xfrm>
        </p:spPr>
        <p:txBody>
          <a:bodyPr lIns="137160" rIns="137160" anchor="ctr">
            <a:normAutofit/>
          </a:bodyPr>
          <a:lstStyle>
            <a:lvl1pPr marL="0" indent="0">
              <a:spcBef>
                <a:spcPts val="0"/>
              </a:spcBef>
              <a:spcAft>
                <a:spcPts val="0"/>
              </a:spcAft>
              <a:buNone/>
              <a:defRPr lang="en-US" sz="1725" b="0" kern="1200" cap="none" baseline="0" dirty="0">
                <a:solidFill>
                  <a:schemeClr val="accent1"/>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en-US" smtClean="0"/>
              <a:t>Click to edit Master text styles</a:t>
            </a:r>
          </a:p>
        </p:txBody>
      </p:sp>
      <p:sp>
        <p:nvSpPr>
          <p:cNvPr id="6" name="Content Placeholder 5"/>
          <p:cNvSpPr>
            <a:spLocks noGrp="1"/>
          </p:cNvSpPr>
          <p:nvPr>
            <p:ph sz="quarter" idx="4"/>
          </p:nvPr>
        </p:nvSpPr>
        <p:spPr>
          <a:xfrm>
            <a:off x="4493166" y="2225841"/>
            <a:ext cx="3566160" cy="25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11/26/2019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235281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500476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11/26/2019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53645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accent2">
            <a:lumMod val="75000"/>
          </a:schemeClr>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2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9474331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353632"/>
            <a:ext cx="3291840" cy="1303020"/>
          </a:xfrm>
        </p:spPr>
        <p:txBody>
          <a:bodyPr>
            <a:noAutofit/>
          </a:bodyPr>
          <a:lstStyle>
            <a:lvl1pPr>
              <a:lnSpc>
                <a:spcPct val="80000"/>
              </a:lnSpc>
              <a:defRPr sz="3000"/>
            </a:lvl1pPr>
          </a:lstStyle>
          <a:p>
            <a:r>
              <a:rPr lang="en-US" smtClean="0"/>
              <a:t>Click to edit Master title style</a:t>
            </a:r>
            <a:endParaRPr lang="en-US" dirty="0"/>
          </a:p>
        </p:txBody>
      </p:sp>
      <p:sp>
        <p:nvSpPr>
          <p:cNvPr id="3" name="Content Placeholder 2"/>
          <p:cNvSpPr>
            <a:spLocks noGrp="1"/>
          </p:cNvSpPr>
          <p:nvPr>
            <p:ph idx="1"/>
          </p:nvPr>
        </p:nvSpPr>
        <p:spPr>
          <a:xfrm>
            <a:off x="4286250" y="617220"/>
            <a:ext cx="4258818" cy="3888486"/>
          </a:xfrm>
        </p:spPr>
        <p:txBody>
          <a:bodyPr/>
          <a:lstStyle>
            <a:lvl1pPr>
              <a:defRPr sz="1800"/>
            </a:lvl1pPr>
            <a:lvl2pPr>
              <a:defRPr sz="15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1693129"/>
            <a:ext cx="3291840" cy="2821721"/>
          </a:xfrm>
        </p:spPr>
        <p:txBody>
          <a:bodyPr lIns="91440" rIns="91440">
            <a:normAutofit/>
          </a:bodyPr>
          <a:lstStyle>
            <a:lvl1pPr marL="0" indent="0">
              <a:lnSpc>
                <a:spcPct val="108000"/>
              </a:lnSpc>
              <a:spcBef>
                <a:spcPts val="45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561438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720104"/>
            <a:ext cx="5829300" cy="1097280"/>
          </a:xfrm>
        </p:spPr>
        <p:txBody>
          <a:bodyPr anchor="ctr">
            <a:normAutofit/>
          </a:bodyPr>
          <a:lstStyle>
            <a:lvl1pPr algn="r">
              <a:defRPr sz="3750" spc="15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3429000"/>
          </a:xfrm>
          <a:solidFill>
            <a:schemeClr val="accent1">
              <a:lumMod val="60000"/>
              <a:lumOff val="40000"/>
            </a:schemeClr>
          </a:solidFill>
        </p:spPr>
        <p:txBody>
          <a:bodyPr lIns="457200" tIns="365760" rIns="45720" bIns="4572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3720104"/>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8" name="Straight Connector 7"/>
          <p:cNvCxnSpPr/>
          <p:nvPr/>
        </p:nvCxnSpPr>
        <p:spPr>
          <a:xfrm flipV="1">
            <a:off x="6290132" y="3948080"/>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67300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8014002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571500"/>
            <a:ext cx="1971675" cy="405765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571500"/>
            <a:ext cx="5686425" cy="40576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7543800" y="44447"/>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68957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833796" y="1203597"/>
            <a:ext cx="3481636" cy="1808583"/>
          </a:xfrm>
          <a:prstGeom prst="rect">
            <a:avLst/>
          </a:prstGeom>
        </p:spPr>
        <p:txBody>
          <a:bodyPr anchor="ctr"/>
          <a:lstStyle>
            <a:lvl1pPr marL="0" indent="0" algn="ctr">
              <a:lnSpc>
                <a:spcPct val="100000"/>
              </a:lnSpc>
              <a:buNone/>
              <a:defRPr sz="3600" b="0" baseline="0">
                <a:solidFill>
                  <a:schemeClr val="bg1"/>
                </a:solidFill>
                <a:latin typeface="+mj-lt"/>
                <a:cs typeface="Arial" pitchFamily="34" charset="0"/>
              </a:defRPr>
            </a:lvl1pPr>
          </a:lstStyle>
          <a:p>
            <a:pPr lvl="0"/>
            <a:r>
              <a:rPr lang="en-US" altLang="ko-KR" dirty="0"/>
              <a:t>FREE</a:t>
            </a:r>
          </a:p>
          <a:p>
            <a:pPr lvl="0"/>
            <a:r>
              <a:rPr lang="en-US" altLang="ko-KR" dirty="0"/>
              <a:t>PPT</a:t>
            </a:r>
          </a:p>
          <a:p>
            <a:pPr lvl="0"/>
            <a:r>
              <a:rPr lang="en-US" altLang="ko-KR" dirty="0"/>
              <a:t>TEMPLATES</a:t>
            </a:r>
          </a:p>
        </p:txBody>
      </p:sp>
      <p:sp>
        <p:nvSpPr>
          <p:cNvPr id="11" name="Text Placeholder 9"/>
          <p:cNvSpPr>
            <a:spLocks noGrp="1"/>
          </p:cNvSpPr>
          <p:nvPr>
            <p:ph type="body" sz="quarter" idx="11" hasCustomPrompt="1"/>
          </p:nvPr>
        </p:nvSpPr>
        <p:spPr>
          <a:xfrm>
            <a:off x="2833796" y="3012181"/>
            <a:ext cx="3481636" cy="85571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INSTERT</a:t>
            </a:r>
          </a:p>
          <a:p>
            <a:pPr lvl="0"/>
            <a:r>
              <a:rPr lang="en-US" altLang="ko-KR" dirty="0"/>
              <a:t>THE TITLE OF YOUR</a:t>
            </a:r>
          </a:p>
          <a:p>
            <a:pPr lvl="0"/>
            <a:r>
              <a:rPr lang="en-US" altLang="ko-KR" dirty="0"/>
              <a:t>PRESENTATION HERE</a:t>
            </a:r>
            <a:endParaRPr lang="ko-KR" altLang="en-US" dirty="0"/>
          </a:p>
        </p:txBody>
      </p:sp>
    </p:spTree>
    <p:extLst>
      <p:ext uri="{BB962C8B-B14F-4D97-AF65-F5344CB8AC3E}">
        <p14:creationId xmlns:p14="http://schemas.microsoft.com/office/powerpoint/2010/main" val="401424329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Style slide layout">
    <p:spTree>
      <p:nvGrpSpPr>
        <p:cNvPr id="1" name=""/>
        <p:cNvGrpSpPr/>
        <p:nvPr/>
      </p:nvGrpSpPr>
      <p:grpSpPr>
        <a:xfrm>
          <a:off x="0" y="0"/>
          <a:ext cx="0" cy="0"/>
          <a:chOff x="0" y="0"/>
          <a:chExt cx="0" cy="0"/>
        </a:xfrm>
      </p:grpSpPr>
      <p:grpSp>
        <p:nvGrpSpPr>
          <p:cNvPr id="11" name="Group 10"/>
          <p:cNvGrpSpPr/>
          <p:nvPr userDrawn="1"/>
        </p:nvGrpSpPr>
        <p:grpSpPr>
          <a:xfrm>
            <a:off x="1228302" y="0"/>
            <a:ext cx="2651079" cy="5143500"/>
            <a:chOff x="750628" y="0"/>
            <a:chExt cx="3534772" cy="6858000"/>
          </a:xfrm>
        </p:grpSpPr>
        <p:sp>
          <p:nvSpPr>
            <p:cNvPr id="9" name="Freeform 8"/>
            <p:cNvSpPr/>
            <p:nvPr userDrawn="1"/>
          </p:nvSpPr>
          <p:spPr>
            <a:xfrm>
              <a:off x="3104866" y="2241644"/>
              <a:ext cx="1180534" cy="2371300"/>
            </a:xfrm>
            <a:custGeom>
              <a:avLst/>
              <a:gdLst>
                <a:gd name="connsiteX0" fmla="*/ 1 w 1180534"/>
                <a:gd name="connsiteY0" fmla="*/ 0 h 2371300"/>
                <a:gd name="connsiteX1" fmla="*/ 1180534 w 1180534"/>
                <a:gd name="connsiteY1" fmla="*/ 1185650 h 2371300"/>
                <a:gd name="connsiteX2" fmla="*/ 1 w 1180534"/>
                <a:gd name="connsiteY2" fmla="*/ 2371300 h 2371300"/>
                <a:gd name="connsiteX3" fmla="*/ 0 w 1180534"/>
                <a:gd name="connsiteY3" fmla="*/ 2371300 h 2371300"/>
                <a:gd name="connsiteX4" fmla="*/ 0 w 1180534"/>
                <a:gd name="connsiteY4" fmla="*/ 0 h 2371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0534" h="2371300">
                  <a:moveTo>
                    <a:pt x="1" y="0"/>
                  </a:moveTo>
                  <a:cubicBezTo>
                    <a:pt x="651991" y="0"/>
                    <a:pt x="1180534" y="530834"/>
                    <a:pt x="1180534" y="1185650"/>
                  </a:cubicBezTo>
                  <a:cubicBezTo>
                    <a:pt x="1180534" y="1840466"/>
                    <a:pt x="651991" y="2371300"/>
                    <a:pt x="1" y="2371300"/>
                  </a:cubicBezTo>
                  <a:lnTo>
                    <a:pt x="0" y="23713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64224" y="2408829"/>
              <a:ext cx="2067638" cy="2067638"/>
            </a:xfrm>
            <a:prstGeom prst="rect">
              <a:avLst/>
            </a:prstGeom>
          </p:spPr>
        </p:pic>
        <p:sp>
          <p:nvSpPr>
            <p:cNvPr id="6" name="Freeform 5"/>
            <p:cNvSpPr/>
            <p:nvPr userDrawn="1"/>
          </p:nvSpPr>
          <p:spPr>
            <a:xfrm>
              <a:off x="750628" y="0"/>
              <a:ext cx="2347415" cy="6858000"/>
            </a:xfrm>
            <a:custGeom>
              <a:avLst/>
              <a:gdLst>
                <a:gd name="connsiteX0" fmla="*/ 0 w 2347415"/>
                <a:gd name="connsiteY0" fmla="*/ 0 h 6858000"/>
                <a:gd name="connsiteX1" fmla="*/ 2347415 w 2347415"/>
                <a:gd name="connsiteY1" fmla="*/ 0 h 6858000"/>
                <a:gd name="connsiteX2" fmla="*/ 2347415 w 2347415"/>
                <a:gd name="connsiteY2" fmla="*/ 2241644 h 6858000"/>
                <a:gd name="connsiteX3" fmla="*/ 1160059 w 2347415"/>
                <a:gd name="connsiteY3" fmla="*/ 3429000 h 6858000"/>
                <a:gd name="connsiteX4" fmla="*/ 2347415 w 2347415"/>
                <a:gd name="connsiteY4" fmla="*/ 4616356 h 6858000"/>
                <a:gd name="connsiteX5" fmla="*/ 2347415 w 2347415"/>
                <a:gd name="connsiteY5" fmla="*/ 6858000 h 6858000"/>
                <a:gd name="connsiteX6" fmla="*/ 0 w 234741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7415" h="6858000">
                  <a:moveTo>
                    <a:pt x="0" y="0"/>
                  </a:moveTo>
                  <a:lnTo>
                    <a:pt x="2347415" y="0"/>
                  </a:lnTo>
                  <a:lnTo>
                    <a:pt x="2347415" y="2241644"/>
                  </a:lnTo>
                  <a:cubicBezTo>
                    <a:pt x="1691656" y="2241644"/>
                    <a:pt x="1160059" y="2773241"/>
                    <a:pt x="1160059" y="3429000"/>
                  </a:cubicBezTo>
                  <a:cubicBezTo>
                    <a:pt x="1160059" y="4084759"/>
                    <a:pt x="1691656" y="4616356"/>
                    <a:pt x="2347415" y="4616356"/>
                  </a:cubicBezTo>
                  <a:lnTo>
                    <a:pt x="234741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0" name="Rectangle 9"/>
          <p:cNvSpPr/>
          <p:nvPr userDrawn="1"/>
        </p:nvSpPr>
        <p:spPr>
          <a:xfrm>
            <a:off x="0" y="0"/>
            <a:ext cx="1514902"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9" name="Group 18"/>
          <p:cNvGrpSpPr/>
          <p:nvPr userDrawn="1"/>
        </p:nvGrpSpPr>
        <p:grpSpPr>
          <a:xfrm>
            <a:off x="139193" y="4111710"/>
            <a:ext cx="1903028" cy="934304"/>
            <a:chOff x="663266" y="5482279"/>
            <a:chExt cx="2537370" cy="1245739"/>
          </a:xfrm>
        </p:grpSpPr>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3266" y="5687496"/>
              <a:ext cx="451291" cy="953864"/>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6643" y="5862433"/>
              <a:ext cx="482726" cy="771896"/>
            </a:xfrm>
            <a:prstGeom prst="rect">
              <a:avLst/>
            </a:prstGeom>
          </p:spPr>
        </p:pic>
        <p:pic>
          <p:nvPicPr>
            <p:cNvPr id="14" name="Picture 1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506480" y="6133733"/>
              <a:ext cx="858460" cy="500596"/>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338654" y="5708176"/>
              <a:ext cx="328814" cy="939801"/>
            </a:xfrm>
            <a:prstGeom prst="rect">
              <a:avLst/>
            </a:prstGeom>
          </p:spPr>
        </p:pic>
        <p:pic>
          <p:nvPicPr>
            <p:cNvPr id="16" name="Picture 15"/>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798724" y="5482279"/>
              <a:ext cx="270513" cy="410434"/>
            </a:xfrm>
            <a:prstGeom prst="rect">
              <a:avLst/>
            </a:prstGeom>
          </p:spPr>
        </p:pic>
        <p:pic>
          <p:nvPicPr>
            <p:cNvPr id="17" name="Picture 16"/>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2591981" y="6331576"/>
              <a:ext cx="608655" cy="396442"/>
            </a:xfrm>
            <a:prstGeom prst="rect">
              <a:avLst/>
            </a:prstGeom>
          </p:spPr>
        </p:pic>
      </p:grpSp>
      <p:sp>
        <p:nvSpPr>
          <p:cNvPr id="18" name="Rectangle 17"/>
          <p:cNvSpPr/>
          <p:nvPr userDrawn="1"/>
        </p:nvSpPr>
        <p:spPr>
          <a:xfrm>
            <a:off x="139196" y="4974610"/>
            <a:ext cx="2696127" cy="71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Arc 19"/>
          <p:cNvSpPr/>
          <p:nvPr userDrawn="1"/>
        </p:nvSpPr>
        <p:spPr>
          <a:xfrm>
            <a:off x="1719619" y="1249197"/>
            <a:ext cx="2702256" cy="2702256"/>
          </a:xfrm>
          <a:prstGeom prst="arc">
            <a:avLst>
              <a:gd name="adj1" fmla="val 9870459"/>
              <a:gd name="adj2" fmla="val 15552705"/>
            </a:avLst>
          </a:prstGeom>
          <a:ln w="1905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pic>
        <p:nvPicPr>
          <p:cNvPr id="21" name="Picture 20"/>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rot="9286725">
            <a:off x="1725350" y="3030293"/>
            <a:ext cx="299755" cy="314742"/>
          </a:xfrm>
          <a:prstGeom prst="rect">
            <a:avLst/>
          </a:prstGeom>
        </p:spPr>
      </p:pic>
    </p:spTree>
    <p:extLst>
      <p:ext uri="{BB962C8B-B14F-4D97-AF65-F5344CB8AC3E}">
        <p14:creationId xmlns:p14="http://schemas.microsoft.com/office/powerpoint/2010/main" val="170962135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47664" y="25735"/>
            <a:ext cx="7596336" cy="776530"/>
          </a:xfrm>
          <a:prstGeom prst="rect">
            <a:avLst/>
          </a:prstGeom>
        </p:spPr>
        <p:txBody>
          <a:bodyPr anchor="ctr"/>
          <a:lstStyle>
            <a:lvl1pPr algn="l">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1102915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2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75261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755576" y="123478"/>
            <a:ext cx="8388424" cy="576064"/>
          </a:xfrm>
          <a:prstGeom prst="rect">
            <a:avLst/>
          </a:prstGeom>
        </p:spPr>
        <p:txBody>
          <a:bodyPr anchor="ctr"/>
          <a:lstStyle>
            <a:lvl1pPr marL="0" indent="0" algn="l">
              <a:buNone/>
              <a:defRPr sz="36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755576" y="699542"/>
            <a:ext cx="8388424" cy="288032"/>
          </a:xfrm>
          <a:prstGeom prst="rect">
            <a:avLst/>
          </a:prstGeom>
        </p:spPr>
        <p:txBody>
          <a:bodyPr anchor="ctr"/>
          <a:lstStyle>
            <a:lvl1pPr marL="0" indent="0" algn="l">
              <a:buNone/>
              <a:defRPr sz="1200" b="0" baseline="0">
                <a:solidFill>
                  <a:schemeClr val="accent1"/>
                </a:solidFill>
                <a:latin typeface="+mn-lt"/>
                <a:cs typeface="Arial" pitchFamily="34" charset="0"/>
              </a:defRPr>
            </a:lvl1pPr>
          </a:lstStyle>
          <a:p>
            <a:pPr lvl="0"/>
            <a:r>
              <a:rPr lang="en-US" altLang="ko-KR" dirty="0"/>
              <a:t>Insert the title of your subtitle Here</a:t>
            </a:r>
          </a:p>
        </p:txBody>
      </p:sp>
      <p:pic>
        <p:nvPicPr>
          <p:cNvPr id="6" name="Picture 2" descr="E:\002-KIMS BUSINESS\007-02-Googleslidesppt\02-GSppt-Contents-Kim\20170215\02-abs\businessman-with-city-vew-p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flipH="1">
            <a:off x="8244408" y="3435846"/>
            <a:ext cx="757546" cy="157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972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2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4876006"/>
            <a:ext cx="9144000" cy="288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90470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2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3363838"/>
            <a:ext cx="9144000" cy="18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155820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123728" y="123478"/>
            <a:ext cx="7020272" cy="576064"/>
          </a:xfrm>
          <a:prstGeom prst="rect">
            <a:avLst/>
          </a:prstGeom>
        </p:spPr>
        <p:txBody>
          <a:bodyPr anchor="ctr"/>
          <a:lstStyle>
            <a:lvl1pPr marL="0" indent="0" algn="l">
              <a:buNone/>
              <a:defRPr sz="36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123728" y="699542"/>
            <a:ext cx="7020272" cy="288032"/>
          </a:xfrm>
          <a:prstGeom prst="rect">
            <a:avLst/>
          </a:prstGeom>
        </p:spPr>
        <p:txBody>
          <a:bodyPr anchor="ctr"/>
          <a:lstStyle>
            <a:lvl1pPr marL="0" indent="0" algn="l">
              <a:buNone/>
              <a:defRPr sz="12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61915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theme" Target="../theme/theme3.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52" r:id="rId3"/>
    <p:sldLayoutId id="2147483662" r:id="rId4"/>
    <p:sldLayoutId id="2147483664" r:id="rId5"/>
    <p:sldLayoutId id="2147483665" r:id="rId6"/>
    <p:sldLayoutId id="2147483663" r:id="rId7"/>
    <p:sldLayoutId id="2147483667" r:id="rId8"/>
    <p:sldLayoutId id="2147483661" r:id="rId9"/>
    <p:sldLayoutId id="2147483666" r:id="rId10"/>
    <p:sldLayoutId id="2147483655" r:id="rId11"/>
    <p:sldLayoutId id="2147483668" r:id="rId12"/>
    <p:sldLayoutId id="2147483669" r:id="rId13"/>
    <p:sldLayoutId id="2147483673" r:id="rId14"/>
    <p:sldLayoutId id="2147483674" r:id="rId15"/>
    <p:sldLayoutId id="2147483675" r:id="rId16"/>
    <p:sldLayoutId id="2147483670" r:id="rId17"/>
    <p:sldLayoutId id="2147483671" r:id="rId18"/>
    <p:sldLayoutId id="2147483672" r:id="rId19"/>
    <p:sldLayoutId id="2147483676" r:id="rId20"/>
    <p:sldLayoutId id="2147483656" r:id="rId21"/>
    <p:sldLayoutId id="2147483681" r:id="rId22"/>
    <p:sldLayoutId id="2147483682" r:id="rId23"/>
    <p:sldLayoutId id="2147483684" r:id="rId24"/>
    <p:sldLayoutId id="2147483685" r:id="rId25"/>
    <p:sldLayoutId id="2147483766" r:id="rId26"/>
    <p:sldLayoutId id="2147483767" r:id="rId27"/>
    <p:sldLayoutId id="2147483762" r:id="rId28"/>
    <p:sldLayoutId id="2147483763" r:id="rId29"/>
    <p:sldLayoutId id="2147483764" r:id="rId30"/>
    <p:sldLayoutId id="2147483679" r:id="rId3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438912"/>
            <a:ext cx="7290054" cy="112471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1714500"/>
            <a:ext cx="7290055" cy="301752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4853028"/>
            <a:ext cx="1615607"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fld id="{90298CD5-6C1E-4009-B41F-6DF62E31D3BE}" type="datetimeFigureOut">
              <a:rPr lang="en-US" dirty="0"/>
              <a:pPr/>
              <a:t>11/26/2019</a:t>
            </a:fld>
            <a:endParaRPr lang="en-US" dirty="0"/>
          </a:p>
        </p:txBody>
      </p:sp>
      <p:sp>
        <p:nvSpPr>
          <p:cNvPr id="5" name="Footer Placeholder 4"/>
          <p:cNvSpPr>
            <a:spLocks noGrp="1"/>
          </p:cNvSpPr>
          <p:nvPr>
            <p:ph type="ftr" sz="quarter" idx="3"/>
          </p:nvPr>
        </p:nvSpPr>
        <p:spPr>
          <a:xfrm>
            <a:off x="3632200" y="4853028"/>
            <a:ext cx="4426094" cy="205740"/>
          </a:xfrm>
          <a:prstGeom prst="rect">
            <a:avLst/>
          </a:prstGeom>
        </p:spPr>
        <p:txBody>
          <a:bodyPr vert="horz" lIns="91440" tIns="45720" rIns="91440" bIns="45720" rtlCol="0" anchor="ctr"/>
          <a:lstStyle>
            <a:lvl1pPr algn="r">
              <a:defRPr sz="75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9434457"/>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 id="2147483999" r:id="rId14"/>
  </p:sldLayoutIdLst>
  <p:txStyles>
    <p:titleStyle>
      <a:lvl1pPr algn="l" defTabSz="685800" rtl="0" eaLnBrk="1" latinLnBrk="0" hangingPunct="1">
        <a:lnSpc>
          <a:spcPct val="80000"/>
        </a:lnSpc>
        <a:spcBef>
          <a:spcPct val="0"/>
        </a:spcBef>
        <a:buNone/>
        <a:defRPr sz="3750" kern="1200" cap="all" spc="75" baseline="0">
          <a:solidFill>
            <a:schemeClr val="tx1">
              <a:lumMod val="95000"/>
              <a:lumOff val="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Tw Cen MT" panose="020B0602020104020603" pitchFamily="34" charset="0"/>
        <a:buChar char=" "/>
        <a:defRPr sz="1650" kern="1200">
          <a:solidFill>
            <a:schemeClr val="tx1"/>
          </a:solidFill>
          <a:latin typeface="+mn-lt"/>
          <a:ea typeface="+mn-ea"/>
          <a:cs typeface="+mn-cs"/>
        </a:defRPr>
      </a:lvl1pPr>
      <a:lvl2pPr marL="19888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350" kern="1200">
          <a:solidFill>
            <a:schemeClr val="tx1"/>
          </a:solidFill>
          <a:latin typeface="+mn-lt"/>
          <a:ea typeface="+mn-ea"/>
          <a:cs typeface="+mn-cs"/>
        </a:defRPr>
      </a:lvl2pPr>
      <a:lvl3pPr marL="3360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3pPr>
      <a:lvl4pPr marL="44577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4pPr>
      <a:lvl5pPr marL="58293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shingle">
          <a:fgClr>
            <a:schemeClr val="accent1"/>
          </a:fgClr>
          <a:bgClr>
            <a:schemeClr val="bg1"/>
          </a:bgClr>
        </a:patt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55576" y="1707654"/>
            <a:ext cx="7560840" cy="1808583"/>
          </a:xfrm>
          <a:noFill/>
        </p:spPr>
        <p:txBody>
          <a:bodyPr>
            <a:normAutofit/>
          </a:bodyPr>
          <a:lstStyle/>
          <a:p>
            <a:r>
              <a:rPr lang="en-US" sz="8000" dirty="0" smtClean="0">
                <a:solidFill>
                  <a:schemeClr val="accent1"/>
                </a:solidFill>
                <a:latin typeface="Arial Black" panose="020B0A04020102020204" pitchFamily="34" charset="0"/>
              </a:rPr>
              <a:t>HALOO!</a:t>
            </a:r>
            <a:endParaRPr lang="en-US" sz="8000" dirty="0">
              <a:solidFill>
                <a:schemeClr val="accent1"/>
              </a:solidFill>
              <a:latin typeface="Arial Black" panose="020B0A04020102020204" pitchFamily="34" charset="0"/>
            </a:endParaRPr>
          </a:p>
        </p:txBody>
      </p:sp>
    </p:spTree>
    <p:extLst>
      <p:ext uri="{BB962C8B-B14F-4D97-AF65-F5344CB8AC3E}">
        <p14:creationId xmlns:p14="http://schemas.microsoft.com/office/powerpoint/2010/main" val="3751167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59632" y="2067694"/>
            <a:ext cx="6552728" cy="1152128"/>
          </a:xfrm>
          <a:prstGeom prst="rect">
            <a:avLst/>
          </a:prstGeom>
        </p:spPr>
        <p:txBody>
          <a:bodyPr>
            <a:noAutofit/>
          </a:bodyPr>
          <a:lstStyle/>
          <a:p>
            <a:pPr lvl="0"/>
            <a:r>
              <a:rPr lang="en-US" altLang="ko-KR" sz="1200" dirty="0" err="1">
                <a:solidFill>
                  <a:schemeClr val="tx1"/>
                </a:solidFill>
              </a:rPr>
              <a:t>Enkapsulasi</a:t>
            </a:r>
            <a:r>
              <a:rPr lang="en-US" altLang="ko-KR" sz="1200" dirty="0">
                <a:solidFill>
                  <a:schemeClr val="tx1"/>
                </a:solidFill>
              </a:rPr>
              <a:t> </a:t>
            </a:r>
            <a:r>
              <a:rPr lang="en-US" altLang="ko-KR" sz="1200" dirty="0" err="1">
                <a:solidFill>
                  <a:schemeClr val="tx1"/>
                </a:solidFill>
              </a:rPr>
              <a:t>tersebut</a:t>
            </a:r>
            <a:r>
              <a:rPr lang="en-US" altLang="ko-KR" sz="1200" dirty="0">
                <a:solidFill>
                  <a:schemeClr val="tx1"/>
                </a:solidFill>
              </a:rPr>
              <a:t> </a:t>
            </a:r>
            <a:r>
              <a:rPr lang="en-US" altLang="ko-KR" sz="1200" dirty="0" err="1">
                <a:solidFill>
                  <a:schemeClr val="tx1"/>
                </a:solidFill>
              </a:rPr>
              <a:t>terdiri</a:t>
            </a:r>
            <a:r>
              <a:rPr lang="en-US" altLang="ko-KR" sz="1200" dirty="0">
                <a:solidFill>
                  <a:schemeClr val="tx1"/>
                </a:solidFill>
              </a:rPr>
              <a:t> </a:t>
            </a:r>
            <a:r>
              <a:rPr lang="en-US" altLang="ko-KR" sz="1200" dirty="0" err="1">
                <a:solidFill>
                  <a:schemeClr val="tx1"/>
                </a:solidFill>
              </a:rPr>
              <a:t>dari</a:t>
            </a:r>
            <a:r>
              <a:rPr lang="en-US" altLang="ko-KR" sz="1200" dirty="0">
                <a:solidFill>
                  <a:schemeClr val="tx1"/>
                </a:solidFill>
              </a:rPr>
              <a:t> </a:t>
            </a:r>
            <a:r>
              <a:rPr lang="en-US" altLang="ko-KR" sz="1200" dirty="0" err="1">
                <a:solidFill>
                  <a:schemeClr val="tx1"/>
                </a:solidFill>
              </a:rPr>
              <a:t>tiga</a:t>
            </a:r>
            <a:r>
              <a:rPr lang="en-US" altLang="ko-KR" sz="1200" dirty="0">
                <a:solidFill>
                  <a:schemeClr val="tx1"/>
                </a:solidFill>
              </a:rPr>
              <a:t> </a:t>
            </a:r>
            <a:r>
              <a:rPr lang="en-US" altLang="ko-KR" sz="1200" dirty="0" err="1">
                <a:solidFill>
                  <a:schemeClr val="tx1"/>
                </a:solidFill>
              </a:rPr>
              <a:t>jenis</a:t>
            </a:r>
            <a:r>
              <a:rPr lang="en-US" altLang="ko-KR" sz="1200" dirty="0">
                <a:solidFill>
                  <a:schemeClr val="tx1"/>
                </a:solidFill>
              </a:rPr>
              <a:t> </a:t>
            </a:r>
            <a:r>
              <a:rPr lang="en-US" altLang="ko-KR" sz="1200" dirty="0" err="1">
                <a:solidFill>
                  <a:schemeClr val="tx1"/>
                </a:solidFill>
              </a:rPr>
              <a:t>yaitu</a:t>
            </a:r>
            <a:r>
              <a:rPr lang="en-US" altLang="ko-KR" sz="1200" dirty="0">
                <a:solidFill>
                  <a:schemeClr val="tx1"/>
                </a:solidFill>
              </a:rPr>
              <a:t> public, protected, </a:t>
            </a:r>
            <a:r>
              <a:rPr lang="en-US" altLang="ko-KR" sz="1200" dirty="0" err="1">
                <a:solidFill>
                  <a:schemeClr val="tx1"/>
                </a:solidFill>
              </a:rPr>
              <a:t>dan</a:t>
            </a:r>
            <a:r>
              <a:rPr lang="en-US" altLang="ko-KR" sz="1200" dirty="0">
                <a:solidFill>
                  <a:schemeClr val="tx1"/>
                </a:solidFill>
              </a:rPr>
              <a:t> private.</a:t>
            </a:r>
            <a:br>
              <a:rPr lang="en-US" altLang="ko-KR" sz="1200" dirty="0">
                <a:solidFill>
                  <a:schemeClr val="tx1"/>
                </a:solidFill>
              </a:rPr>
            </a:br>
            <a:r>
              <a:rPr lang="en-US" altLang="ko-KR" sz="1200" dirty="0">
                <a:solidFill>
                  <a:schemeClr val="tx1"/>
                </a:solidFill>
              </a:rPr>
              <a:t/>
            </a:r>
            <a:br>
              <a:rPr lang="en-US" altLang="ko-KR" sz="1200" dirty="0">
                <a:solidFill>
                  <a:schemeClr val="tx1"/>
                </a:solidFill>
              </a:rPr>
            </a:br>
            <a:r>
              <a:rPr lang="en-US" altLang="ko-KR" sz="1200" dirty="0">
                <a:solidFill>
                  <a:schemeClr val="tx1"/>
                </a:solidFill>
              </a:rPr>
              <a:t>1. </a:t>
            </a:r>
            <a:r>
              <a:rPr lang="en-US" altLang="ko-KR" sz="1200" dirty="0" smtClean="0">
                <a:solidFill>
                  <a:schemeClr val="tx1"/>
                </a:solidFill>
              </a:rPr>
              <a:t>Public</a:t>
            </a:r>
            <a:br>
              <a:rPr lang="en-US" altLang="ko-KR" sz="1200" dirty="0" smtClean="0">
                <a:solidFill>
                  <a:schemeClr val="tx1"/>
                </a:solidFill>
              </a:rPr>
            </a:br>
            <a:r>
              <a:rPr lang="en-US" altLang="ko-KR" sz="1200" dirty="0">
                <a:solidFill>
                  <a:schemeClr val="tx1"/>
                </a:solidFill>
              </a:rPr>
              <a:t/>
            </a:r>
            <a:br>
              <a:rPr lang="en-US" altLang="ko-KR" sz="1200" dirty="0">
                <a:solidFill>
                  <a:schemeClr val="tx1"/>
                </a:solidFill>
              </a:rPr>
            </a:br>
            <a:r>
              <a:rPr lang="en-US" altLang="ko-KR" sz="1200" dirty="0" err="1">
                <a:solidFill>
                  <a:schemeClr val="tx1"/>
                </a:solidFill>
              </a:rPr>
              <a:t>Merupakan</a:t>
            </a:r>
            <a:r>
              <a:rPr lang="en-US" altLang="ko-KR" sz="1200" dirty="0">
                <a:solidFill>
                  <a:schemeClr val="tx1"/>
                </a:solidFill>
              </a:rPr>
              <a:t> kata </a:t>
            </a:r>
            <a:r>
              <a:rPr lang="en-US" altLang="ko-KR" sz="1200" dirty="0" err="1">
                <a:solidFill>
                  <a:schemeClr val="tx1"/>
                </a:solidFill>
              </a:rPr>
              <a:t>kunci</a:t>
            </a:r>
            <a:r>
              <a:rPr lang="en-US" altLang="ko-KR" sz="1200" dirty="0">
                <a:solidFill>
                  <a:schemeClr val="tx1"/>
                </a:solidFill>
              </a:rPr>
              <a:t> yang </a:t>
            </a:r>
            <a:r>
              <a:rPr lang="en-US" altLang="ko-KR" sz="1200" dirty="0" err="1">
                <a:solidFill>
                  <a:schemeClr val="tx1"/>
                </a:solidFill>
              </a:rPr>
              <a:t>digunakan</a:t>
            </a:r>
            <a:r>
              <a:rPr lang="en-US" altLang="ko-KR" sz="1200" dirty="0">
                <a:solidFill>
                  <a:schemeClr val="tx1"/>
                </a:solidFill>
              </a:rPr>
              <a:t> </a:t>
            </a:r>
            <a:r>
              <a:rPr lang="en-US" altLang="ko-KR" sz="1200" dirty="0" err="1">
                <a:solidFill>
                  <a:schemeClr val="tx1"/>
                </a:solidFill>
              </a:rPr>
              <a:t>dalam</a:t>
            </a:r>
            <a:r>
              <a:rPr lang="en-US" altLang="ko-KR" sz="1200" dirty="0">
                <a:solidFill>
                  <a:schemeClr val="tx1"/>
                </a:solidFill>
              </a:rPr>
              <a:t> java yang </a:t>
            </a:r>
            <a:r>
              <a:rPr lang="en-US" altLang="ko-KR" sz="1200" dirty="0" err="1">
                <a:solidFill>
                  <a:schemeClr val="tx1"/>
                </a:solidFill>
              </a:rPr>
              <a:t>memungkinkan</a:t>
            </a:r>
            <a:r>
              <a:rPr lang="en-US" altLang="ko-KR" sz="1200" dirty="0">
                <a:solidFill>
                  <a:schemeClr val="tx1"/>
                </a:solidFill>
              </a:rPr>
              <a:t> </a:t>
            </a:r>
            <a:r>
              <a:rPr lang="en-US" altLang="ko-KR" sz="1200" dirty="0" err="1">
                <a:solidFill>
                  <a:schemeClr val="tx1"/>
                </a:solidFill>
              </a:rPr>
              <a:t>setiap</a:t>
            </a:r>
            <a:r>
              <a:rPr lang="en-US" altLang="ko-KR" sz="1200" dirty="0">
                <a:solidFill>
                  <a:schemeClr val="tx1"/>
                </a:solidFill>
              </a:rPr>
              <a:t> </a:t>
            </a:r>
            <a:r>
              <a:rPr lang="en-US" altLang="ko-KR" sz="1200" dirty="0" err="1">
                <a:solidFill>
                  <a:schemeClr val="tx1"/>
                </a:solidFill>
              </a:rPr>
              <a:t>variabel</a:t>
            </a:r>
            <a:r>
              <a:rPr lang="en-US" altLang="ko-KR" sz="1200" dirty="0">
                <a:solidFill>
                  <a:schemeClr val="tx1"/>
                </a:solidFill>
              </a:rPr>
              <a:t> </a:t>
            </a:r>
            <a:r>
              <a:rPr lang="en-US" altLang="ko-KR" sz="1200" dirty="0" err="1">
                <a:solidFill>
                  <a:schemeClr val="tx1"/>
                </a:solidFill>
              </a:rPr>
              <a:t>dan</a:t>
            </a:r>
            <a:r>
              <a:rPr lang="en-US" altLang="ko-KR" sz="1200" dirty="0">
                <a:solidFill>
                  <a:schemeClr val="tx1"/>
                </a:solidFill>
              </a:rPr>
              <a:t> method</a:t>
            </a:r>
            <a:br>
              <a:rPr lang="en-US" altLang="ko-KR" sz="1200" dirty="0">
                <a:solidFill>
                  <a:schemeClr val="tx1"/>
                </a:solidFill>
              </a:rPr>
            </a:br>
            <a:r>
              <a:rPr lang="en-US" altLang="ko-KR" sz="1200" dirty="0">
                <a:solidFill>
                  <a:schemeClr val="tx1"/>
                </a:solidFill>
              </a:rPr>
              <a:t>yang di </a:t>
            </a:r>
            <a:r>
              <a:rPr lang="en-US" altLang="ko-KR" sz="1200" dirty="0" err="1">
                <a:solidFill>
                  <a:schemeClr val="tx1"/>
                </a:solidFill>
              </a:rPr>
              <a:t>deklarasikan</a:t>
            </a:r>
            <a:r>
              <a:rPr lang="en-US" altLang="ko-KR" sz="1200" dirty="0">
                <a:solidFill>
                  <a:schemeClr val="tx1"/>
                </a:solidFill>
              </a:rPr>
              <a:t> </a:t>
            </a:r>
            <a:r>
              <a:rPr lang="en-US" altLang="ko-KR" sz="1200" dirty="0" err="1">
                <a:solidFill>
                  <a:schemeClr val="tx1"/>
                </a:solidFill>
              </a:rPr>
              <a:t>dalam</a:t>
            </a:r>
            <a:r>
              <a:rPr lang="en-US" altLang="ko-KR" sz="1200" dirty="0">
                <a:solidFill>
                  <a:schemeClr val="tx1"/>
                </a:solidFill>
              </a:rPr>
              <a:t> class public </a:t>
            </a:r>
            <a:r>
              <a:rPr lang="en-US" altLang="ko-KR" sz="1200" dirty="0" err="1">
                <a:solidFill>
                  <a:schemeClr val="tx1"/>
                </a:solidFill>
              </a:rPr>
              <a:t>dapat</a:t>
            </a:r>
            <a:r>
              <a:rPr lang="en-US" altLang="ko-KR" sz="1200" dirty="0">
                <a:solidFill>
                  <a:schemeClr val="tx1"/>
                </a:solidFill>
              </a:rPr>
              <a:t> di </a:t>
            </a:r>
            <a:r>
              <a:rPr lang="en-US" altLang="ko-KR" sz="1200" dirty="0" err="1">
                <a:solidFill>
                  <a:schemeClr val="tx1"/>
                </a:solidFill>
              </a:rPr>
              <a:t>akses</a:t>
            </a:r>
            <a:r>
              <a:rPr lang="en-US" altLang="ko-KR" sz="1200" dirty="0">
                <a:solidFill>
                  <a:schemeClr val="tx1"/>
                </a:solidFill>
              </a:rPr>
              <a:t> </a:t>
            </a:r>
            <a:r>
              <a:rPr lang="en-US" altLang="ko-KR" sz="1200" dirty="0" err="1">
                <a:solidFill>
                  <a:schemeClr val="tx1"/>
                </a:solidFill>
              </a:rPr>
              <a:t>oleh</a:t>
            </a:r>
            <a:r>
              <a:rPr lang="en-US" altLang="ko-KR" sz="1200" dirty="0">
                <a:solidFill>
                  <a:schemeClr val="tx1"/>
                </a:solidFill>
              </a:rPr>
              <a:t> </a:t>
            </a:r>
            <a:r>
              <a:rPr lang="en-US" altLang="ko-KR" sz="1200" dirty="0" err="1">
                <a:solidFill>
                  <a:schemeClr val="tx1"/>
                </a:solidFill>
              </a:rPr>
              <a:t>semua</a:t>
            </a:r>
            <a:r>
              <a:rPr lang="en-US" altLang="ko-KR" sz="1200" dirty="0">
                <a:solidFill>
                  <a:schemeClr val="tx1"/>
                </a:solidFill>
              </a:rPr>
              <a:t> class yang </a:t>
            </a:r>
            <a:r>
              <a:rPr lang="en-US" altLang="ko-KR" sz="1200" dirty="0" err="1">
                <a:solidFill>
                  <a:schemeClr val="tx1"/>
                </a:solidFill>
              </a:rPr>
              <a:t>sama</a:t>
            </a:r>
            <a:r>
              <a:rPr lang="en-US" altLang="ko-KR" sz="1200" dirty="0">
                <a:solidFill>
                  <a:schemeClr val="tx1"/>
                </a:solidFill>
              </a:rPr>
              <a:t>, subclass </a:t>
            </a:r>
            <a:r>
              <a:rPr lang="en-US" altLang="ko-KR" sz="1200" dirty="0" err="1">
                <a:solidFill>
                  <a:schemeClr val="tx1"/>
                </a:solidFill>
              </a:rPr>
              <a:t>atau</a:t>
            </a:r>
            <a:r>
              <a:rPr lang="en-US" altLang="ko-KR" sz="1200" dirty="0">
                <a:solidFill>
                  <a:schemeClr val="tx1"/>
                </a:solidFill>
              </a:rPr>
              <a:t> non subclass yang </a:t>
            </a:r>
            <a:r>
              <a:rPr lang="en-US" altLang="ko-KR" sz="1200" dirty="0" err="1">
                <a:solidFill>
                  <a:schemeClr val="tx1"/>
                </a:solidFill>
              </a:rPr>
              <a:t>sama</a:t>
            </a:r>
            <a:r>
              <a:rPr lang="en-US" altLang="ko-KR" sz="1200" dirty="0">
                <a:solidFill>
                  <a:schemeClr val="tx1"/>
                </a:solidFill>
              </a:rPr>
              <a:t> di package yang </a:t>
            </a:r>
            <a:r>
              <a:rPr lang="en-US" altLang="ko-KR" sz="1200" dirty="0" err="1">
                <a:solidFill>
                  <a:schemeClr val="tx1"/>
                </a:solidFill>
              </a:rPr>
              <a:t>sama</a:t>
            </a:r>
            <a:r>
              <a:rPr lang="en-US" altLang="ko-KR" sz="1200" dirty="0">
                <a:solidFill>
                  <a:schemeClr val="tx1"/>
                </a:solidFill>
              </a:rPr>
              <a:t>, subclass </a:t>
            </a:r>
            <a:r>
              <a:rPr lang="en-US" altLang="ko-KR" sz="1200" dirty="0" err="1">
                <a:solidFill>
                  <a:schemeClr val="tx1"/>
                </a:solidFill>
              </a:rPr>
              <a:t>dan</a:t>
            </a:r>
            <a:r>
              <a:rPr lang="en-US" altLang="ko-KR" sz="1200" dirty="0">
                <a:solidFill>
                  <a:schemeClr val="tx1"/>
                </a:solidFill>
              </a:rPr>
              <a:t> non subclass di package yang </a:t>
            </a:r>
            <a:r>
              <a:rPr lang="en-US" altLang="ko-KR" sz="1200" dirty="0" err="1">
                <a:solidFill>
                  <a:schemeClr val="tx1"/>
                </a:solidFill>
              </a:rPr>
              <a:t>berbeda</a:t>
            </a:r>
            <a:r>
              <a:rPr lang="en-US" altLang="ko-KR" sz="1200" dirty="0">
                <a:solidFill>
                  <a:schemeClr val="tx1"/>
                </a:solidFill>
              </a:rPr>
              <a:t>.</a:t>
            </a:r>
            <a:br>
              <a:rPr lang="en-US" altLang="ko-KR" sz="1200" dirty="0">
                <a:solidFill>
                  <a:schemeClr val="tx1"/>
                </a:solidFill>
              </a:rPr>
            </a:br>
            <a:r>
              <a:rPr lang="en-US" altLang="ko-KR" sz="1200" dirty="0">
                <a:solidFill>
                  <a:schemeClr val="tx1"/>
                </a:solidFill>
              </a:rPr>
              <a:t/>
            </a:r>
            <a:br>
              <a:rPr lang="en-US" altLang="ko-KR" sz="1200" dirty="0">
                <a:solidFill>
                  <a:schemeClr val="tx1"/>
                </a:solidFill>
              </a:rPr>
            </a:br>
            <a:r>
              <a:rPr lang="en-US" altLang="ko-KR" sz="1200" dirty="0">
                <a:solidFill>
                  <a:schemeClr val="tx1"/>
                </a:solidFill>
              </a:rPr>
              <a:t>2. </a:t>
            </a:r>
            <a:r>
              <a:rPr lang="en-US" altLang="ko-KR" sz="1200" dirty="0" smtClean="0">
                <a:solidFill>
                  <a:schemeClr val="tx1"/>
                </a:solidFill>
              </a:rPr>
              <a:t>Protected</a:t>
            </a:r>
            <a:br>
              <a:rPr lang="en-US" altLang="ko-KR" sz="1200" dirty="0" smtClean="0">
                <a:solidFill>
                  <a:schemeClr val="tx1"/>
                </a:solidFill>
              </a:rPr>
            </a:br>
            <a:r>
              <a:rPr lang="en-US" altLang="ko-KR" sz="1200" dirty="0">
                <a:solidFill>
                  <a:schemeClr val="tx1"/>
                </a:solidFill>
              </a:rPr>
              <a:t/>
            </a:r>
            <a:br>
              <a:rPr lang="en-US" altLang="ko-KR" sz="1200" dirty="0">
                <a:solidFill>
                  <a:schemeClr val="tx1"/>
                </a:solidFill>
              </a:rPr>
            </a:br>
            <a:r>
              <a:rPr lang="en-US" altLang="ko-KR" sz="1200" dirty="0" err="1">
                <a:solidFill>
                  <a:schemeClr val="tx1"/>
                </a:solidFill>
              </a:rPr>
              <a:t>Merupakan</a:t>
            </a:r>
            <a:r>
              <a:rPr lang="en-US" altLang="ko-KR" sz="1200" dirty="0">
                <a:solidFill>
                  <a:schemeClr val="tx1"/>
                </a:solidFill>
              </a:rPr>
              <a:t> kata </a:t>
            </a:r>
            <a:r>
              <a:rPr lang="en-US" altLang="ko-KR" sz="1200" dirty="0" err="1">
                <a:solidFill>
                  <a:schemeClr val="tx1"/>
                </a:solidFill>
              </a:rPr>
              <a:t>kunci</a:t>
            </a:r>
            <a:r>
              <a:rPr lang="en-US" altLang="ko-KR" sz="1200" dirty="0">
                <a:solidFill>
                  <a:schemeClr val="tx1"/>
                </a:solidFill>
              </a:rPr>
              <a:t> yang di </a:t>
            </a:r>
            <a:r>
              <a:rPr lang="en-US" altLang="ko-KR" sz="1200" dirty="0" err="1">
                <a:solidFill>
                  <a:schemeClr val="tx1"/>
                </a:solidFill>
              </a:rPr>
              <a:t>deklarasikan</a:t>
            </a:r>
            <a:r>
              <a:rPr lang="en-US" altLang="ko-KR" sz="1200" dirty="0">
                <a:solidFill>
                  <a:schemeClr val="tx1"/>
                </a:solidFill>
              </a:rPr>
              <a:t> </a:t>
            </a:r>
            <a:r>
              <a:rPr lang="en-US" altLang="ko-KR" sz="1200" dirty="0" err="1">
                <a:solidFill>
                  <a:schemeClr val="tx1"/>
                </a:solidFill>
              </a:rPr>
              <a:t>untuk</a:t>
            </a:r>
            <a:r>
              <a:rPr lang="en-US" altLang="ko-KR" sz="1200" dirty="0">
                <a:solidFill>
                  <a:schemeClr val="tx1"/>
                </a:solidFill>
              </a:rPr>
              <a:t> </a:t>
            </a:r>
            <a:r>
              <a:rPr lang="en-US" altLang="ko-KR" sz="1200" dirty="0" err="1">
                <a:solidFill>
                  <a:schemeClr val="tx1"/>
                </a:solidFill>
              </a:rPr>
              <a:t>memproteksi</a:t>
            </a:r>
            <a:r>
              <a:rPr lang="en-US" altLang="ko-KR" sz="1200" dirty="0">
                <a:solidFill>
                  <a:schemeClr val="tx1"/>
                </a:solidFill>
              </a:rPr>
              <a:t> </a:t>
            </a:r>
            <a:r>
              <a:rPr lang="en-US" altLang="ko-KR" sz="1200" dirty="0" err="1">
                <a:solidFill>
                  <a:schemeClr val="tx1"/>
                </a:solidFill>
              </a:rPr>
              <a:t>suatu</a:t>
            </a:r>
            <a:r>
              <a:rPr lang="en-US" altLang="ko-KR" sz="1200" dirty="0">
                <a:solidFill>
                  <a:schemeClr val="tx1"/>
                </a:solidFill>
              </a:rPr>
              <a:t> class agar </a:t>
            </a:r>
            <a:r>
              <a:rPr lang="en-US" altLang="ko-KR" sz="1200" dirty="0" err="1">
                <a:solidFill>
                  <a:schemeClr val="tx1"/>
                </a:solidFill>
              </a:rPr>
              <a:t>setiap</a:t>
            </a:r>
            <a:r>
              <a:rPr lang="en-US" altLang="ko-KR" sz="1200" dirty="0">
                <a:solidFill>
                  <a:schemeClr val="tx1"/>
                </a:solidFill>
              </a:rPr>
              <a:t> </a:t>
            </a:r>
            <a:r>
              <a:rPr lang="en-US" altLang="ko-KR" sz="1200" dirty="0" err="1">
                <a:solidFill>
                  <a:schemeClr val="tx1"/>
                </a:solidFill>
              </a:rPr>
              <a:t>variabel</a:t>
            </a:r>
            <a:r>
              <a:rPr lang="en-US" altLang="ko-KR" sz="1200" dirty="0">
                <a:solidFill>
                  <a:schemeClr val="tx1"/>
                </a:solidFill>
              </a:rPr>
              <a:t> </a:t>
            </a:r>
            <a:r>
              <a:rPr lang="en-US" altLang="ko-KR" sz="1200" dirty="0" err="1">
                <a:solidFill>
                  <a:schemeClr val="tx1"/>
                </a:solidFill>
              </a:rPr>
              <a:t>dan</a:t>
            </a:r>
            <a:r>
              <a:rPr lang="en-US" altLang="ko-KR" sz="1200" dirty="0">
                <a:solidFill>
                  <a:schemeClr val="tx1"/>
                </a:solidFill>
              </a:rPr>
              <a:t> method yang </a:t>
            </a:r>
            <a:r>
              <a:rPr lang="en-US" altLang="ko-KR" sz="1200" dirty="0" err="1">
                <a:solidFill>
                  <a:schemeClr val="tx1"/>
                </a:solidFill>
              </a:rPr>
              <a:t>dideklarasikan</a:t>
            </a:r>
            <a:r>
              <a:rPr lang="en-US" altLang="ko-KR" sz="1200" dirty="0">
                <a:solidFill>
                  <a:schemeClr val="tx1"/>
                </a:solidFill>
              </a:rPr>
              <a:t> </a:t>
            </a:r>
            <a:r>
              <a:rPr lang="en-US" altLang="ko-KR" sz="1200" dirty="0" err="1">
                <a:solidFill>
                  <a:schemeClr val="tx1"/>
                </a:solidFill>
              </a:rPr>
              <a:t>tidak</a:t>
            </a:r>
            <a:r>
              <a:rPr lang="en-US" altLang="ko-KR" sz="1200" dirty="0">
                <a:solidFill>
                  <a:schemeClr val="tx1"/>
                </a:solidFill>
              </a:rPr>
              <a:t> </a:t>
            </a:r>
            <a:r>
              <a:rPr lang="en-US" altLang="ko-KR" sz="1200" dirty="0" err="1">
                <a:solidFill>
                  <a:schemeClr val="tx1"/>
                </a:solidFill>
              </a:rPr>
              <a:t>dapat</a:t>
            </a:r>
            <a:r>
              <a:rPr lang="en-US" altLang="ko-KR" sz="1200" dirty="0">
                <a:solidFill>
                  <a:schemeClr val="tx1"/>
                </a:solidFill>
              </a:rPr>
              <a:t> di </a:t>
            </a:r>
            <a:r>
              <a:rPr lang="en-US" altLang="ko-KR" sz="1200" dirty="0" err="1">
                <a:solidFill>
                  <a:schemeClr val="tx1"/>
                </a:solidFill>
              </a:rPr>
              <a:t>akses</a:t>
            </a:r>
            <a:r>
              <a:rPr lang="en-US" altLang="ko-KR" sz="1200" dirty="0">
                <a:solidFill>
                  <a:schemeClr val="tx1"/>
                </a:solidFill>
              </a:rPr>
              <a:t> </a:t>
            </a:r>
            <a:r>
              <a:rPr lang="en-US" altLang="ko-KR" sz="1200" dirty="0" err="1">
                <a:solidFill>
                  <a:schemeClr val="tx1"/>
                </a:solidFill>
              </a:rPr>
              <a:t>oleh</a:t>
            </a:r>
            <a:r>
              <a:rPr lang="en-US" altLang="ko-KR" sz="1200" dirty="0">
                <a:solidFill>
                  <a:schemeClr val="tx1"/>
                </a:solidFill>
              </a:rPr>
              <a:t> non subclass di </a:t>
            </a:r>
            <a:r>
              <a:rPr lang="en-US" altLang="ko-KR" sz="1200" dirty="0" err="1">
                <a:solidFill>
                  <a:schemeClr val="tx1"/>
                </a:solidFill>
              </a:rPr>
              <a:t>dalam</a:t>
            </a:r>
            <a:r>
              <a:rPr lang="en-US" altLang="ko-KR" sz="1200" dirty="0">
                <a:solidFill>
                  <a:schemeClr val="tx1"/>
                </a:solidFill>
              </a:rPr>
              <a:t> package yang </a:t>
            </a:r>
            <a:r>
              <a:rPr lang="en-US" altLang="ko-KR" sz="1200" dirty="0" err="1">
                <a:solidFill>
                  <a:schemeClr val="tx1"/>
                </a:solidFill>
              </a:rPr>
              <a:t>sama</a:t>
            </a:r>
            <a:r>
              <a:rPr lang="en-US" altLang="ko-KR" sz="1200" dirty="0">
                <a:solidFill>
                  <a:schemeClr val="tx1"/>
                </a:solidFill>
              </a:rPr>
              <a:t>. </a:t>
            </a:r>
            <a:r>
              <a:rPr lang="en-US" altLang="ko-KR" sz="1200" dirty="0" err="1">
                <a:solidFill>
                  <a:schemeClr val="tx1"/>
                </a:solidFill>
              </a:rPr>
              <a:t>Dalam</a:t>
            </a:r>
            <a:r>
              <a:rPr lang="en-US" altLang="ko-KR" sz="1200" dirty="0">
                <a:solidFill>
                  <a:schemeClr val="tx1"/>
                </a:solidFill>
              </a:rPr>
              <a:t> class protected, yang </a:t>
            </a:r>
            <a:r>
              <a:rPr lang="en-US" altLang="ko-KR" sz="1200" dirty="0" err="1">
                <a:solidFill>
                  <a:schemeClr val="tx1"/>
                </a:solidFill>
              </a:rPr>
              <a:t>dapat</a:t>
            </a:r>
            <a:r>
              <a:rPr lang="en-US" altLang="ko-KR" sz="1200" dirty="0">
                <a:solidFill>
                  <a:schemeClr val="tx1"/>
                </a:solidFill>
              </a:rPr>
              <a:t> </a:t>
            </a:r>
            <a:r>
              <a:rPr lang="en-US" altLang="ko-KR" sz="1200" dirty="0" err="1">
                <a:solidFill>
                  <a:schemeClr val="tx1"/>
                </a:solidFill>
              </a:rPr>
              <a:t>mengakses</a:t>
            </a:r>
            <a:r>
              <a:rPr lang="en-US" altLang="ko-KR" sz="1200" dirty="0">
                <a:solidFill>
                  <a:schemeClr val="tx1"/>
                </a:solidFill>
              </a:rPr>
              <a:t> </a:t>
            </a:r>
            <a:r>
              <a:rPr lang="en-US" altLang="ko-KR" sz="1200" dirty="0" err="1">
                <a:solidFill>
                  <a:schemeClr val="tx1"/>
                </a:solidFill>
              </a:rPr>
              <a:t>variabel</a:t>
            </a:r>
            <a:r>
              <a:rPr lang="en-US" altLang="ko-KR" sz="1200" dirty="0">
                <a:solidFill>
                  <a:schemeClr val="tx1"/>
                </a:solidFill>
              </a:rPr>
              <a:t> </a:t>
            </a:r>
            <a:r>
              <a:rPr lang="en-US" altLang="ko-KR" sz="1200" dirty="0" err="1">
                <a:solidFill>
                  <a:schemeClr val="tx1"/>
                </a:solidFill>
              </a:rPr>
              <a:t>dan</a:t>
            </a:r>
            <a:r>
              <a:rPr lang="en-US" altLang="ko-KR" sz="1200" dirty="0">
                <a:solidFill>
                  <a:schemeClr val="tx1"/>
                </a:solidFill>
              </a:rPr>
              <a:t> method </a:t>
            </a:r>
            <a:r>
              <a:rPr lang="en-US" altLang="ko-KR" sz="1200" dirty="0" err="1">
                <a:solidFill>
                  <a:schemeClr val="tx1"/>
                </a:solidFill>
              </a:rPr>
              <a:t>nya</a:t>
            </a:r>
            <a:r>
              <a:rPr lang="en-US" altLang="ko-KR" sz="1200" dirty="0">
                <a:solidFill>
                  <a:schemeClr val="tx1"/>
                </a:solidFill>
              </a:rPr>
              <a:t> </a:t>
            </a:r>
            <a:r>
              <a:rPr lang="en-US" altLang="ko-KR" sz="1200" dirty="0" err="1">
                <a:solidFill>
                  <a:schemeClr val="tx1"/>
                </a:solidFill>
              </a:rPr>
              <a:t>adalah</a:t>
            </a:r>
            <a:r>
              <a:rPr lang="en-US" altLang="ko-KR" sz="1200" dirty="0">
                <a:solidFill>
                  <a:schemeClr val="tx1"/>
                </a:solidFill>
              </a:rPr>
              <a:t> </a:t>
            </a:r>
            <a:r>
              <a:rPr lang="en-US" altLang="ko-KR" sz="1200" dirty="0" err="1">
                <a:solidFill>
                  <a:schemeClr val="tx1"/>
                </a:solidFill>
              </a:rPr>
              <a:t>jika</a:t>
            </a:r>
            <a:r>
              <a:rPr lang="en-US" altLang="ko-KR" sz="1200" dirty="0">
                <a:solidFill>
                  <a:schemeClr val="tx1"/>
                </a:solidFill>
              </a:rPr>
              <a:t> </a:t>
            </a:r>
            <a:r>
              <a:rPr lang="en-US" altLang="ko-KR" sz="1200" dirty="0" err="1">
                <a:solidFill>
                  <a:schemeClr val="tx1"/>
                </a:solidFill>
              </a:rPr>
              <a:t>methodnya</a:t>
            </a:r>
            <a:r>
              <a:rPr lang="en-US" altLang="ko-KR" sz="1200" dirty="0">
                <a:solidFill>
                  <a:schemeClr val="tx1"/>
                </a:solidFill>
              </a:rPr>
              <a:t> </a:t>
            </a:r>
            <a:r>
              <a:rPr lang="en-US" altLang="ko-KR" sz="1200" dirty="0" err="1">
                <a:solidFill>
                  <a:schemeClr val="tx1"/>
                </a:solidFill>
              </a:rPr>
              <a:t>berada</a:t>
            </a:r>
            <a:r>
              <a:rPr lang="en-US" altLang="ko-KR" sz="1200" dirty="0">
                <a:solidFill>
                  <a:schemeClr val="tx1"/>
                </a:solidFill>
              </a:rPr>
              <a:t> </a:t>
            </a:r>
            <a:r>
              <a:rPr lang="en-US" altLang="ko-KR" sz="1200" dirty="0" err="1">
                <a:solidFill>
                  <a:schemeClr val="tx1"/>
                </a:solidFill>
              </a:rPr>
              <a:t>pada</a:t>
            </a:r>
            <a:r>
              <a:rPr lang="en-US" altLang="ko-KR" sz="1200" dirty="0">
                <a:solidFill>
                  <a:schemeClr val="tx1"/>
                </a:solidFill>
              </a:rPr>
              <a:t> </a:t>
            </a:r>
            <a:r>
              <a:rPr lang="en-US" altLang="ko-KR" sz="1200" dirty="0" err="1">
                <a:solidFill>
                  <a:schemeClr val="tx1"/>
                </a:solidFill>
              </a:rPr>
              <a:t>classnya</a:t>
            </a:r>
            <a:r>
              <a:rPr lang="en-US" altLang="ko-KR" sz="1200" dirty="0">
                <a:solidFill>
                  <a:schemeClr val="tx1"/>
                </a:solidFill>
              </a:rPr>
              <a:t> </a:t>
            </a:r>
            <a:r>
              <a:rPr lang="en-US" altLang="ko-KR" sz="1200" dirty="0" err="1">
                <a:solidFill>
                  <a:schemeClr val="tx1"/>
                </a:solidFill>
              </a:rPr>
              <a:t>sama</a:t>
            </a:r>
            <a:r>
              <a:rPr lang="en-US" altLang="ko-KR" sz="1200" dirty="0">
                <a:solidFill>
                  <a:schemeClr val="tx1"/>
                </a:solidFill>
              </a:rPr>
              <a:t>, subclass </a:t>
            </a:r>
            <a:r>
              <a:rPr lang="en-US" altLang="ko-KR" sz="1200" dirty="0" err="1">
                <a:solidFill>
                  <a:schemeClr val="tx1"/>
                </a:solidFill>
              </a:rPr>
              <a:t>dan</a:t>
            </a:r>
            <a:r>
              <a:rPr lang="en-US" altLang="ko-KR" sz="1200" dirty="0">
                <a:solidFill>
                  <a:schemeClr val="tx1"/>
                </a:solidFill>
              </a:rPr>
              <a:t> non sub yang </a:t>
            </a:r>
            <a:r>
              <a:rPr lang="en-US" altLang="ko-KR" sz="1200" dirty="0" err="1">
                <a:solidFill>
                  <a:schemeClr val="tx1"/>
                </a:solidFill>
              </a:rPr>
              <a:t>sama</a:t>
            </a:r>
            <a:r>
              <a:rPr lang="en-US" altLang="ko-KR" sz="1200" dirty="0">
                <a:solidFill>
                  <a:schemeClr val="tx1"/>
                </a:solidFill>
              </a:rPr>
              <a:t> di package yang </a:t>
            </a:r>
            <a:r>
              <a:rPr lang="en-US" altLang="ko-KR" sz="1200" dirty="0" err="1">
                <a:solidFill>
                  <a:schemeClr val="tx1"/>
                </a:solidFill>
              </a:rPr>
              <a:t>sama</a:t>
            </a:r>
            <a:r>
              <a:rPr lang="en-US" altLang="ko-KR" sz="1200" dirty="0">
                <a:solidFill>
                  <a:schemeClr val="tx1"/>
                </a:solidFill>
              </a:rPr>
              <a:t>, </a:t>
            </a:r>
            <a:r>
              <a:rPr lang="en-US" altLang="ko-KR" sz="1200" dirty="0" err="1">
                <a:solidFill>
                  <a:schemeClr val="tx1"/>
                </a:solidFill>
              </a:rPr>
              <a:t>dan</a:t>
            </a:r>
            <a:r>
              <a:rPr lang="en-US" altLang="ko-KR" sz="1200" dirty="0">
                <a:solidFill>
                  <a:schemeClr val="tx1"/>
                </a:solidFill>
              </a:rPr>
              <a:t> subclass di package yang </a:t>
            </a:r>
            <a:r>
              <a:rPr lang="en-US" altLang="ko-KR" sz="1200" dirty="0" err="1">
                <a:solidFill>
                  <a:schemeClr val="tx1"/>
                </a:solidFill>
              </a:rPr>
              <a:t>berbeda</a:t>
            </a:r>
            <a:r>
              <a:rPr lang="en-US" altLang="ko-KR" sz="1200" dirty="0">
                <a:solidFill>
                  <a:schemeClr val="tx1"/>
                </a:solidFill>
              </a:rPr>
              <a:t>.</a:t>
            </a:r>
            <a:br>
              <a:rPr lang="en-US" altLang="ko-KR" sz="1200" dirty="0">
                <a:solidFill>
                  <a:schemeClr val="tx1"/>
                </a:solidFill>
              </a:rPr>
            </a:br>
            <a:r>
              <a:rPr lang="en-US" altLang="ko-KR" sz="1200" dirty="0">
                <a:solidFill>
                  <a:schemeClr val="tx1"/>
                </a:solidFill>
              </a:rPr>
              <a:t/>
            </a:r>
            <a:br>
              <a:rPr lang="en-US" altLang="ko-KR" sz="1200" dirty="0">
                <a:solidFill>
                  <a:schemeClr val="tx1"/>
                </a:solidFill>
              </a:rPr>
            </a:br>
            <a:r>
              <a:rPr lang="en-US" altLang="ko-KR" sz="1200" dirty="0">
                <a:solidFill>
                  <a:schemeClr val="tx1"/>
                </a:solidFill>
              </a:rPr>
              <a:t>3. </a:t>
            </a:r>
            <a:r>
              <a:rPr lang="en-US" altLang="ko-KR" sz="1200" dirty="0" smtClean="0">
                <a:solidFill>
                  <a:schemeClr val="tx1"/>
                </a:solidFill>
              </a:rPr>
              <a:t>Private</a:t>
            </a:r>
            <a:br>
              <a:rPr lang="en-US" altLang="ko-KR" sz="1200" dirty="0" smtClean="0">
                <a:solidFill>
                  <a:schemeClr val="tx1"/>
                </a:solidFill>
              </a:rPr>
            </a:br>
            <a:r>
              <a:rPr lang="en-US" altLang="ko-KR" sz="1200" dirty="0">
                <a:solidFill>
                  <a:schemeClr val="tx1"/>
                </a:solidFill>
              </a:rPr>
              <a:t/>
            </a:r>
            <a:br>
              <a:rPr lang="en-US" altLang="ko-KR" sz="1200" dirty="0">
                <a:solidFill>
                  <a:schemeClr val="tx1"/>
                </a:solidFill>
              </a:rPr>
            </a:br>
            <a:r>
              <a:rPr lang="en-US" altLang="ko-KR" sz="1200" dirty="0" err="1">
                <a:solidFill>
                  <a:schemeClr val="tx1"/>
                </a:solidFill>
              </a:rPr>
              <a:t>Merupakan</a:t>
            </a:r>
            <a:r>
              <a:rPr lang="en-US" altLang="ko-KR" sz="1200" dirty="0">
                <a:solidFill>
                  <a:schemeClr val="tx1"/>
                </a:solidFill>
              </a:rPr>
              <a:t> kata </a:t>
            </a:r>
            <a:r>
              <a:rPr lang="en-US" altLang="ko-KR" sz="1200" dirty="0" err="1">
                <a:solidFill>
                  <a:schemeClr val="tx1"/>
                </a:solidFill>
              </a:rPr>
              <a:t>kunci</a:t>
            </a:r>
            <a:r>
              <a:rPr lang="en-US" altLang="ko-KR" sz="1200" dirty="0">
                <a:solidFill>
                  <a:schemeClr val="tx1"/>
                </a:solidFill>
              </a:rPr>
              <a:t> yang </a:t>
            </a:r>
            <a:r>
              <a:rPr lang="en-US" altLang="ko-KR" sz="1200" dirty="0" err="1">
                <a:solidFill>
                  <a:schemeClr val="tx1"/>
                </a:solidFill>
              </a:rPr>
              <a:t>dideklarasikan</a:t>
            </a:r>
            <a:r>
              <a:rPr lang="en-US" altLang="ko-KR" sz="1200" dirty="0">
                <a:solidFill>
                  <a:schemeClr val="tx1"/>
                </a:solidFill>
              </a:rPr>
              <a:t> </a:t>
            </a:r>
            <a:r>
              <a:rPr lang="en-US" altLang="ko-KR" sz="1200" dirty="0" err="1">
                <a:solidFill>
                  <a:schemeClr val="tx1"/>
                </a:solidFill>
              </a:rPr>
              <a:t>dalam</a:t>
            </a:r>
            <a:r>
              <a:rPr lang="en-US" altLang="ko-KR" sz="1200" dirty="0">
                <a:solidFill>
                  <a:schemeClr val="tx1"/>
                </a:solidFill>
              </a:rPr>
              <a:t> </a:t>
            </a:r>
            <a:r>
              <a:rPr lang="en-US" altLang="ko-KR" sz="1200" dirty="0" err="1">
                <a:solidFill>
                  <a:schemeClr val="tx1"/>
                </a:solidFill>
              </a:rPr>
              <a:t>suatu</a:t>
            </a:r>
            <a:r>
              <a:rPr lang="en-US" altLang="ko-KR" sz="1200" dirty="0">
                <a:solidFill>
                  <a:schemeClr val="tx1"/>
                </a:solidFill>
              </a:rPr>
              <a:t> class agar </a:t>
            </a:r>
            <a:r>
              <a:rPr lang="en-US" altLang="ko-KR" sz="1200" dirty="0" err="1">
                <a:solidFill>
                  <a:schemeClr val="tx1"/>
                </a:solidFill>
              </a:rPr>
              <a:t>setiap</a:t>
            </a:r>
            <a:r>
              <a:rPr lang="en-US" altLang="ko-KR" sz="1200" dirty="0">
                <a:solidFill>
                  <a:schemeClr val="tx1"/>
                </a:solidFill>
              </a:rPr>
              <a:t> </a:t>
            </a:r>
            <a:r>
              <a:rPr lang="en-US" altLang="ko-KR" sz="1200" dirty="0" err="1">
                <a:solidFill>
                  <a:schemeClr val="tx1"/>
                </a:solidFill>
              </a:rPr>
              <a:t>variabel</a:t>
            </a:r>
            <a:r>
              <a:rPr lang="en-US" altLang="ko-KR" sz="1200" dirty="0">
                <a:solidFill>
                  <a:schemeClr val="tx1"/>
                </a:solidFill>
              </a:rPr>
              <a:t> </a:t>
            </a:r>
            <a:r>
              <a:rPr lang="en-US" altLang="ko-KR" sz="1200" dirty="0" err="1">
                <a:solidFill>
                  <a:schemeClr val="tx1"/>
                </a:solidFill>
              </a:rPr>
              <a:t>dan</a:t>
            </a:r>
            <a:r>
              <a:rPr lang="en-US" altLang="ko-KR" sz="1200" dirty="0">
                <a:solidFill>
                  <a:schemeClr val="tx1"/>
                </a:solidFill>
              </a:rPr>
              <a:t> method yang </a:t>
            </a:r>
            <a:r>
              <a:rPr lang="en-US" altLang="ko-KR" sz="1200" dirty="0" err="1">
                <a:solidFill>
                  <a:schemeClr val="tx1"/>
                </a:solidFill>
              </a:rPr>
              <a:t>berada</a:t>
            </a:r>
            <a:r>
              <a:rPr lang="en-US" altLang="ko-KR" sz="1200" dirty="0">
                <a:solidFill>
                  <a:schemeClr val="tx1"/>
                </a:solidFill>
              </a:rPr>
              <a:t> </a:t>
            </a:r>
            <a:r>
              <a:rPr lang="en-US" altLang="ko-KR" sz="1200" dirty="0" err="1">
                <a:solidFill>
                  <a:schemeClr val="tx1"/>
                </a:solidFill>
              </a:rPr>
              <a:t>dalam</a:t>
            </a:r>
            <a:r>
              <a:rPr lang="en-US" altLang="ko-KR" sz="1200" dirty="0">
                <a:solidFill>
                  <a:schemeClr val="tx1"/>
                </a:solidFill>
              </a:rPr>
              <a:t> class private </a:t>
            </a:r>
            <a:r>
              <a:rPr lang="en-US" altLang="ko-KR" sz="1200" dirty="0" err="1">
                <a:solidFill>
                  <a:schemeClr val="tx1"/>
                </a:solidFill>
              </a:rPr>
              <a:t>ini</a:t>
            </a:r>
            <a:r>
              <a:rPr lang="en-US" altLang="ko-KR" sz="1200" dirty="0">
                <a:solidFill>
                  <a:schemeClr val="tx1"/>
                </a:solidFill>
              </a:rPr>
              <a:t> </a:t>
            </a:r>
            <a:r>
              <a:rPr lang="en-US" altLang="ko-KR" sz="1200" dirty="0" err="1">
                <a:solidFill>
                  <a:schemeClr val="tx1"/>
                </a:solidFill>
              </a:rPr>
              <a:t>hanya</a:t>
            </a:r>
            <a:r>
              <a:rPr lang="en-US" altLang="ko-KR" sz="1200" dirty="0">
                <a:solidFill>
                  <a:schemeClr val="tx1"/>
                </a:solidFill>
              </a:rPr>
              <a:t> </a:t>
            </a:r>
            <a:r>
              <a:rPr lang="en-US" altLang="ko-KR" sz="1200" dirty="0" err="1">
                <a:solidFill>
                  <a:schemeClr val="tx1"/>
                </a:solidFill>
              </a:rPr>
              <a:t>dapat</a:t>
            </a:r>
            <a:r>
              <a:rPr lang="en-US" altLang="ko-KR" sz="1200" dirty="0">
                <a:solidFill>
                  <a:schemeClr val="tx1"/>
                </a:solidFill>
              </a:rPr>
              <a:t> </a:t>
            </a:r>
            <a:r>
              <a:rPr lang="en-US" altLang="ko-KR" sz="1200" dirty="0" err="1">
                <a:solidFill>
                  <a:schemeClr val="tx1"/>
                </a:solidFill>
              </a:rPr>
              <a:t>diakses</a:t>
            </a:r>
            <a:r>
              <a:rPr lang="en-US" altLang="ko-KR" sz="1200" dirty="0">
                <a:solidFill>
                  <a:schemeClr val="tx1"/>
                </a:solidFill>
              </a:rPr>
              <a:t> </a:t>
            </a:r>
            <a:r>
              <a:rPr lang="en-US" altLang="ko-KR" sz="1200" dirty="0" err="1">
                <a:solidFill>
                  <a:schemeClr val="tx1"/>
                </a:solidFill>
              </a:rPr>
              <a:t>oleh</a:t>
            </a:r>
            <a:r>
              <a:rPr lang="en-US" altLang="ko-KR" sz="1200" dirty="0">
                <a:solidFill>
                  <a:schemeClr val="tx1"/>
                </a:solidFill>
              </a:rPr>
              <a:t> class yang </a:t>
            </a:r>
            <a:r>
              <a:rPr lang="en-US" altLang="ko-KR" sz="1200" dirty="0" err="1">
                <a:solidFill>
                  <a:schemeClr val="tx1"/>
                </a:solidFill>
              </a:rPr>
              <a:t>sama</a:t>
            </a:r>
            <a:r>
              <a:rPr lang="en-US" altLang="ko-KR" sz="1200" dirty="0">
                <a:solidFill>
                  <a:schemeClr val="tx1"/>
                </a:solidFill>
              </a:rPr>
              <a:t>. </a:t>
            </a:r>
            <a:r>
              <a:rPr lang="en-US" altLang="ko-KR" sz="1200" dirty="0" err="1">
                <a:solidFill>
                  <a:schemeClr val="tx1"/>
                </a:solidFill>
              </a:rPr>
              <a:t>Didalam</a:t>
            </a:r>
            <a:r>
              <a:rPr lang="en-US" altLang="ko-KR" sz="1200" dirty="0">
                <a:solidFill>
                  <a:schemeClr val="tx1"/>
                </a:solidFill>
              </a:rPr>
              <a:t> </a:t>
            </a:r>
            <a:r>
              <a:rPr lang="en-US" altLang="ko-KR" sz="1200" dirty="0" err="1">
                <a:solidFill>
                  <a:schemeClr val="tx1"/>
                </a:solidFill>
              </a:rPr>
              <a:t>bahasa</a:t>
            </a:r>
            <a:r>
              <a:rPr lang="en-US" altLang="ko-KR" sz="1200" dirty="0">
                <a:solidFill>
                  <a:schemeClr val="tx1"/>
                </a:solidFill>
              </a:rPr>
              <a:t> </a:t>
            </a:r>
            <a:r>
              <a:rPr lang="en-US" altLang="ko-KR" sz="1200" dirty="0" err="1">
                <a:solidFill>
                  <a:schemeClr val="tx1"/>
                </a:solidFill>
              </a:rPr>
              <a:t>pemgrograman</a:t>
            </a:r>
            <a:r>
              <a:rPr lang="en-US" altLang="ko-KR" sz="1200" dirty="0">
                <a:solidFill>
                  <a:schemeClr val="tx1"/>
                </a:solidFill>
              </a:rPr>
              <a:t> java class yang </a:t>
            </a:r>
            <a:r>
              <a:rPr lang="en-US" altLang="ko-KR" sz="1200" dirty="0" err="1">
                <a:solidFill>
                  <a:schemeClr val="tx1"/>
                </a:solidFill>
              </a:rPr>
              <a:t>bersifat</a:t>
            </a:r>
            <a:r>
              <a:rPr lang="en-US" altLang="ko-KR" sz="1200" dirty="0">
                <a:solidFill>
                  <a:schemeClr val="tx1"/>
                </a:solidFill>
              </a:rPr>
              <a:t> private </a:t>
            </a:r>
            <a:r>
              <a:rPr lang="en-US" altLang="ko-KR" sz="1200" dirty="0" err="1">
                <a:solidFill>
                  <a:schemeClr val="tx1"/>
                </a:solidFill>
              </a:rPr>
              <a:t>memproteksi</a:t>
            </a:r>
            <a:r>
              <a:rPr lang="en-US" altLang="ko-KR" sz="1200" dirty="0">
                <a:solidFill>
                  <a:schemeClr val="tx1"/>
                </a:solidFill>
              </a:rPr>
              <a:t> agar </a:t>
            </a:r>
            <a:r>
              <a:rPr lang="en-US" altLang="ko-KR" sz="1200" dirty="0" err="1">
                <a:solidFill>
                  <a:schemeClr val="tx1"/>
                </a:solidFill>
              </a:rPr>
              <a:t>semua</a:t>
            </a:r>
            <a:r>
              <a:rPr lang="en-US" altLang="ko-KR" sz="1200" dirty="0">
                <a:solidFill>
                  <a:schemeClr val="tx1"/>
                </a:solidFill>
              </a:rPr>
              <a:t> </a:t>
            </a:r>
            <a:r>
              <a:rPr lang="en-US" altLang="ko-KR" sz="1200" dirty="0" err="1">
                <a:solidFill>
                  <a:schemeClr val="tx1"/>
                </a:solidFill>
              </a:rPr>
              <a:t>variabel</a:t>
            </a:r>
            <a:r>
              <a:rPr lang="en-US" altLang="ko-KR" sz="1200" dirty="0">
                <a:solidFill>
                  <a:schemeClr val="tx1"/>
                </a:solidFill>
              </a:rPr>
              <a:t> </a:t>
            </a:r>
            <a:r>
              <a:rPr lang="en-US" altLang="ko-KR" sz="1200" dirty="0" err="1">
                <a:solidFill>
                  <a:schemeClr val="tx1"/>
                </a:solidFill>
              </a:rPr>
              <a:t>dan</a:t>
            </a:r>
            <a:r>
              <a:rPr lang="en-US" altLang="ko-KR" sz="1200" dirty="0">
                <a:solidFill>
                  <a:schemeClr val="tx1"/>
                </a:solidFill>
              </a:rPr>
              <a:t> </a:t>
            </a:r>
            <a:r>
              <a:rPr lang="en-US" altLang="ko-KR" sz="1200" dirty="0" err="1">
                <a:solidFill>
                  <a:schemeClr val="tx1"/>
                </a:solidFill>
              </a:rPr>
              <a:t>methodnya</a:t>
            </a:r>
            <a:r>
              <a:rPr lang="en-US" altLang="ko-KR" sz="1200" dirty="0">
                <a:solidFill>
                  <a:schemeClr val="tx1"/>
                </a:solidFill>
              </a:rPr>
              <a:t> </a:t>
            </a:r>
            <a:r>
              <a:rPr lang="en-US" altLang="ko-KR" sz="1200" dirty="0" err="1">
                <a:solidFill>
                  <a:schemeClr val="tx1"/>
                </a:solidFill>
              </a:rPr>
              <a:t>tidak</a:t>
            </a:r>
            <a:r>
              <a:rPr lang="en-US" altLang="ko-KR" sz="1200" dirty="0">
                <a:solidFill>
                  <a:schemeClr val="tx1"/>
                </a:solidFill>
              </a:rPr>
              <a:t> </a:t>
            </a:r>
            <a:r>
              <a:rPr lang="en-US" altLang="ko-KR" sz="1200" dirty="0" err="1">
                <a:solidFill>
                  <a:schemeClr val="tx1"/>
                </a:solidFill>
              </a:rPr>
              <a:t>dapat</a:t>
            </a:r>
            <a:r>
              <a:rPr lang="en-US" altLang="ko-KR" sz="1200" dirty="0">
                <a:solidFill>
                  <a:schemeClr val="tx1"/>
                </a:solidFill>
              </a:rPr>
              <a:t> di </a:t>
            </a:r>
            <a:r>
              <a:rPr lang="en-US" altLang="ko-KR" sz="1200" dirty="0" err="1">
                <a:solidFill>
                  <a:schemeClr val="tx1"/>
                </a:solidFill>
              </a:rPr>
              <a:t>akses</a:t>
            </a:r>
            <a:r>
              <a:rPr lang="en-US" altLang="ko-KR" sz="1200" dirty="0">
                <a:solidFill>
                  <a:schemeClr val="tx1"/>
                </a:solidFill>
              </a:rPr>
              <a:t> </a:t>
            </a:r>
            <a:r>
              <a:rPr lang="en-US" altLang="ko-KR" sz="1200" dirty="0" err="1">
                <a:solidFill>
                  <a:schemeClr val="tx1"/>
                </a:solidFill>
              </a:rPr>
              <a:t>oleh</a:t>
            </a:r>
            <a:r>
              <a:rPr lang="en-US" altLang="ko-KR" sz="1200" dirty="0">
                <a:solidFill>
                  <a:schemeClr val="tx1"/>
                </a:solidFill>
              </a:rPr>
              <a:t> </a:t>
            </a:r>
            <a:r>
              <a:rPr lang="en-US" altLang="ko-KR" sz="1200" dirty="0" err="1">
                <a:solidFill>
                  <a:schemeClr val="tx1"/>
                </a:solidFill>
              </a:rPr>
              <a:t>semua</a:t>
            </a:r>
            <a:r>
              <a:rPr lang="en-US" altLang="ko-KR" sz="1200" dirty="0">
                <a:solidFill>
                  <a:schemeClr val="tx1"/>
                </a:solidFill>
              </a:rPr>
              <a:t> subclass </a:t>
            </a:r>
            <a:r>
              <a:rPr lang="en-US" altLang="ko-KR" sz="1200" dirty="0" err="1">
                <a:solidFill>
                  <a:schemeClr val="tx1"/>
                </a:solidFill>
              </a:rPr>
              <a:t>dan</a:t>
            </a:r>
            <a:r>
              <a:rPr lang="en-US" altLang="ko-KR" sz="1200" dirty="0">
                <a:solidFill>
                  <a:schemeClr val="tx1"/>
                </a:solidFill>
              </a:rPr>
              <a:t> non subclass di package yang </a:t>
            </a:r>
            <a:r>
              <a:rPr lang="en-US" altLang="ko-KR" sz="1200" dirty="0" err="1">
                <a:solidFill>
                  <a:schemeClr val="tx1"/>
                </a:solidFill>
              </a:rPr>
              <a:t>sama</a:t>
            </a:r>
            <a:r>
              <a:rPr lang="en-US" altLang="ko-KR" sz="1200" dirty="0">
                <a:solidFill>
                  <a:schemeClr val="tx1"/>
                </a:solidFill>
              </a:rPr>
              <a:t>, </a:t>
            </a:r>
            <a:r>
              <a:rPr lang="en-US" altLang="ko-KR" sz="1200" dirty="0" err="1">
                <a:solidFill>
                  <a:schemeClr val="tx1"/>
                </a:solidFill>
              </a:rPr>
              <a:t>dan</a:t>
            </a:r>
            <a:r>
              <a:rPr lang="en-US" altLang="ko-KR" sz="1200" dirty="0">
                <a:solidFill>
                  <a:schemeClr val="tx1"/>
                </a:solidFill>
              </a:rPr>
              <a:t> subclass </a:t>
            </a:r>
            <a:r>
              <a:rPr lang="en-US" altLang="ko-KR" sz="1200" dirty="0" err="1">
                <a:solidFill>
                  <a:schemeClr val="tx1"/>
                </a:solidFill>
              </a:rPr>
              <a:t>dan</a:t>
            </a:r>
            <a:r>
              <a:rPr lang="en-US" altLang="ko-KR" sz="1200" dirty="0">
                <a:solidFill>
                  <a:schemeClr val="tx1"/>
                </a:solidFill>
              </a:rPr>
              <a:t> non subclass di package yang </a:t>
            </a:r>
            <a:r>
              <a:rPr lang="en-US" altLang="ko-KR" sz="1200" dirty="0" err="1">
                <a:solidFill>
                  <a:schemeClr val="tx1"/>
                </a:solidFill>
              </a:rPr>
              <a:t>berbeda</a:t>
            </a:r>
            <a:r>
              <a:rPr lang="en-US" altLang="ko-KR" sz="1200" dirty="0">
                <a:solidFill>
                  <a:schemeClr val="tx1"/>
                </a:solidFill>
              </a:rPr>
              <a:t>.</a:t>
            </a:r>
          </a:p>
        </p:txBody>
      </p:sp>
    </p:spTree>
    <p:extLst>
      <p:ext uri="{BB962C8B-B14F-4D97-AF65-F5344CB8AC3E}">
        <p14:creationId xmlns:p14="http://schemas.microsoft.com/office/powerpoint/2010/main" val="2241146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67744" y="2139702"/>
            <a:ext cx="4021584" cy="1067934"/>
          </a:xfrm>
          <a:prstGeom prst="rect">
            <a:avLst/>
          </a:prstGeom>
        </p:spPr>
        <p:txBody>
          <a:bodyPr>
            <a:noAutofit/>
          </a:bodyPr>
          <a:lstStyle/>
          <a:p>
            <a:pPr lvl="0"/>
            <a:r>
              <a:rPr lang="en-US" altLang="ko-KR" sz="9600" dirty="0" smtClean="0">
                <a:solidFill>
                  <a:schemeClr val="accent1"/>
                </a:solidFill>
                <a:latin typeface="Buxton Sketch" panose="03080500000500000004" pitchFamily="66" charset="0"/>
              </a:rPr>
              <a:t>Output</a:t>
            </a:r>
            <a:br>
              <a:rPr lang="en-US" altLang="ko-KR" sz="9600" dirty="0" smtClean="0">
                <a:solidFill>
                  <a:schemeClr val="accent1"/>
                </a:solidFill>
                <a:latin typeface="Buxton Sketch" panose="03080500000500000004" pitchFamily="66" charset="0"/>
              </a:rPr>
            </a:br>
            <a:r>
              <a:rPr lang="en-US" altLang="ko-KR" sz="9600" dirty="0" err="1" smtClean="0">
                <a:solidFill>
                  <a:schemeClr val="accent1"/>
                </a:solidFill>
                <a:latin typeface="Buxton Sketch" panose="03080500000500000004" pitchFamily="66" charset="0"/>
              </a:rPr>
              <a:t>ada</a:t>
            </a:r>
            <a:r>
              <a:rPr lang="en-US" altLang="ko-KR" sz="9600" dirty="0" smtClean="0">
                <a:solidFill>
                  <a:schemeClr val="accent1"/>
                </a:solidFill>
                <a:latin typeface="Buxton Sketch" panose="03080500000500000004" pitchFamily="66" charset="0"/>
              </a:rPr>
              <a:t> di file.txt</a:t>
            </a:r>
            <a:endParaRPr lang="en-US" altLang="ko-KR" sz="9600" dirty="0">
              <a:solidFill>
                <a:srgbClr val="FFFF00"/>
              </a:solidFill>
              <a:latin typeface="Buxton Sketch" panose="03080500000500000004" pitchFamily="66" charset="0"/>
            </a:endParaRPr>
          </a:p>
        </p:txBody>
      </p:sp>
    </p:spTree>
    <p:extLst>
      <p:ext uri="{BB962C8B-B14F-4D97-AF65-F5344CB8AC3E}">
        <p14:creationId xmlns:p14="http://schemas.microsoft.com/office/powerpoint/2010/main" val="36302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27784" y="2355726"/>
            <a:ext cx="3481636" cy="1808583"/>
          </a:xfrm>
        </p:spPr>
        <p:txBody>
          <a:bodyPr>
            <a:normAutofit/>
          </a:bodyPr>
          <a:lstStyle/>
          <a:p>
            <a:r>
              <a:rPr lang="en-US" sz="8000" dirty="0" smtClean="0">
                <a:solidFill>
                  <a:schemeClr val="accent1"/>
                </a:solidFill>
                <a:latin typeface="Arial Black" panose="020B0A04020102020204" pitchFamily="34" charset="0"/>
              </a:rPr>
              <a:t>DEMO</a:t>
            </a:r>
          </a:p>
          <a:p>
            <a:endParaRPr lang="en-US" sz="8000" dirty="0">
              <a:solidFill>
                <a:schemeClr val="accent1"/>
              </a:solidFill>
              <a:latin typeface="Arial Black" panose="020B0A04020102020204" pitchFamily="34" charset="0"/>
            </a:endParaRPr>
          </a:p>
        </p:txBody>
      </p:sp>
    </p:spTree>
    <p:extLst>
      <p:ext uri="{BB962C8B-B14F-4D97-AF65-F5344CB8AC3E}">
        <p14:creationId xmlns:p14="http://schemas.microsoft.com/office/powerpoint/2010/main" val="13370539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pattFill prst="shingle">
          <a:fgClr>
            <a:schemeClr val="accent1"/>
          </a:fgClr>
          <a:bgClr>
            <a:schemeClr val="bg1"/>
          </a:bgClr>
        </a:patt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55576" y="1707654"/>
            <a:ext cx="7560840" cy="1808583"/>
          </a:xfrm>
          <a:noFill/>
        </p:spPr>
        <p:txBody>
          <a:bodyPr>
            <a:normAutofit/>
          </a:bodyPr>
          <a:lstStyle/>
          <a:p>
            <a:r>
              <a:rPr lang="en-US" sz="8000" dirty="0" smtClean="0">
                <a:solidFill>
                  <a:schemeClr val="accent1"/>
                </a:solidFill>
                <a:latin typeface="Arial Black" panose="020B0A04020102020204" pitchFamily="34" charset="0"/>
              </a:rPr>
              <a:t>SEKIAN</a:t>
            </a:r>
            <a:endParaRPr lang="en-US" sz="8000" dirty="0">
              <a:solidFill>
                <a:schemeClr val="accent1"/>
              </a:solidFill>
              <a:latin typeface="Arial Black" panose="020B0A04020102020204" pitchFamily="34" charset="0"/>
            </a:endParaRPr>
          </a:p>
        </p:txBody>
      </p:sp>
    </p:spTree>
    <p:extLst>
      <p:ext uri="{BB962C8B-B14F-4D97-AF65-F5344CB8AC3E}">
        <p14:creationId xmlns:p14="http://schemas.microsoft.com/office/powerpoint/2010/main" val="6979806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3568" y="2283718"/>
            <a:ext cx="8737600" cy="1082675"/>
          </a:xfrm>
          <a:prstGeom prst="rect">
            <a:avLst/>
          </a:prstGeom>
        </p:spPr>
        <p:txBody>
          <a:bodyPr>
            <a:normAutofit fontScale="90000"/>
          </a:bodyPr>
          <a:lstStyle/>
          <a:p>
            <a:pPr lvl="0"/>
            <a:r>
              <a:rPr lang="en-US" altLang="ko-KR" sz="8000" dirty="0" err="1" smtClean="0">
                <a:solidFill>
                  <a:schemeClr val="accent1"/>
                </a:solidFill>
                <a:latin typeface="Buxton Sketch" panose="03080500000500000004" pitchFamily="66" charset="0"/>
              </a:rPr>
              <a:t>Kelompok</a:t>
            </a:r>
            <a:r>
              <a:rPr lang="en-US" altLang="ko-KR" sz="8000" dirty="0" smtClean="0">
                <a:solidFill>
                  <a:schemeClr val="accent1"/>
                </a:solidFill>
                <a:latin typeface="Buxton Sketch" panose="03080500000500000004" pitchFamily="66" charset="0"/>
              </a:rPr>
              <a:t> 7</a:t>
            </a:r>
            <a:r>
              <a:rPr lang="en-US" altLang="ko-KR" sz="8000" dirty="0">
                <a:solidFill>
                  <a:srgbClr val="FFFF00"/>
                </a:solidFill>
                <a:latin typeface="Buxton Sketch" panose="03080500000500000004" pitchFamily="66" charset="0"/>
              </a:rPr>
              <a:t/>
            </a:r>
            <a:br>
              <a:rPr lang="en-US" altLang="ko-KR" sz="8000" dirty="0">
                <a:solidFill>
                  <a:srgbClr val="FFFF00"/>
                </a:solidFill>
                <a:latin typeface="Buxton Sketch" panose="03080500000500000004" pitchFamily="66" charset="0"/>
              </a:rPr>
            </a:br>
            <a:r>
              <a:rPr lang="en-US" altLang="ko-KR" sz="4400" dirty="0" smtClean="0">
                <a:solidFill>
                  <a:schemeClr val="accent1"/>
                </a:solidFill>
                <a:latin typeface="Buxton Sketch" panose="03080500000500000004" pitchFamily="66" charset="0"/>
              </a:rPr>
              <a:t>1. </a:t>
            </a:r>
            <a:r>
              <a:rPr lang="en-US" altLang="ko-KR" sz="4400" b="1" u="sng" dirty="0" err="1" smtClean="0">
                <a:solidFill>
                  <a:schemeClr val="accent1">
                    <a:lumMod val="50000"/>
                  </a:schemeClr>
                </a:solidFill>
                <a:latin typeface="Buxton Sketch" panose="03080500000500000004" pitchFamily="66" charset="0"/>
              </a:rPr>
              <a:t>annisa</a:t>
            </a:r>
            <a:r>
              <a:rPr lang="en-US" altLang="ko-KR" sz="4400" b="1" u="sng" dirty="0" smtClean="0">
                <a:solidFill>
                  <a:schemeClr val="accent1">
                    <a:lumMod val="50000"/>
                  </a:schemeClr>
                </a:solidFill>
                <a:latin typeface="Buxton Sketch" panose="03080500000500000004" pitchFamily="66" charset="0"/>
              </a:rPr>
              <a:t> </a:t>
            </a:r>
            <a:r>
              <a:rPr lang="en-US" altLang="ko-KR" sz="4400" b="1" u="sng" dirty="0" err="1" smtClean="0">
                <a:solidFill>
                  <a:schemeClr val="accent1">
                    <a:lumMod val="50000"/>
                  </a:schemeClr>
                </a:solidFill>
                <a:latin typeface="Buxton Sketch" panose="03080500000500000004" pitchFamily="66" charset="0"/>
              </a:rPr>
              <a:t>puspitasari</a:t>
            </a:r>
            <a:r>
              <a:rPr lang="en-US" altLang="ko-KR" sz="4400" b="1" u="sng" dirty="0" smtClean="0">
                <a:solidFill>
                  <a:schemeClr val="accent1">
                    <a:lumMod val="50000"/>
                  </a:schemeClr>
                </a:solidFill>
                <a:latin typeface="Buxton Sketch" panose="03080500000500000004" pitchFamily="66" charset="0"/>
              </a:rPr>
              <a:t> (MENTOR/CEO)</a:t>
            </a:r>
            <a:br>
              <a:rPr lang="en-US" altLang="ko-KR" sz="4400" b="1" u="sng" dirty="0" smtClean="0">
                <a:solidFill>
                  <a:schemeClr val="accent1">
                    <a:lumMod val="50000"/>
                  </a:schemeClr>
                </a:solidFill>
                <a:latin typeface="Buxton Sketch" panose="03080500000500000004" pitchFamily="66" charset="0"/>
              </a:rPr>
            </a:br>
            <a:r>
              <a:rPr lang="en-US" altLang="ko-KR" sz="4400" b="1" u="sng" dirty="0" smtClean="0">
                <a:solidFill>
                  <a:schemeClr val="accent1">
                    <a:lumMod val="50000"/>
                  </a:schemeClr>
                </a:solidFill>
                <a:latin typeface="Buxton Sketch" panose="03080500000500000004" pitchFamily="66" charset="0"/>
              </a:rPr>
              <a:t/>
            </a:r>
            <a:br>
              <a:rPr lang="en-US" altLang="ko-KR" sz="4400" b="1" u="sng" dirty="0" smtClean="0">
                <a:solidFill>
                  <a:schemeClr val="accent1">
                    <a:lumMod val="50000"/>
                  </a:schemeClr>
                </a:solidFill>
                <a:latin typeface="Buxton Sketch" panose="03080500000500000004" pitchFamily="66" charset="0"/>
              </a:rPr>
            </a:br>
            <a:r>
              <a:rPr lang="en-US" altLang="ko-KR" sz="4400" b="1" dirty="0" smtClean="0">
                <a:solidFill>
                  <a:schemeClr val="accent1"/>
                </a:solidFill>
                <a:latin typeface="Buxton Sketch" panose="03080500000500000004" pitchFamily="66" charset="0"/>
              </a:rPr>
              <a:t>2. </a:t>
            </a:r>
            <a:r>
              <a:rPr lang="en-US" altLang="ko-KR" sz="4400" u="sng" dirty="0" err="1" smtClean="0">
                <a:solidFill>
                  <a:schemeClr val="tx1"/>
                </a:solidFill>
                <a:latin typeface="Buxton Sketch" panose="03080500000500000004" pitchFamily="66" charset="0"/>
              </a:rPr>
              <a:t>rahma</a:t>
            </a:r>
            <a:r>
              <a:rPr lang="en-US" altLang="ko-KR" sz="4400" u="sng" dirty="0" smtClean="0">
                <a:solidFill>
                  <a:schemeClr val="tx1"/>
                </a:solidFill>
                <a:latin typeface="Buxton Sketch" panose="03080500000500000004" pitchFamily="66" charset="0"/>
              </a:rPr>
              <a:t> </a:t>
            </a:r>
            <a:r>
              <a:rPr lang="en-US" altLang="ko-KR" sz="4400" u="sng" dirty="0" err="1" smtClean="0">
                <a:solidFill>
                  <a:schemeClr val="tx1"/>
                </a:solidFill>
                <a:latin typeface="Buxton Sketch" panose="03080500000500000004" pitchFamily="66" charset="0"/>
              </a:rPr>
              <a:t>gustianingsih</a:t>
            </a:r>
            <a:r>
              <a:rPr lang="en-US" altLang="ko-KR" sz="4400" u="sng" dirty="0" smtClean="0">
                <a:solidFill>
                  <a:schemeClr val="tx1"/>
                </a:solidFill>
                <a:latin typeface="Buxton Sketch" panose="03080500000500000004" pitchFamily="66" charset="0"/>
              </a:rPr>
              <a:t/>
            </a:r>
            <a:br>
              <a:rPr lang="en-US" altLang="ko-KR" sz="4400" u="sng" dirty="0" smtClean="0">
                <a:solidFill>
                  <a:schemeClr val="tx1"/>
                </a:solidFill>
                <a:latin typeface="Buxton Sketch" panose="03080500000500000004" pitchFamily="66" charset="0"/>
              </a:rPr>
            </a:br>
            <a:r>
              <a:rPr lang="en-US" altLang="ko-KR" sz="4400" u="sng" dirty="0" smtClean="0">
                <a:solidFill>
                  <a:schemeClr val="tx1"/>
                </a:solidFill>
                <a:latin typeface="Buxton Sketch" panose="03080500000500000004" pitchFamily="66" charset="0"/>
              </a:rPr>
              <a:t/>
            </a:r>
            <a:br>
              <a:rPr lang="en-US" altLang="ko-KR" sz="4400" u="sng" dirty="0" smtClean="0">
                <a:solidFill>
                  <a:schemeClr val="tx1"/>
                </a:solidFill>
                <a:latin typeface="Buxton Sketch" panose="03080500000500000004" pitchFamily="66" charset="0"/>
              </a:rPr>
            </a:br>
            <a:r>
              <a:rPr lang="en-US" altLang="ko-KR" sz="4400" dirty="0" smtClean="0">
                <a:solidFill>
                  <a:schemeClr val="accent1"/>
                </a:solidFill>
                <a:latin typeface="Buxton Sketch" panose="03080500000500000004" pitchFamily="66" charset="0"/>
              </a:rPr>
              <a:t>3. </a:t>
            </a:r>
            <a:r>
              <a:rPr lang="en-US" altLang="ko-KR" sz="4400" u="sng" dirty="0" err="1" smtClean="0">
                <a:solidFill>
                  <a:schemeClr val="tx1"/>
                </a:solidFill>
                <a:latin typeface="Buxton Sketch" panose="03080500000500000004" pitchFamily="66" charset="0"/>
              </a:rPr>
              <a:t>sri</a:t>
            </a:r>
            <a:r>
              <a:rPr lang="en-US" altLang="ko-KR" sz="4400" u="sng" dirty="0" smtClean="0">
                <a:solidFill>
                  <a:schemeClr val="tx1"/>
                </a:solidFill>
                <a:latin typeface="Buxton Sketch" panose="03080500000500000004" pitchFamily="66" charset="0"/>
              </a:rPr>
              <a:t> </a:t>
            </a:r>
            <a:r>
              <a:rPr lang="en-US" altLang="ko-KR" sz="4400" u="sng" dirty="0" err="1" smtClean="0">
                <a:solidFill>
                  <a:schemeClr val="tx1"/>
                </a:solidFill>
                <a:latin typeface="Buxton Sketch" panose="03080500000500000004" pitchFamily="66" charset="0"/>
              </a:rPr>
              <a:t>nuraeni</a:t>
            </a:r>
            <a:r>
              <a:rPr lang="en-US" altLang="ko-KR" sz="4400" u="sng" dirty="0" smtClean="0">
                <a:solidFill>
                  <a:srgbClr val="FFFF00"/>
                </a:solidFill>
                <a:latin typeface="Buxton Sketch" panose="03080500000500000004" pitchFamily="66" charset="0"/>
              </a:rPr>
              <a:t/>
            </a:r>
            <a:br>
              <a:rPr lang="en-US" altLang="ko-KR" sz="4400" u="sng" dirty="0" smtClean="0">
                <a:solidFill>
                  <a:srgbClr val="FFFF00"/>
                </a:solidFill>
                <a:latin typeface="Buxton Sketch" panose="03080500000500000004" pitchFamily="66" charset="0"/>
              </a:rPr>
            </a:br>
            <a:endParaRPr lang="en-US" altLang="ko-KR" sz="4400" u="sng" dirty="0">
              <a:solidFill>
                <a:srgbClr val="FFFF00"/>
              </a:solidFill>
              <a:latin typeface="Buxton Sketch" panose="03080500000500000004" pitchFamily="66" charset="0"/>
            </a:endParaRPr>
          </a:p>
        </p:txBody>
      </p:sp>
    </p:spTree>
    <p:extLst>
      <p:ext uri="{BB962C8B-B14F-4D97-AF65-F5344CB8AC3E}">
        <p14:creationId xmlns:p14="http://schemas.microsoft.com/office/powerpoint/2010/main" val="320655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331640" y="1635646"/>
            <a:ext cx="6495960" cy="1808583"/>
          </a:xfrm>
        </p:spPr>
        <p:txBody>
          <a:bodyPr>
            <a:noAutofit/>
          </a:bodyPr>
          <a:lstStyle/>
          <a:p>
            <a:r>
              <a:rPr lang="en-US" sz="6000" dirty="0" smtClean="0">
                <a:solidFill>
                  <a:schemeClr val="accent1"/>
                </a:solidFill>
                <a:latin typeface="Arial Black" panose="020B0A04020102020204" pitchFamily="34" charset="0"/>
              </a:rPr>
              <a:t>PROGRAM MONOPOLI DENGAN JAVA</a:t>
            </a:r>
          </a:p>
        </p:txBody>
      </p:sp>
    </p:spTree>
    <p:extLst>
      <p:ext uri="{BB962C8B-B14F-4D97-AF65-F5344CB8AC3E}">
        <p14:creationId xmlns:p14="http://schemas.microsoft.com/office/powerpoint/2010/main" val="13485136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solidFill>
                  <a:schemeClr val="accent3"/>
                </a:solidFill>
              </a:rPr>
              <a:t>Struktur </a:t>
            </a:r>
            <a:r>
              <a:rPr lang="en-US" altLang="ko-KR">
                <a:solidFill>
                  <a:schemeClr val="tx1"/>
                </a:solidFill>
              </a:rPr>
              <a:t>Class</a:t>
            </a:r>
            <a:endParaRPr lang="ko-KR" altLang="en-US" dirty="0">
              <a:solidFill>
                <a:schemeClr val="tx1"/>
              </a:solidFill>
            </a:endParaRPr>
          </a:p>
        </p:txBody>
      </p:sp>
      <p:sp>
        <p:nvSpPr>
          <p:cNvPr id="10" name="TextBox 9"/>
          <p:cNvSpPr txBox="1"/>
          <p:nvPr/>
        </p:nvSpPr>
        <p:spPr>
          <a:xfrm>
            <a:off x="1547664" y="1203598"/>
            <a:ext cx="4096072" cy="3416320"/>
          </a:xfrm>
          <a:prstGeom prst="rect">
            <a:avLst/>
          </a:prstGeom>
          <a:noFill/>
        </p:spPr>
        <p:txBody>
          <a:bodyPr wrap="square" rtlCol="0">
            <a:spAutoFit/>
          </a:bodyPr>
          <a:lstStyle/>
          <a:p>
            <a:r>
              <a:rPr lang="en-US" altLang="ko-KR" sz="24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Main Class</a:t>
            </a:r>
          </a:p>
          <a:p>
            <a:r>
              <a:rPr lang="en-US" altLang="ko-KR" sz="24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Player</a:t>
            </a:r>
          </a:p>
          <a:p>
            <a:r>
              <a:rPr lang="en-US" altLang="ko-KR" sz="24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Asset :</a:t>
            </a:r>
          </a:p>
          <a:p>
            <a:pPr marL="628650" lvl="1" indent="-171450">
              <a:buFont typeface="Arial" panose="020B0604020202020204" pitchFamily="34" charset="0"/>
              <a:buChar char="•"/>
            </a:pPr>
            <a:r>
              <a:rPr lang="en-US" altLang="ko-KR" sz="24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SaranaTransportasi</a:t>
            </a:r>
            <a:endParaRPr lang="en-US" altLang="ko-KR" sz="24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a:p>
            <a:pPr marL="628650" lvl="1" indent="-171450">
              <a:buFont typeface="Arial" panose="020B0604020202020204" pitchFamily="34" charset="0"/>
              <a:buChar char="•"/>
            </a:pPr>
            <a:r>
              <a:rPr lang="en-US" altLang="ko-KR" sz="24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Perusahaan</a:t>
            </a:r>
          </a:p>
          <a:p>
            <a:pPr marL="628650" lvl="1" indent="-171450">
              <a:buFont typeface="Arial" panose="020B0604020202020204" pitchFamily="34" charset="0"/>
              <a:buChar char="•"/>
            </a:pPr>
            <a:r>
              <a:rPr lang="en-US" altLang="ko-KR" sz="24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Dana </a:t>
            </a:r>
            <a:r>
              <a:rPr lang="en-US" altLang="ko-KR" sz="24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Umum</a:t>
            </a:r>
            <a:r>
              <a:rPr lang="en-US" altLang="ko-KR" sz="24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&amp; </a:t>
            </a:r>
            <a:r>
              <a:rPr lang="en-US" altLang="ko-KR" sz="24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Kesempatan</a:t>
            </a:r>
            <a:endParaRPr lang="en-US" altLang="ko-KR" sz="24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a:p>
            <a:pPr marL="628650" lvl="1" indent="-171450">
              <a:buFont typeface="Arial" panose="020B0604020202020204" pitchFamily="34" charset="0"/>
              <a:buChar char="•"/>
            </a:pPr>
            <a:r>
              <a:rPr lang="en-US" altLang="ko-KR" sz="24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Komplek</a:t>
            </a:r>
            <a:endParaRPr lang="en-US" altLang="ko-KR" sz="24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a:p>
            <a:pPr marL="1085850" lvl="2" indent="-171450">
              <a:buFont typeface="Wingdings" panose="05000000000000000000" pitchFamily="2" charset="2"/>
              <a:buChar char="ü"/>
            </a:pPr>
            <a:r>
              <a:rPr lang="en-US" altLang="ko-KR" sz="24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Negara</a:t>
            </a:r>
          </a:p>
        </p:txBody>
      </p:sp>
      <p:grpSp>
        <p:nvGrpSpPr>
          <p:cNvPr id="39" name="그룹 4">
            <a:extLst>
              <a:ext uri="{FF2B5EF4-FFF2-40B4-BE49-F238E27FC236}">
                <a16:creationId xmlns:a16="http://schemas.microsoft.com/office/drawing/2014/main" xmlns="" id="{56FB8666-2000-4C0D-BB98-0F778B1856CA}"/>
              </a:ext>
            </a:extLst>
          </p:cNvPr>
          <p:cNvGrpSpPr/>
          <p:nvPr/>
        </p:nvGrpSpPr>
        <p:grpSpPr>
          <a:xfrm>
            <a:off x="6162939" y="1588410"/>
            <a:ext cx="2507841" cy="2313219"/>
            <a:chOff x="4613536" y="2164199"/>
            <a:chExt cx="2956435" cy="3337816"/>
          </a:xfrm>
        </p:grpSpPr>
        <p:sp>
          <p:nvSpPr>
            <p:cNvPr id="40" name="Pie 14">
              <a:extLst>
                <a:ext uri="{FF2B5EF4-FFF2-40B4-BE49-F238E27FC236}">
                  <a16:creationId xmlns:a16="http://schemas.microsoft.com/office/drawing/2014/main" xmlns="" id="{E6259B3D-53C5-4A08-A7B6-843E4A8C40D8}"/>
                </a:ext>
              </a:extLst>
            </p:cNvPr>
            <p:cNvSpPr/>
            <p:nvPr/>
          </p:nvSpPr>
          <p:spPr>
            <a:xfrm>
              <a:off x="4613536" y="2363855"/>
              <a:ext cx="2920588" cy="2920588"/>
            </a:xfrm>
            <a:prstGeom prst="pie">
              <a:avLst>
                <a:gd name="adj1" fmla="val 10775528"/>
                <a:gd name="adj2" fmla="val 162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1" name="Pie 22">
              <a:extLst>
                <a:ext uri="{FF2B5EF4-FFF2-40B4-BE49-F238E27FC236}">
                  <a16:creationId xmlns:a16="http://schemas.microsoft.com/office/drawing/2014/main" xmlns="" id="{E70AC61B-EB42-40B3-A095-316286A7357F}"/>
                </a:ext>
              </a:extLst>
            </p:cNvPr>
            <p:cNvSpPr/>
            <p:nvPr/>
          </p:nvSpPr>
          <p:spPr>
            <a:xfrm rot="10800000">
              <a:off x="4649383" y="2381767"/>
              <a:ext cx="2920588" cy="2920588"/>
            </a:xfrm>
            <a:prstGeom prst="pie">
              <a:avLst>
                <a:gd name="adj1" fmla="val 10775528"/>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2" name="Oval 9">
              <a:extLst>
                <a:ext uri="{FF2B5EF4-FFF2-40B4-BE49-F238E27FC236}">
                  <a16:creationId xmlns:a16="http://schemas.microsoft.com/office/drawing/2014/main" xmlns="" id="{EF544BB7-34E2-4C58-B49E-10060E53B0FB}"/>
                </a:ext>
              </a:extLst>
            </p:cNvPr>
            <p:cNvSpPr/>
            <p:nvPr/>
          </p:nvSpPr>
          <p:spPr>
            <a:xfrm>
              <a:off x="5118427" y="2853991"/>
              <a:ext cx="1946652" cy="1946652"/>
            </a:xfrm>
            <a:prstGeom prst="ellipse">
              <a:avLst/>
            </a:prstGeom>
            <a:solidFill>
              <a:schemeClr val="bg1"/>
            </a:solidFill>
            <a:ln w="889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3" name="Isosceles Triangle 11">
              <a:extLst>
                <a:ext uri="{FF2B5EF4-FFF2-40B4-BE49-F238E27FC236}">
                  <a16:creationId xmlns:a16="http://schemas.microsoft.com/office/drawing/2014/main" xmlns="" id="{B754B2B0-DE15-4F80-B230-5CAF14828184}"/>
                </a:ext>
              </a:extLst>
            </p:cNvPr>
            <p:cNvSpPr/>
            <p:nvPr/>
          </p:nvSpPr>
          <p:spPr>
            <a:xfrm rot="5400000">
              <a:off x="5911556" y="2299861"/>
              <a:ext cx="847738" cy="57641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4" name="Isosceles Triangle 24">
              <a:extLst>
                <a:ext uri="{FF2B5EF4-FFF2-40B4-BE49-F238E27FC236}">
                  <a16:creationId xmlns:a16="http://schemas.microsoft.com/office/drawing/2014/main" xmlns="" id="{C849DE20-DF27-48BC-9949-9E8BD8043CB9}"/>
                </a:ext>
              </a:extLst>
            </p:cNvPr>
            <p:cNvSpPr/>
            <p:nvPr/>
          </p:nvSpPr>
          <p:spPr>
            <a:xfrm rot="16200000">
              <a:off x="5424212" y="4789939"/>
              <a:ext cx="847738" cy="57641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45" name="Oval 2">
            <a:extLst>
              <a:ext uri="{FF2B5EF4-FFF2-40B4-BE49-F238E27FC236}">
                <a16:creationId xmlns:a16="http://schemas.microsoft.com/office/drawing/2014/main" xmlns="" id="{856F1AE0-35BA-4A98-9BF7-C0ABA5889CCC}"/>
              </a:ext>
            </a:extLst>
          </p:cNvPr>
          <p:cNvSpPr/>
          <p:nvPr/>
        </p:nvSpPr>
        <p:spPr>
          <a:xfrm>
            <a:off x="6732240" y="2139702"/>
            <a:ext cx="1340197" cy="11982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Freeform 55">
            <a:extLst>
              <a:ext uri="{FF2B5EF4-FFF2-40B4-BE49-F238E27FC236}">
                <a16:creationId xmlns:a16="http://schemas.microsoft.com/office/drawing/2014/main" xmlns="" id="{01BE1E31-E0F2-4EDC-B4D0-C466D70694B0}"/>
              </a:ext>
            </a:extLst>
          </p:cNvPr>
          <p:cNvSpPr/>
          <p:nvPr/>
        </p:nvSpPr>
        <p:spPr>
          <a:xfrm rot="2700000">
            <a:off x="7205921" y="2313962"/>
            <a:ext cx="346320" cy="848601"/>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27611547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ECB2BC89-5EAD-422C-B9A0-5A89984FB49A}"/>
              </a:ext>
            </a:extLst>
          </p:cNvPr>
          <p:cNvSpPr/>
          <p:nvPr/>
        </p:nvSpPr>
        <p:spPr>
          <a:xfrm>
            <a:off x="-4318" y="-127311"/>
            <a:ext cx="344906"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Rectangle 7">
            <a:extLst>
              <a:ext uri="{FF2B5EF4-FFF2-40B4-BE49-F238E27FC236}">
                <a16:creationId xmlns:a16="http://schemas.microsoft.com/office/drawing/2014/main" xmlns="" id="{BB5E05F3-0377-4973-BD77-670DBAC5A268}"/>
              </a:ext>
            </a:extLst>
          </p:cNvPr>
          <p:cNvSpPr/>
          <p:nvPr/>
        </p:nvSpPr>
        <p:spPr>
          <a:xfrm>
            <a:off x="-3590" y="4888878"/>
            <a:ext cx="9147590" cy="2546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Rectangle 8">
            <a:extLst>
              <a:ext uri="{FF2B5EF4-FFF2-40B4-BE49-F238E27FC236}">
                <a16:creationId xmlns:a16="http://schemas.microsoft.com/office/drawing/2014/main" xmlns="" id="{B2F8185F-A9C4-4CB8-A87E-4BC943A59610}"/>
              </a:ext>
            </a:extLst>
          </p:cNvPr>
          <p:cNvSpPr/>
          <p:nvPr/>
        </p:nvSpPr>
        <p:spPr>
          <a:xfrm>
            <a:off x="8799094" y="-1"/>
            <a:ext cx="344906" cy="15721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6" name="Title 1"/>
          <p:cNvSpPr txBox="1">
            <a:spLocks/>
          </p:cNvSpPr>
          <p:nvPr/>
        </p:nvSpPr>
        <p:spPr>
          <a:xfrm>
            <a:off x="3563888" y="-1"/>
            <a:ext cx="4968552" cy="776529"/>
          </a:xfrm>
          <a:prstGeom prst="rect">
            <a:avLst/>
          </a:prstGeom>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dirty="0" err="1">
                <a:solidFill>
                  <a:schemeClr val="accent3"/>
                </a:solidFill>
              </a:rPr>
              <a:t>Pembagian</a:t>
            </a:r>
            <a:r>
              <a:rPr lang="en-US" altLang="ko-KR" dirty="0">
                <a:solidFill>
                  <a:schemeClr val="accent3"/>
                </a:solidFill>
              </a:rPr>
              <a:t> </a:t>
            </a:r>
            <a:r>
              <a:rPr lang="en-US" altLang="ko-KR" dirty="0" err="1"/>
              <a:t>Tugas</a:t>
            </a:r>
            <a:endParaRPr lang="ko-KR" altLang="en-US" dirty="0"/>
          </a:p>
        </p:txBody>
      </p:sp>
      <p:sp>
        <p:nvSpPr>
          <p:cNvPr id="17" name="TextBox 16">
            <a:extLst>
              <a:ext uri="{FF2B5EF4-FFF2-40B4-BE49-F238E27FC236}">
                <a16:creationId xmlns:a16="http://schemas.microsoft.com/office/drawing/2014/main" xmlns="" id="{F934530A-9DA6-4157-A918-D1A462B19FED}"/>
              </a:ext>
            </a:extLst>
          </p:cNvPr>
          <p:cNvSpPr txBox="1"/>
          <p:nvPr/>
        </p:nvSpPr>
        <p:spPr>
          <a:xfrm>
            <a:off x="4283968" y="1059582"/>
            <a:ext cx="4404601" cy="3293209"/>
          </a:xfrm>
          <a:prstGeom prst="rect">
            <a:avLst/>
          </a:prstGeom>
          <a:noFill/>
        </p:spPr>
        <p:txBody>
          <a:bodyPr wrap="square" rtlCol="0">
            <a:spAutoFit/>
          </a:bodyPr>
          <a:lstStyle/>
          <a:p>
            <a:r>
              <a:rPr lang="en-US" altLang="ko-KR" sz="16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1. </a:t>
            </a:r>
            <a:r>
              <a:rPr lang="en-US" altLang="ko-KR" sz="1600" dirty="0" err="1"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Annisa</a:t>
            </a:r>
            <a:r>
              <a:rPr lang="en-US" altLang="ko-KR" sz="1600" dirty="0"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US" altLang="ko-KR" sz="1600" dirty="0" err="1"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Pupitasari</a:t>
            </a:r>
            <a:r>
              <a:rPr lang="en-US" altLang="ko-KR" sz="1600" dirty="0"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endParaRPr lang="en-US" altLang="ko-KR" sz="16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a:p>
            <a:r>
              <a:rPr lang="en-US" altLang="ko-KR" sz="16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 Multiplayer</a:t>
            </a:r>
          </a:p>
          <a:p>
            <a:r>
              <a:rPr lang="en-US" altLang="ko-KR" sz="16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 </a:t>
            </a:r>
            <a:r>
              <a:rPr lang="en-US" altLang="ko-KR" sz="16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Menampilkan</a:t>
            </a:r>
            <a:r>
              <a:rPr lang="en-US" altLang="ko-KR" sz="16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asset </a:t>
            </a:r>
            <a:r>
              <a:rPr lang="en-US" altLang="ko-KR" sz="16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setiap</a:t>
            </a:r>
            <a:r>
              <a:rPr lang="en-US" altLang="ko-KR" sz="16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US" altLang="ko-KR" sz="16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pemain</a:t>
            </a:r>
            <a:endParaRPr lang="en-US" altLang="ko-KR" sz="16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a:p>
            <a:r>
              <a:rPr lang="en-US" altLang="ko-KR" sz="16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 </a:t>
            </a:r>
            <a:r>
              <a:rPr lang="en-US" altLang="ko-KR" sz="16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Kesempatan</a:t>
            </a:r>
            <a:r>
              <a:rPr lang="en-US" altLang="ko-KR" sz="16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&amp; Dana </a:t>
            </a:r>
            <a:r>
              <a:rPr lang="en-US" altLang="ko-KR" sz="16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Umum</a:t>
            </a:r>
            <a:r>
              <a:rPr lang="en-US" altLang="ko-KR" sz="16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&amp; </a:t>
            </a:r>
            <a:r>
              <a:rPr lang="en-US" altLang="ko-KR" sz="16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Melaksanakan</a:t>
            </a:r>
            <a:r>
              <a:rPr lang="en-US" altLang="ko-KR" sz="16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US" altLang="ko-KR" sz="16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Perintah</a:t>
            </a:r>
            <a:endParaRPr lang="en-US" altLang="ko-KR" sz="16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a:p>
            <a:r>
              <a:rPr lang="en-US" altLang="ko-KR" sz="1600" dirty="0"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2.Sri </a:t>
            </a:r>
            <a:r>
              <a:rPr lang="en-US" altLang="ko-KR" sz="1600" dirty="0" err="1"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nuraeni</a:t>
            </a:r>
            <a:r>
              <a:rPr lang="en-US" altLang="ko-KR" sz="1600" dirty="0"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endParaRPr lang="en-US" altLang="ko-KR" sz="16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a:p>
            <a:r>
              <a:rPr lang="en-US" altLang="ko-KR" sz="16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 </a:t>
            </a:r>
            <a:r>
              <a:rPr lang="en-US" altLang="ko-KR" sz="16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Dapat</a:t>
            </a:r>
            <a:r>
              <a:rPr lang="en-US" altLang="ko-KR" sz="16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US" altLang="ko-KR" sz="16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uang</a:t>
            </a:r>
            <a:r>
              <a:rPr lang="en-US" altLang="ko-KR" sz="16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US" altLang="ko-KR" sz="16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melewati</a:t>
            </a:r>
            <a:r>
              <a:rPr lang="en-US" altLang="ko-KR" sz="16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US" altLang="ko-KR" sz="1600" dirty="0"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start</a:t>
            </a:r>
          </a:p>
          <a:p>
            <a:r>
              <a:rPr lang="en-US" altLang="ko-KR" sz="1600" dirty="0"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 </a:t>
            </a:r>
            <a:r>
              <a:rPr lang="en-US" altLang="ko-KR" sz="16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Kocok</a:t>
            </a:r>
            <a:r>
              <a:rPr lang="en-US" altLang="ko-KR" sz="16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US" altLang="ko-KR" sz="16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Dadu</a:t>
            </a:r>
            <a:r>
              <a:rPr lang="en-US" altLang="ko-KR" sz="16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US" altLang="ko-KR" sz="16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Berpindah</a:t>
            </a:r>
            <a:endParaRPr lang="en-US" altLang="ko-KR" sz="16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a:p>
            <a:r>
              <a:rPr lang="en-US" altLang="ko-KR" sz="16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US" altLang="ko-KR" sz="1600" dirty="0"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 </a:t>
            </a:r>
            <a:r>
              <a:rPr lang="en-US" altLang="ko-KR" sz="16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Beli</a:t>
            </a:r>
            <a:r>
              <a:rPr lang="en-US" altLang="ko-KR" sz="16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Asset, </a:t>
            </a:r>
            <a:r>
              <a:rPr lang="en-US" altLang="ko-KR" sz="16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Jual</a:t>
            </a:r>
            <a:r>
              <a:rPr lang="en-US" altLang="ko-KR" sz="16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US" altLang="ko-KR" sz="1600" dirty="0"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Asset</a:t>
            </a:r>
            <a:endParaRPr lang="en-US" altLang="ko-KR" sz="16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a:p>
            <a:r>
              <a:rPr lang="en-US" altLang="ko-KR" sz="16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3. </a:t>
            </a:r>
            <a:r>
              <a:rPr lang="en-US" altLang="ko-KR" sz="1600" dirty="0" err="1"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Rahma</a:t>
            </a:r>
            <a:r>
              <a:rPr lang="en-US" altLang="ko-KR" sz="1600" dirty="0"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US" altLang="ko-KR" sz="1600" dirty="0" err="1"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gustianingsih</a:t>
            </a:r>
            <a:r>
              <a:rPr lang="en-US" altLang="ko-KR" sz="1600" dirty="0"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endParaRPr lang="en-US" altLang="ko-KR" sz="16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a:p>
            <a:r>
              <a:rPr lang="en-US" altLang="ko-KR" sz="16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 </a:t>
            </a:r>
            <a:r>
              <a:rPr lang="en-US" altLang="ko-KR" sz="16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Menginjak</a:t>
            </a:r>
            <a:r>
              <a:rPr lang="en-US" altLang="ko-KR" sz="16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US" altLang="ko-KR" sz="16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Lahan</a:t>
            </a:r>
            <a:r>
              <a:rPr lang="en-US" altLang="ko-KR" sz="16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Orang Lain, </a:t>
            </a:r>
            <a:r>
              <a:rPr lang="en-US" altLang="ko-KR" sz="16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Pajak</a:t>
            </a:r>
            <a:r>
              <a:rPr lang="en-US" altLang="ko-KR" sz="16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US" altLang="ko-KR" sz="1600" dirty="0"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&amp;   	Bayar.</a:t>
            </a:r>
            <a:endParaRPr lang="en-US" altLang="ko-KR" sz="16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a:p>
            <a:r>
              <a:rPr lang="en-US" altLang="ko-KR" sz="1600" dirty="0"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US" altLang="ko-KR" sz="1600" dirty="0" err="1"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Lihat</a:t>
            </a:r>
            <a:r>
              <a:rPr lang="en-US" altLang="ko-KR" sz="1600" dirty="0"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US" altLang="ko-KR" sz="16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Asset </a:t>
            </a:r>
            <a:r>
              <a:rPr lang="en-US" altLang="ko-KR" sz="16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termasuk</a:t>
            </a:r>
            <a:r>
              <a:rPr lang="en-US" altLang="ko-KR" sz="16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US" altLang="ko-KR" sz="1600" dirty="0" err="1"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Uang</a:t>
            </a:r>
            <a:endParaRPr lang="en-US" altLang="ko-KR" sz="16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46723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59632" y="2067694"/>
            <a:ext cx="6552728" cy="1152128"/>
          </a:xfrm>
          <a:prstGeom prst="rect">
            <a:avLst/>
          </a:prstGeom>
        </p:spPr>
        <p:txBody>
          <a:bodyPr>
            <a:noAutofit/>
          </a:bodyPr>
          <a:lstStyle/>
          <a:p>
            <a:pPr lvl="0"/>
            <a:r>
              <a:rPr lang="en-US" altLang="ko-KR" sz="6000" dirty="0" smtClean="0">
                <a:solidFill>
                  <a:schemeClr val="accent1"/>
                </a:solidFill>
                <a:latin typeface="Buxton Sketch" panose="03080500000500000004" pitchFamily="66" charset="0"/>
              </a:rPr>
              <a:t>Program kami </a:t>
            </a:r>
            <a:r>
              <a:rPr lang="en-US" altLang="ko-KR" sz="6000" dirty="0" err="1" smtClean="0">
                <a:solidFill>
                  <a:schemeClr val="accent1"/>
                </a:solidFill>
                <a:latin typeface="Buxton Sketch" panose="03080500000500000004" pitchFamily="66" charset="0"/>
              </a:rPr>
              <a:t>menerapkan</a:t>
            </a:r>
            <a:r>
              <a:rPr lang="en-US" altLang="ko-KR" sz="6000" dirty="0" smtClean="0">
                <a:solidFill>
                  <a:schemeClr val="accent1"/>
                </a:solidFill>
                <a:latin typeface="Buxton Sketch" panose="03080500000500000004" pitchFamily="66" charset="0"/>
              </a:rPr>
              <a:t> 3 </a:t>
            </a:r>
            <a:r>
              <a:rPr lang="en-US" altLang="ko-KR" sz="6000" dirty="0" err="1" smtClean="0">
                <a:solidFill>
                  <a:schemeClr val="accent1"/>
                </a:solidFill>
                <a:latin typeface="Buxton Sketch" panose="03080500000500000004" pitchFamily="66" charset="0"/>
              </a:rPr>
              <a:t>karakteristik</a:t>
            </a:r>
            <a:r>
              <a:rPr lang="en-US" altLang="ko-KR" sz="6000" dirty="0" smtClean="0">
                <a:solidFill>
                  <a:schemeClr val="accent1"/>
                </a:solidFill>
                <a:latin typeface="Buxton Sketch" panose="03080500000500000004" pitchFamily="66" charset="0"/>
              </a:rPr>
              <a:t> </a:t>
            </a:r>
            <a:r>
              <a:rPr lang="en-US" altLang="ko-KR" sz="6000" dirty="0" err="1" smtClean="0">
                <a:solidFill>
                  <a:schemeClr val="accent1"/>
                </a:solidFill>
                <a:latin typeface="Buxton Sketch" panose="03080500000500000004" pitchFamily="66" charset="0"/>
              </a:rPr>
              <a:t>oop</a:t>
            </a:r>
            <a:r>
              <a:rPr lang="en-US" altLang="ko-KR" sz="6000" dirty="0" smtClean="0">
                <a:solidFill>
                  <a:schemeClr val="accent1"/>
                </a:solidFill>
                <a:latin typeface="Buxton Sketch" panose="03080500000500000004" pitchFamily="66" charset="0"/>
              </a:rPr>
              <a:t> </a:t>
            </a:r>
            <a:endParaRPr lang="en-US" altLang="ko-KR" sz="6000" dirty="0">
              <a:solidFill>
                <a:schemeClr val="accent1"/>
              </a:solidFill>
              <a:latin typeface="Buxton Sketch" panose="03080500000500000004" pitchFamily="66" charset="0"/>
            </a:endParaRPr>
          </a:p>
        </p:txBody>
      </p:sp>
    </p:spTree>
    <p:extLst>
      <p:ext uri="{BB962C8B-B14F-4D97-AF65-F5344CB8AC3E}">
        <p14:creationId xmlns:p14="http://schemas.microsoft.com/office/powerpoint/2010/main" val="3344832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ECB2BC89-5EAD-422C-B9A0-5A89984FB49A}"/>
              </a:ext>
            </a:extLst>
          </p:cNvPr>
          <p:cNvSpPr/>
          <p:nvPr/>
        </p:nvSpPr>
        <p:spPr>
          <a:xfrm>
            <a:off x="-4318" y="-127311"/>
            <a:ext cx="344906"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Rectangle 7">
            <a:extLst>
              <a:ext uri="{FF2B5EF4-FFF2-40B4-BE49-F238E27FC236}">
                <a16:creationId xmlns:a16="http://schemas.microsoft.com/office/drawing/2014/main" xmlns="" id="{BB5E05F3-0377-4973-BD77-670DBAC5A268}"/>
              </a:ext>
            </a:extLst>
          </p:cNvPr>
          <p:cNvSpPr/>
          <p:nvPr/>
        </p:nvSpPr>
        <p:spPr>
          <a:xfrm>
            <a:off x="-3590" y="4888878"/>
            <a:ext cx="9147590" cy="2546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Rectangle 8">
            <a:extLst>
              <a:ext uri="{FF2B5EF4-FFF2-40B4-BE49-F238E27FC236}">
                <a16:creationId xmlns:a16="http://schemas.microsoft.com/office/drawing/2014/main" xmlns="" id="{B2F8185F-A9C4-4CB8-A87E-4BC943A59610}"/>
              </a:ext>
            </a:extLst>
          </p:cNvPr>
          <p:cNvSpPr/>
          <p:nvPr/>
        </p:nvSpPr>
        <p:spPr>
          <a:xfrm>
            <a:off x="8799094" y="-1"/>
            <a:ext cx="344906" cy="15721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6" name="Title 1"/>
          <p:cNvSpPr txBox="1">
            <a:spLocks/>
          </p:cNvSpPr>
          <p:nvPr/>
        </p:nvSpPr>
        <p:spPr>
          <a:xfrm>
            <a:off x="3563888" y="-1"/>
            <a:ext cx="4968552" cy="776529"/>
          </a:xfrm>
          <a:prstGeom prst="rect">
            <a:avLst/>
          </a:prstGeom>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marL="342900" indent="-342900">
              <a:buAutoNum type="arabicPeriod"/>
            </a:pPr>
            <a:r>
              <a:rPr lang="en-US" altLang="ko-KR" sz="4000" dirty="0" err="1" smtClean="0">
                <a:solidFill>
                  <a:schemeClr val="accent3"/>
                </a:solidFill>
              </a:rPr>
              <a:t>Abstraksi</a:t>
            </a:r>
            <a:endParaRPr lang="en-US" altLang="ko-KR" sz="4000" dirty="0" smtClean="0">
              <a:solidFill>
                <a:schemeClr val="accent3"/>
              </a:solidFill>
            </a:endParaRPr>
          </a:p>
          <a:p>
            <a:pPr marL="342900" indent="-342900">
              <a:buAutoNum type="arabicPeriod"/>
            </a:pPr>
            <a:endParaRPr lang="en-US" altLang="ko-KR" sz="1400" dirty="0">
              <a:solidFill>
                <a:schemeClr val="accent3"/>
              </a:solidFill>
            </a:endParaRPr>
          </a:p>
          <a:p>
            <a:pPr marL="342900" indent="-342900">
              <a:buAutoNum type="arabicPeriod"/>
            </a:pPr>
            <a:endParaRPr lang="en-US" altLang="ko-KR" sz="1400" dirty="0" smtClean="0">
              <a:solidFill>
                <a:schemeClr val="accent3"/>
              </a:solidFill>
            </a:endParaRPr>
          </a:p>
          <a:p>
            <a:pPr algn="l"/>
            <a:r>
              <a:rPr lang="en-US" altLang="ko-KR" sz="1400" dirty="0" err="1" smtClean="0"/>
              <a:t>Abstraksi</a:t>
            </a:r>
            <a:r>
              <a:rPr lang="en-US" altLang="ko-KR" sz="1400" dirty="0" smtClean="0"/>
              <a:t> </a:t>
            </a:r>
            <a:r>
              <a:rPr lang="en-US" altLang="ko-KR" sz="1400" dirty="0"/>
              <a:t>(abstract) </a:t>
            </a:r>
            <a:r>
              <a:rPr lang="en-US" altLang="ko-KR" sz="1400" dirty="0" err="1"/>
              <a:t>merupakan</a:t>
            </a:r>
            <a:r>
              <a:rPr lang="en-US" altLang="ko-KR" sz="1400" dirty="0"/>
              <a:t> </a:t>
            </a:r>
            <a:r>
              <a:rPr lang="en-US" altLang="ko-KR" sz="1400" dirty="0" err="1"/>
              <a:t>salah</a:t>
            </a:r>
            <a:r>
              <a:rPr lang="en-US" altLang="ko-KR" sz="1400" dirty="0"/>
              <a:t> </a:t>
            </a:r>
            <a:r>
              <a:rPr lang="en-US" altLang="ko-KR" sz="1400" dirty="0" err="1"/>
              <a:t>satu</a:t>
            </a:r>
            <a:r>
              <a:rPr lang="en-US" altLang="ko-KR" sz="1400" dirty="0"/>
              <a:t> </a:t>
            </a:r>
            <a:r>
              <a:rPr lang="en-US" altLang="ko-KR" sz="1400" dirty="0" err="1"/>
              <a:t>konsep</a:t>
            </a:r>
            <a:r>
              <a:rPr lang="en-US" altLang="ko-KR" sz="1400" dirty="0"/>
              <a:t> </a:t>
            </a:r>
            <a:r>
              <a:rPr lang="en-US" altLang="ko-KR" sz="1400" dirty="0" err="1"/>
              <a:t>dalam</a:t>
            </a:r>
            <a:r>
              <a:rPr lang="en-US" altLang="ko-KR" sz="1400" dirty="0"/>
              <a:t> </a:t>
            </a:r>
            <a:r>
              <a:rPr lang="en-US" altLang="ko-KR" sz="1400" dirty="0" err="1"/>
              <a:t>pemrograman</a:t>
            </a:r>
            <a:r>
              <a:rPr lang="en-US" altLang="ko-KR" sz="1400" dirty="0"/>
              <a:t> </a:t>
            </a:r>
            <a:r>
              <a:rPr lang="en-US" altLang="ko-KR" sz="1400" dirty="0" err="1"/>
              <a:t>berbasis</a:t>
            </a:r>
            <a:r>
              <a:rPr lang="en-US" altLang="ko-KR" sz="1400" dirty="0"/>
              <a:t> </a:t>
            </a:r>
            <a:r>
              <a:rPr lang="en-US" altLang="ko-KR" sz="1400" dirty="0" err="1"/>
              <a:t>objek</a:t>
            </a:r>
            <a:r>
              <a:rPr lang="en-US" altLang="ko-KR" sz="1400" dirty="0"/>
              <a:t> </a:t>
            </a:r>
            <a:r>
              <a:rPr lang="en-US" altLang="ko-KR" sz="1400" dirty="0" err="1"/>
              <a:t>didalam</a:t>
            </a:r>
            <a:r>
              <a:rPr lang="en-US" altLang="ko-KR" sz="1400" dirty="0"/>
              <a:t> </a:t>
            </a:r>
            <a:r>
              <a:rPr lang="en-US" altLang="ko-KR" sz="1400" dirty="0" smtClean="0"/>
              <a:t>Java </a:t>
            </a:r>
            <a:r>
              <a:rPr lang="en-US" altLang="ko-KR" sz="1400" dirty="0" err="1" smtClean="0"/>
              <a:t>dimana</a:t>
            </a:r>
            <a:r>
              <a:rPr lang="en-US" altLang="ko-KR" sz="1400" dirty="0" smtClean="0"/>
              <a:t> </a:t>
            </a:r>
            <a:r>
              <a:rPr lang="en-US" altLang="ko-KR" sz="1400" dirty="0" err="1" smtClean="0"/>
              <a:t>menyembunyikan</a:t>
            </a:r>
            <a:r>
              <a:rPr lang="en-US" altLang="ko-KR" sz="1400" dirty="0" smtClean="0"/>
              <a:t> program yang </a:t>
            </a:r>
            <a:r>
              <a:rPr lang="en-US" altLang="ko-KR" sz="1400" dirty="0" err="1" smtClean="0"/>
              <a:t>rumit</a:t>
            </a:r>
            <a:r>
              <a:rPr lang="en-US" altLang="ko-KR" sz="1400" dirty="0" smtClean="0"/>
              <a:t>/</a:t>
            </a:r>
            <a:r>
              <a:rPr lang="en-US" altLang="ko-KR" sz="1400" dirty="0" err="1" smtClean="0"/>
              <a:t>banyak</a:t>
            </a:r>
            <a:r>
              <a:rPr lang="en-US" altLang="ko-KR" sz="1400" dirty="0" smtClean="0"/>
              <a:t>. </a:t>
            </a:r>
            <a:r>
              <a:rPr lang="en-US" altLang="ko-KR" sz="1400" dirty="0" err="1"/>
              <a:t>Terdapat</a:t>
            </a:r>
            <a:r>
              <a:rPr lang="en-US" altLang="ko-KR" sz="1400" dirty="0"/>
              <a:t> </a:t>
            </a:r>
            <a:r>
              <a:rPr lang="en-US" altLang="ko-KR" sz="1400" dirty="0" err="1"/>
              <a:t>dua</a:t>
            </a:r>
            <a:r>
              <a:rPr lang="en-US" altLang="ko-KR" sz="1400" dirty="0"/>
              <a:t> </a:t>
            </a:r>
            <a:r>
              <a:rPr lang="en-US" altLang="ko-KR" sz="1400" dirty="0" err="1"/>
              <a:t>jenis</a:t>
            </a:r>
            <a:r>
              <a:rPr lang="en-US" altLang="ko-KR" sz="1400" dirty="0"/>
              <a:t> </a:t>
            </a:r>
            <a:r>
              <a:rPr lang="en-US" altLang="ko-KR" sz="1400" dirty="0" err="1"/>
              <a:t>abstraksi</a:t>
            </a:r>
            <a:r>
              <a:rPr lang="en-US" altLang="ko-KR" sz="1400" dirty="0"/>
              <a:t> </a:t>
            </a:r>
            <a:r>
              <a:rPr lang="en-US" altLang="ko-KR" sz="1400" dirty="0" err="1"/>
              <a:t>didalam</a:t>
            </a:r>
            <a:r>
              <a:rPr lang="en-US" altLang="ko-KR" sz="1400" dirty="0"/>
              <a:t> </a:t>
            </a:r>
            <a:r>
              <a:rPr lang="en-US" altLang="ko-KR" sz="1400" dirty="0" err="1"/>
              <a:t>pemrograman</a:t>
            </a:r>
            <a:r>
              <a:rPr lang="en-US" altLang="ko-KR" sz="1400" dirty="0"/>
              <a:t> Java </a:t>
            </a:r>
            <a:r>
              <a:rPr lang="en-US" altLang="ko-KR" sz="1400" dirty="0" err="1" smtClean="0"/>
              <a:t>yaitu</a:t>
            </a:r>
            <a:r>
              <a:rPr lang="en-US" altLang="ko-KR" sz="1400" dirty="0" smtClean="0"/>
              <a:t> </a:t>
            </a:r>
            <a:r>
              <a:rPr lang="en-US" altLang="ko-KR" sz="1400" dirty="0"/>
              <a:t>abstract class </a:t>
            </a:r>
            <a:r>
              <a:rPr lang="en-US" altLang="ko-KR" sz="1400" dirty="0" err="1"/>
              <a:t>dan</a:t>
            </a:r>
            <a:r>
              <a:rPr lang="en-US" altLang="ko-KR" sz="1400" dirty="0"/>
              <a:t> abstract method.</a:t>
            </a:r>
          </a:p>
          <a:p>
            <a:pPr algn="l"/>
            <a:endParaRPr lang="en-US" altLang="ko-KR" sz="1400" dirty="0"/>
          </a:p>
          <a:p>
            <a:pPr algn="l"/>
            <a:r>
              <a:rPr lang="en-US" altLang="ko-KR" sz="1400" dirty="0"/>
              <a:t>Abstract Class</a:t>
            </a:r>
          </a:p>
          <a:p>
            <a:pPr algn="l"/>
            <a:r>
              <a:rPr lang="en-US" altLang="ko-KR" sz="1400" dirty="0"/>
              <a:t>Abstract class </a:t>
            </a:r>
            <a:r>
              <a:rPr lang="en-US" altLang="ko-KR" sz="1400" dirty="0" err="1"/>
              <a:t>adalah</a:t>
            </a:r>
            <a:r>
              <a:rPr lang="en-US" altLang="ko-KR" sz="1400" dirty="0"/>
              <a:t> </a:t>
            </a:r>
            <a:r>
              <a:rPr lang="en-US" altLang="ko-KR" sz="1400" dirty="0" err="1"/>
              <a:t>sebuah</a:t>
            </a:r>
            <a:r>
              <a:rPr lang="en-US" altLang="ko-KR" sz="1400" dirty="0"/>
              <a:t> class yang </a:t>
            </a:r>
            <a:r>
              <a:rPr lang="en-US" altLang="ko-KR" sz="1400" dirty="0" err="1"/>
              <a:t>tidak</a:t>
            </a:r>
            <a:r>
              <a:rPr lang="en-US" altLang="ko-KR" sz="1400" dirty="0"/>
              <a:t> </a:t>
            </a:r>
            <a:r>
              <a:rPr lang="en-US" altLang="ko-KR" sz="1400" dirty="0" err="1"/>
              <a:t>dapat</a:t>
            </a:r>
            <a:r>
              <a:rPr lang="en-US" altLang="ko-KR" sz="1400" dirty="0"/>
              <a:t> di </a:t>
            </a:r>
            <a:r>
              <a:rPr lang="en-US" altLang="ko-KR" sz="1400" dirty="0" err="1"/>
              <a:t>instansiasi</a:t>
            </a:r>
            <a:r>
              <a:rPr lang="en-US" altLang="ko-KR" sz="1400" dirty="0"/>
              <a:t> (</a:t>
            </a:r>
            <a:r>
              <a:rPr lang="en-US" altLang="ko-KR" sz="1400" dirty="0" err="1"/>
              <a:t>tidak</a:t>
            </a:r>
            <a:r>
              <a:rPr lang="en-US" altLang="ko-KR" sz="1400" dirty="0"/>
              <a:t> </a:t>
            </a:r>
            <a:r>
              <a:rPr lang="en-US" altLang="ko-KR" sz="1400" dirty="0" err="1"/>
              <a:t>dapat</a:t>
            </a:r>
            <a:r>
              <a:rPr lang="en-US" altLang="ko-KR" sz="1400" dirty="0"/>
              <a:t> </a:t>
            </a:r>
            <a:r>
              <a:rPr lang="en-US" altLang="ko-KR" sz="1400" dirty="0" err="1"/>
              <a:t>dijadikan</a:t>
            </a:r>
            <a:r>
              <a:rPr lang="en-US" altLang="ko-KR" sz="1400" dirty="0"/>
              <a:t> </a:t>
            </a:r>
            <a:r>
              <a:rPr lang="en-US" altLang="ko-KR" sz="1400" dirty="0" err="1"/>
              <a:t>objek</a:t>
            </a:r>
            <a:r>
              <a:rPr lang="en-US" altLang="ko-KR" sz="1400" dirty="0"/>
              <a:t>) </a:t>
            </a:r>
            <a:r>
              <a:rPr lang="en-US" altLang="ko-KR" sz="1400" dirty="0" err="1"/>
              <a:t>dan</a:t>
            </a:r>
            <a:r>
              <a:rPr lang="en-US" altLang="ko-KR" sz="1400" dirty="0"/>
              <a:t> </a:t>
            </a:r>
            <a:r>
              <a:rPr lang="en-US" altLang="ko-KR" sz="1400" dirty="0" err="1"/>
              <a:t>berperan</a:t>
            </a:r>
            <a:r>
              <a:rPr lang="en-US" altLang="ko-KR" sz="1400" dirty="0"/>
              <a:t> </a:t>
            </a:r>
            <a:r>
              <a:rPr lang="en-US" altLang="ko-KR" sz="1400" dirty="0" err="1"/>
              <a:t>sebagai</a:t>
            </a:r>
            <a:r>
              <a:rPr lang="en-US" altLang="ko-KR" sz="1400" dirty="0"/>
              <a:t> </a:t>
            </a:r>
            <a:r>
              <a:rPr lang="en-US" altLang="ko-KR" sz="1400" dirty="0" err="1"/>
              <a:t>kerangka</a:t>
            </a:r>
            <a:r>
              <a:rPr lang="en-US" altLang="ko-KR" sz="1400" dirty="0"/>
              <a:t> </a:t>
            </a:r>
            <a:r>
              <a:rPr lang="en-US" altLang="ko-KR" sz="1400" dirty="0" err="1"/>
              <a:t>dasar</a:t>
            </a:r>
            <a:r>
              <a:rPr lang="en-US" altLang="ko-KR" sz="1400" dirty="0"/>
              <a:t> </a:t>
            </a:r>
            <a:r>
              <a:rPr lang="en-US" altLang="ko-KR" sz="1400" dirty="0" err="1"/>
              <a:t>bagi</a:t>
            </a:r>
            <a:r>
              <a:rPr lang="en-US" altLang="ko-KR" sz="1400" dirty="0"/>
              <a:t> class </a:t>
            </a:r>
            <a:r>
              <a:rPr lang="en-US" altLang="ko-KR" sz="1400" dirty="0" err="1"/>
              <a:t>turunannya</a:t>
            </a:r>
            <a:r>
              <a:rPr lang="en-US" altLang="ko-KR" sz="1400" dirty="0"/>
              <a:t>. </a:t>
            </a:r>
            <a:r>
              <a:rPr lang="en-US" altLang="ko-KR" sz="1400" dirty="0" err="1"/>
              <a:t>Didalam</a:t>
            </a:r>
            <a:r>
              <a:rPr lang="en-US" altLang="ko-KR" sz="1400" dirty="0"/>
              <a:t> abstract class </a:t>
            </a:r>
            <a:r>
              <a:rPr lang="en-US" altLang="ko-KR" sz="1400" dirty="0" err="1"/>
              <a:t>biasanya</a:t>
            </a:r>
            <a:r>
              <a:rPr lang="en-US" altLang="ko-KR" sz="1400" dirty="0"/>
              <a:t> </a:t>
            </a:r>
            <a:r>
              <a:rPr lang="en-US" altLang="ko-KR" sz="1400" dirty="0" err="1"/>
              <a:t>terdapat</a:t>
            </a:r>
            <a:r>
              <a:rPr lang="en-US" altLang="ko-KR" sz="1400" dirty="0"/>
              <a:t> abstract method.</a:t>
            </a:r>
          </a:p>
          <a:p>
            <a:pPr algn="l"/>
            <a:endParaRPr lang="en-US" altLang="ko-KR" sz="1400" dirty="0"/>
          </a:p>
          <a:p>
            <a:pPr algn="l"/>
            <a:r>
              <a:rPr lang="en-US" altLang="ko-KR" sz="1400" dirty="0"/>
              <a:t>Abstract Method</a:t>
            </a:r>
          </a:p>
          <a:p>
            <a:pPr algn="l"/>
            <a:r>
              <a:rPr lang="en-US" altLang="ko-KR" sz="1400" dirty="0"/>
              <a:t>Abstract method </a:t>
            </a:r>
            <a:r>
              <a:rPr lang="en-US" altLang="ko-KR" sz="1400" dirty="0" err="1"/>
              <a:t>adalah</a:t>
            </a:r>
            <a:r>
              <a:rPr lang="en-US" altLang="ko-KR" sz="1400" dirty="0"/>
              <a:t> </a:t>
            </a:r>
            <a:r>
              <a:rPr lang="en-US" altLang="ko-KR" sz="1400" dirty="0" err="1"/>
              <a:t>sebuah</a:t>
            </a:r>
            <a:r>
              <a:rPr lang="en-US" altLang="ko-KR" sz="1400" dirty="0"/>
              <a:t> method </a:t>
            </a:r>
            <a:r>
              <a:rPr lang="en-US" altLang="ko-KR" sz="1400" dirty="0" err="1"/>
              <a:t>dasar</a:t>
            </a:r>
            <a:r>
              <a:rPr lang="en-US" altLang="ko-KR" sz="1400" dirty="0"/>
              <a:t> yang </a:t>
            </a:r>
            <a:r>
              <a:rPr lang="en-US" altLang="ko-KR" sz="1400" dirty="0" err="1"/>
              <a:t>harus</a:t>
            </a:r>
            <a:r>
              <a:rPr lang="en-US" altLang="ko-KR" sz="1400" dirty="0"/>
              <a:t> </a:t>
            </a:r>
            <a:r>
              <a:rPr lang="en-US" altLang="ko-KR" sz="1400" dirty="0" err="1"/>
              <a:t>diimplementasikan</a:t>
            </a:r>
            <a:r>
              <a:rPr lang="en-US" altLang="ko-KR" sz="1400" dirty="0"/>
              <a:t> </a:t>
            </a:r>
            <a:r>
              <a:rPr lang="en-US" altLang="ko-KR" sz="1400" dirty="0" err="1"/>
              <a:t>ulang</a:t>
            </a:r>
            <a:r>
              <a:rPr lang="en-US" altLang="ko-KR" sz="1400" dirty="0"/>
              <a:t> </a:t>
            </a:r>
            <a:r>
              <a:rPr lang="en-US" altLang="ko-KR" sz="1400" dirty="0" err="1"/>
              <a:t>didalam</a:t>
            </a:r>
            <a:r>
              <a:rPr lang="en-US" altLang="ko-KR" sz="1400" dirty="0"/>
              <a:t> sub class (class </a:t>
            </a:r>
            <a:r>
              <a:rPr lang="en-US" altLang="ko-KR" sz="1400" dirty="0" err="1"/>
              <a:t>turunan</a:t>
            </a:r>
            <a:r>
              <a:rPr lang="en-US" altLang="ko-KR" sz="1400" dirty="0"/>
              <a:t>). Abstract method </a:t>
            </a:r>
            <a:r>
              <a:rPr lang="en-US" altLang="ko-KR" sz="1400" dirty="0" err="1"/>
              <a:t>ditulis</a:t>
            </a:r>
            <a:r>
              <a:rPr lang="en-US" altLang="ko-KR" sz="1400" dirty="0"/>
              <a:t> </a:t>
            </a:r>
            <a:r>
              <a:rPr lang="en-US" altLang="ko-KR" sz="1400" dirty="0" err="1"/>
              <a:t>tanpa</a:t>
            </a:r>
            <a:r>
              <a:rPr lang="en-US" altLang="ko-KR" sz="1400" dirty="0"/>
              <a:t> </a:t>
            </a:r>
            <a:r>
              <a:rPr lang="en-US" altLang="ko-KR" sz="1400" dirty="0" err="1"/>
              <a:t>adanya</a:t>
            </a:r>
            <a:r>
              <a:rPr lang="en-US" altLang="ko-KR" sz="1400" dirty="0"/>
              <a:t> </a:t>
            </a:r>
            <a:r>
              <a:rPr lang="en-US" altLang="ko-KR" sz="1400" dirty="0" err="1"/>
              <a:t>isi</a:t>
            </a:r>
            <a:r>
              <a:rPr lang="en-US" altLang="ko-KR" sz="1400" dirty="0"/>
              <a:t> </a:t>
            </a:r>
            <a:r>
              <a:rPr lang="en-US" altLang="ko-KR" sz="1400" dirty="0" err="1"/>
              <a:t>dari</a:t>
            </a:r>
            <a:r>
              <a:rPr lang="en-US" altLang="ko-KR" sz="1400" dirty="0"/>
              <a:t> method, </a:t>
            </a:r>
            <a:r>
              <a:rPr lang="en-US" altLang="ko-KR" sz="1400" dirty="0" err="1"/>
              <a:t>melainkan</a:t>
            </a:r>
            <a:r>
              <a:rPr lang="en-US" altLang="ko-KR" sz="1400" dirty="0"/>
              <a:t> </a:t>
            </a:r>
            <a:r>
              <a:rPr lang="en-US" altLang="ko-KR" sz="1400" dirty="0" err="1"/>
              <a:t>hanya</a:t>
            </a:r>
            <a:r>
              <a:rPr lang="en-US" altLang="ko-KR" sz="1400" dirty="0"/>
              <a:t> </a:t>
            </a:r>
            <a:r>
              <a:rPr lang="en-US" altLang="ko-KR" sz="1400" dirty="0" err="1"/>
              <a:t>nama</a:t>
            </a:r>
            <a:r>
              <a:rPr lang="en-US" altLang="ko-KR" sz="1400" dirty="0"/>
              <a:t> method-</a:t>
            </a:r>
            <a:r>
              <a:rPr lang="en-US" altLang="ko-KR" sz="1400" dirty="0" err="1"/>
              <a:t>nya</a:t>
            </a:r>
            <a:r>
              <a:rPr lang="en-US" altLang="ko-KR" sz="1400" dirty="0"/>
              <a:t> </a:t>
            </a:r>
            <a:r>
              <a:rPr lang="en-US" altLang="ko-KR" sz="1400" dirty="0" err="1"/>
              <a:t>saja</a:t>
            </a:r>
            <a:r>
              <a:rPr lang="en-US" altLang="ko-KR" sz="1400" dirty="0"/>
              <a:t> </a:t>
            </a:r>
            <a:r>
              <a:rPr lang="en-US" altLang="ko-KR" sz="1400" dirty="0" err="1"/>
              <a:t>dan</a:t>
            </a:r>
            <a:r>
              <a:rPr lang="en-US" altLang="ko-KR" sz="1400" dirty="0"/>
              <a:t> parameter (</a:t>
            </a:r>
            <a:r>
              <a:rPr lang="en-US" altLang="ko-KR" sz="1400" dirty="0" err="1"/>
              <a:t>jika</a:t>
            </a:r>
            <a:r>
              <a:rPr lang="en-US" altLang="ko-KR" sz="1400" dirty="0"/>
              <a:t> </a:t>
            </a:r>
            <a:r>
              <a:rPr lang="en-US" altLang="ko-KR" sz="1400" dirty="0" err="1"/>
              <a:t>ada</a:t>
            </a:r>
            <a:r>
              <a:rPr lang="en-US" altLang="ko-KR" sz="1400" dirty="0"/>
              <a:t>).</a:t>
            </a:r>
          </a:p>
        </p:txBody>
      </p:sp>
      <p:sp>
        <p:nvSpPr>
          <p:cNvPr id="17" name="TextBox 16">
            <a:extLst>
              <a:ext uri="{FF2B5EF4-FFF2-40B4-BE49-F238E27FC236}">
                <a16:creationId xmlns:a16="http://schemas.microsoft.com/office/drawing/2014/main" xmlns="" id="{F934530A-9DA6-4157-A918-D1A462B19FED}"/>
              </a:ext>
            </a:extLst>
          </p:cNvPr>
          <p:cNvSpPr txBox="1"/>
          <p:nvPr/>
        </p:nvSpPr>
        <p:spPr>
          <a:xfrm>
            <a:off x="4283968" y="1418811"/>
            <a:ext cx="4404601" cy="338554"/>
          </a:xfrm>
          <a:prstGeom prst="rect">
            <a:avLst/>
          </a:prstGeom>
          <a:noFill/>
        </p:spPr>
        <p:txBody>
          <a:bodyPr wrap="square" rtlCol="0">
            <a:spAutoFit/>
          </a:bodyPr>
          <a:lstStyle/>
          <a:p>
            <a:endParaRPr lang="en-US" altLang="ko-KR" sz="16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47464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ECB2BC89-5EAD-422C-B9A0-5A89984FB49A}"/>
              </a:ext>
            </a:extLst>
          </p:cNvPr>
          <p:cNvSpPr/>
          <p:nvPr/>
        </p:nvSpPr>
        <p:spPr>
          <a:xfrm>
            <a:off x="-4318" y="-127311"/>
            <a:ext cx="344906"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Rectangle 7">
            <a:extLst>
              <a:ext uri="{FF2B5EF4-FFF2-40B4-BE49-F238E27FC236}">
                <a16:creationId xmlns:a16="http://schemas.microsoft.com/office/drawing/2014/main" xmlns="" id="{BB5E05F3-0377-4973-BD77-670DBAC5A268}"/>
              </a:ext>
            </a:extLst>
          </p:cNvPr>
          <p:cNvSpPr/>
          <p:nvPr/>
        </p:nvSpPr>
        <p:spPr>
          <a:xfrm>
            <a:off x="-3590" y="4888878"/>
            <a:ext cx="9147590" cy="2546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Rectangle 8">
            <a:extLst>
              <a:ext uri="{FF2B5EF4-FFF2-40B4-BE49-F238E27FC236}">
                <a16:creationId xmlns:a16="http://schemas.microsoft.com/office/drawing/2014/main" xmlns="" id="{B2F8185F-A9C4-4CB8-A87E-4BC943A59610}"/>
              </a:ext>
            </a:extLst>
          </p:cNvPr>
          <p:cNvSpPr/>
          <p:nvPr/>
        </p:nvSpPr>
        <p:spPr>
          <a:xfrm>
            <a:off x="8799094" y="-1"/>
            <a:ext cx="344906" cy="15721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6" name="Title 1"/>
          <p:cNvSpPr txBox="1">
            <a:spLocks/>
          </p:cNvSpPr>
          <p:nvPr/>
        </p:nvSpPr>
        <p:spPr>
          <a:xfrm>
            <a:off x="3563888" y="-1"/>
            <a:ext cx="4968552" cy="776529"/>
          </a:xfrm>
          <a:prstGeom prst="rect">
            <a:avLst/>
          </a:prstGeom>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dirty="0" smtClean="0">
                <a:solidFill>
                  <a:schemeClr val="accent3"/>
                </a:solidFill>
              </a:rPr>
              <a:t>2. Inheritance</a:t>
            </a:r>
          </a:p>
          <a:p>
            <a:endParaRPr lang="en-US" altLang="ko-KR" dirty="0"/>
          </a:p>
          <a:p>
            <a:pPr algn="l"/>
            <a:r>
              <a:rPr lang="en-US" altLang="ko-KR" sz="1600" dirty="0" smtClean="0"/>
              <a:t>Inheritance </a:t>
            </a:r>
            <a:r>
              <a:rPr lang="en-US" altLang="ko-KR" sz="1600" dirty="0" err="1"/>
              <a:t>adalah</a:t>
            </a:r>
            <a:r>
              <a:rPr lang="en-US" altLang="ko-KR" sz="1600" dirty="0"/>
              <a:t> </a:t>
            </a:r>
            <a:r>
              <a:rPr lang="en-US" altLang="ko-KR" sz="1600" dirty="0" err="1"/>
              <a:t>dimana</a:t>
            </a:r>
            <a:r>
              <a:rPr lang="en-US" altLang="ko-KR" sz="1600" dirty="0"/>
              <a:t> </a:t>
            </a:r>
            <a:r>
              <a:rPr lang="en-US" altLang="ko-KR" sz="1600" dirty="0" err="1"/>
              <a:t>sebuah</a:t>
            </a:r>
            <a:r>
              <a:rPr lang="en-US" altLang="ko-KR" sz="1600" dirty="0"/>
              <a:t> </a:t>
            </a:r>
            <a:r>
              <a:rPr lang="en-US" altLang="ko-KR" sz="1600" dirty="0" err="1"/>
              <a:t>objek</a:t>
            </a:r>
            <a:r>
              <a:rPr lang="en-US" altLang="ko-KR" sz="1600" dirty="0"/>
              <a:t> </a:t>
            </a:r>
            <a:r>
              <a:rPr lang="en-US" altLang="ko-KR" sz="1600" dirty="0" err="1"/>
              <a:t>dapat</a:t>
            </a:r>
            <a:r>
              <a:rPr lang="en-US" altLang="ko-KR" sz="1600" dirty="0"/>
              <a:t> </a:t>
            </a:r>
            <a:r>
              <a:rPr lang="en-US" altLang="ko-KR" sz="1600" dirty="0" err="1"/>
              <a:t>mempunyai</a:t>
            </a:r>
            <a:r>
              <a:rPr lang="en-US" altLang="ko-KR" sz="1600" dirty="0"/>
              <a:t> </a:t>
            </a:r>
            <a:r>
              <a:rPr lang="en-US" altLang="ko-KR" sz="1600" dirty="0" err="1"/>
              <a:t>objek</a:t>
            </a:r>
            <a:r>
              <a:rPr lang="en-US" altLang="ko-KR" sz="1600" dirty="0"/>
              <a:t> </a:t>
            </a:r>
            <a:r>
              <a:rPr lang="en-US" altLang="ko-KR" sz="1600" dirty="0" err="1"/>
              <a:t>turunan</a:t>
            </a:r>
            <a:r>
              <a:rPr lang="en-US" altLang="ko-KR" sz="1600" dirty="0"/>
              <a:t>. </a:t>
            </a:r>
            <a:r>
              <a:rPr lang="en-US" altLang="ko-KR" sz="1600" dirty="0" err="1"/>
              <a:t>Dalam</a:t>
            </a:r>
            <a:r>
              <a:rPr lang="en-US" altLang="ko-KR" sz="1600" dirty="0"/>
              <a:t> </a:t>
            </a:r>
            <a:r>
              <a:rPr lang="en-US" altLang="ko-KR" sz="1600" dirty="0" err="1"/>
              <a:t>hal</a:t>
            </a:r>
            <a:r>
              <a:rPr lang="en-US" altLang="ko-KR" sz="1600" dirty="0"/>
              <a:t> </a:t>
            </a:r>
            <a:r>
              <a:rPr lang="en-US" altLang="ko-KR" sz="1600" dirty="0" err="1"/>
              <a:t>pemrogramman</a:t>
            </a:r>
            <a:r>
              <a:rPr lang="en-US" altLang="ko-KR" sz="1600" dirty="0"/>
              <a:t> </a:t>
            </a:r>
            <a:r>
              <a:rPr lang="en-US" altLang="ko-KR" sz="1600" dirty="0" err="1"/>
              <a:t>makan</a:t>
            </a:r>
            <a:r>
              <a:rPr lang="en-US" altLang="ko-KR" sz="1600" dirty="0"/>
              <a:t> </a:t>
            </a:r>
            <a:r>
              <a:rPr lang="en-US" altLang="ko-KR" sz="1600" dirty="0" err="1"/>
              <a:t>dapat</a:t>
            </a:r>
            <a:r>
              <a:rPr lang="en-US" altLang="ko-KR" sz="1600" dirty="0"/>
              <a:t> </a:t>
            </a:r>
            <a:r>
              <a:rPr lang="en-US" altLang="ko-KR" sz="1600" dirty="0" err="1"/>
              <a:t>diimpelementasikan</a:t>
            </a:r>
            <a:r>
              <a:rPr lang="en-US" altLang="ko-KR" sz="1600" dirty="0"/>
              <a:t> </a:t>
            </a:r>
            <a:r>
              <a:rPr lang="en-US" altLang="ko-KR" sz="1600" dirty="0" err="1"/>
              <a:t>dengan</a:t>
            </a:r>
            <a:r>
              <a:rPr lang="en-US" altLang="ko-KR" sz="1600" dirty="0"/>
              <a:t> </a:t>
            </a:r>
            <a:r>
              <a:rPr lang="en-US" altLang="ko-KR" sz="1600" dirty="0" err="1"/>
              <a:t>sebuah</a:t>
            </a:r>
            <a:r>
              <a:rPr lang="en-US" altLang="ko-KR" sz="1600" dirty="0"/>
              <a:t> class yang </a:t>
            </a:r>
            <a:r>
              <a:rPr lang="en-US" altLang="ko-KR" sz="1600" dirty="0" err="1"/>
              <a:t>mempunyai</a:t>
            </a:r>
            <a:r>
              <a:rPr lang="en-US" altLang="ko-KR" sz="1600" dirty="0"/>
              <a:t> class </a:t>
            </a:r>
            <a:r>
              <a:rPr lang="en-US" altLang="ko-KR" sz="1600" dirty="0" err="1"/>
              <a:t>turunan</a:t>
            </a:r>
            <a:r>
              <a:rPr lang="en-US" altLang="ko-KR" sz="1600" dirty="0"/>
              <a:t>. Class yang </a:t>
            </a:r>
            <a:r>
              <a:rPr lang="en-US" altLang="ko-KR" sz="1600" dirty="0" err="1"/>
              <a:t>mempunyai</a:t>
            </a:r>
            <a:r>
              <a:rPr lang="en-US" altLang="ko-KR" sz="1600" dirty="0"/>
              <a:t> class </a:t>
            </a:r>
            <a:r>
              <a:rPr lang="en-US" altLang="ko-KR" sz="1600" dirty="0" err="1"/>
              <a:t>turunan</a:t>
            </a:r>
            <a:r>
              <a:rPr lang="en-US" altLang="ko-KR" sz="1600" dirty="0"/>
              <a:t> </a:t>
            </a:r>
            <a:r>
              <a:rPr lang="en-US" altLang="ko-KR" sz="1600" dirty="0" err="1"/>
              <a:t>disebut</a:t>
            </a:r>
            <a:r>
              <a:rPr lang="en-US" altLang="ko-KR" sz="1600" dirty="0"/>
              <a:t> </a:t>
            </a:r>
            <a:r>
              <a:rPr lang="en-US" altLang="ko-KR" sz="1600" dirty="0" err="1"/>
              <a:t>sebagai</a:t>
            </a:r>
            <a:r>
              <a:rPr lang="en-US" altLang="ko-KR" sz="1600" dirty="0"/>
              <a:t> Parent Class </a:t>
            </a:r>
            <a:r>
              <a:rPr lang="en-US" altLang="ko-KR" sz="1600" dirty="0" err="1"/>
              <a:t>atau</a:t>
            </a:r>
            <a:r>
              <a:rPr lang="en-US" altLang="ko-KR" sz="1600" dirty="0"/>
              <a:t> Base Class, </a:t>
            </a:r>
            <a:r>
              <a:rPr lang="en-US" altLang="ko-KR" sz="1600" dirty="0" err="1"/>
              <a:t>sedangkan</a:t>
            </a:r>
            <a:r>
              <a:rPr lang="en-US" altLang="ko-KR" sz="1600" dirty="0"/>
              <a:t> class yang </a:t>
            </a:r>
            <a:r>
              <a:rPr lang="en-US" altLang="ko-KR" sz="1600" dirty="0" err="1"/>
              <a:t>menjadi</a:t>
            </a:r>
            <a:r>
              <a:rPr lang="en-US" altLang="ko-KR" sz="1600" dirty="0"/>
              <a:t> </a:t>
            </a:r>
            <a:r>
              <a:rPr lang="en-US" altLang="ko-KR" sz="1600" dirty="0" err="1"/>
              <a:t>turunan</a:t>
            </a:r>
            <a:r>
              <a:rPr lang="en-US" altLang="ko-KR" sz="1600" dirty="0"/>
              <a:t> </a:t>
            </a:r>
            <a:r>
              <a:rPr lang="en-US" altLang="ko-KR" sz="1600" dirty="0" err="1"/>
              <a:t>dari</a:t>
            </a:r>
            <a:r>
              <a:rPr lang="en-US" altLang="ko-KR" sz="1600" dirty="0"/>
              <a:t> Parent Class </a:t>
            </a:r>
            <a:r>
              <a:rPr lang="en-US" altLang="ko-KR" sz="1600" dirty="0" err="1"/>
              <a:t>disebut</a:t>
            </a:r>
            <a:r>
              <a:rPr lang="en-US" altLang="ko-KR" sz="1600" dirty="0"/>
              <a:t> </a:t>
            </a:r>
            <a:r>
              <a:rPr lang="en-US" altLang="ko-KR" sz="1600" dirty="0" err="1"/>
              <a:t>sebagai</a:t>
            </a:r>
            <a:r>
              <a:rPr lang="en-US" altLang="ko-KR" sz="1600" dirty="0"/>
              <a:t> Subclass </a:t>
            </a:r>
            <a:r>
              <a:rPr lang="en-US" altLang="ko-KR" sz="1600" dirty="0" err="1"/>
              <a:t>atau</a:t>
            </a:r>
            <a:r>
              <a:rPr lang="en-US" altLang="ko-KR" sz="1600" dirty="0"/>
              <a:t> Child Class. </a:t>
            </a:r>
            <a:r>
              <a:rPr lang="en-US" altLang="ko-KR" sz="1600" dirty="0" err="1"/>
              <a:t>Secara</a:t>
            </a:r>
            <a:r>
              <a:rPr lang="en-US" altLang="ko-KR" sz="1600" dirty="0"/>
              <a:t> </a:t>
            </a:r>
            <a:r>
              <a:rPr lang="en-US" altLang="ko-KR" sz="1600" dirty="0" err="1"/>
              <a:t>sederhana</a:t>
            </a:r>
            <a:r>
              <a:rPr lang="en-US" altLang="ko-KR" sz="1600" dirty="0"/>
              <a:t> </a:t>
            </a:r>
            <a:r>
              <a:rPr lang="en-US" altLang="ko-KR" sz="1600" dirty="0" err="1"/>
              <a:t>misal</a:t>
            </a:r>
            <a:r>
              <a:rPr lang="en-US" altLang="ko-KR" sz="1600" dirty="0"/>
              <a:t> </a:t>
            </a:r>
            <a:r>
              <a:rPr lang="en-US" altLang="ko-KR" sz="1600" dirty="0" err="1"/>
              <a:t>Hewan</a:t>
            </a:r>
            <a:r>
              <a:rPr lang="en-US" altLang="ko-KR" sz="1600" dirty="0"/>
              <a:t> </a:t>
            </a:r>
            <a:r>
              <a:rPr lang="en-US" altLang="ko-KR" sz="1600" dirty="0" err="1"/>
              <a:t>adalah</a:t>
            </a:r>
            <a:r>
              <a:rPr lang="en-US" altLang="ko-KR" sz="1600" dirty="0"/>
              <a:t> parent class </a:t>
            </a:r>
            <a:r>
              <a:rPr lang="en-US" altLang="ko-KR" sz="1600" dirty="0" err="1"/>
              <a:t>maka</a:t>
            </a:r>
            <a:r>
              <a:rPr lang="en-US" altLang="ko-KR" sz="1600" dirty="0"/>
              <a:t> child class </a:t>
            </a:r>
            <a:r>
              <a:rPr lang="en-US" altLang="ko-KR" sz="1600" dirty="0" err="1"/>
              <a:t>bisa</a:t>
            </a:r>
            <a:r>
              <a:rPr lang="en-US" altLang="ko-KR" sz="1600" dirty="0"/>
              <a:t> </a:t>
            </a:r>
            <a:r>
              <a:rPr lang="en-US" altLang="ko-KR" sz="1600" dirty="0" err="1"/>
              <a:t>berupa</a:t>
            </a:r>
            <a:r>
              <a:rPr lang="en-US" altLang="ko-KR" sz="1600" dirty="0"/>
              <a:t> </a:t>
            </a:r>
            <a:r>
              <a:rPr lang="en-US" altLang="ko-KR" sz="1600" dirty="0" err="1"/>
              <a:t>ayam,kucing,bebek</a:t>
            </a:r>
            <a:r>
              <a:rPr lang="en-US" altLang="ko-KR" sz="1600" dirty="0"/>
              <a:t> </a:t>
            </a:r>
            <a:r>
              <a:rPr lang="en-US" altLang="ko-KR" sz="1600" dirty="0" err="1"/>
              <a:t>dll</a:t>
            </a:r>
            <a:r>
              <a:rPr lang="en-US" altLang="ko-KR" sz="1600" dirty="0" smtClean="0"/>
              <a:t>. </a:t>
            </a:r>
            <a:r>
              <a:rPr lang="en-US" sz="1600" dirty="0"/>
              <a:t>Cara </a:t>
            </a:r>
            <a:r>
              <a:rPr lang="en-US" sz="1600" dirty="0" err="1"/>
              <a:t>untuk</a:t>
            </a:r>
            <a:r>
              <a:rPr lang="en-US" sz="1600" dirty="0"/>
              <a:t> </a:t>
            </a:r>
            <a:r>
              <a:rPr lang="en-US" sz="1600" dirty="0" err="1"/>
              <a:t>mendeklarasikan</a:t>
            </a:r>
            <a:r>
              <a:rPr lang="en-US" sz="1600" dirty="0"/>
              <a:t> inheritance </a:t>
            </a:r>
            <a:r>
              <a:rPr lang="en-US" sz="1600" dirty="0" err="1"/>
              <a:t>adalah</a:t>
            </a:r>
            <a:r>
              <a:rPr lang="en-US" sz="1600" dirty="0"/>
              <a:t> </a:t>
            </a:r>
            <a:r>
              <a:rPr lang="en-US" sz="1600" dirty="0" err="1"/>
              <a:t>dengan</a:t>
            </a:r>
            <a:r>
              <a:rPr lang="en-US" sz="1600" dirty="0"/>
              <a:t> </a:t>
            </a:r>
            <a:r>
              <a:rPr lang="en-US" sz="1600" dirty="0" err="1"/>
              <a:t>memberikan</a:t>
            </a:r>
            <a:r>
              <a:rPr lang="en-US" sz="1600" dirty="0"/>
              <a:t> </a:t>
            </a:r>
            <a:r>
              <a:rPr lang="en-US" sz="1600" i="1" dirty="0"/>
              <a:t>keyword</a:t>
            </a:r>
            <a:r>
              <a:rPr lang="en-US" sz="1600" dirty="0"/>
              <a:t> </a:t>
            </a:r>
            <a:r>
              <a:rPr lang="en-US" sz="1600" i="1" dirty="0"/>
              <a:t>extends</a:t>
            </a:r>
            <a:r>
              <a:rPr lang="en-US" sz="1600" dirty="0"/>
              <a:t> </a:t>
            </a:r>
            <a:r>
              <a:rPr lang="en-US" sz="1600" dirty="0" err="1"/>
              <a:t>setelah</a:t>
            </a:r>
            <a:r>
              <a:rPr lang="en-US" sz="1600" dirty="0"/>
              <a:t> </a:t>
            </a:r>
            <a:r>
              <a:rPr lang="en-US" sz="1600" dirty="0" err="1"/>
              <a:t>nama</a:t>
            </a:r>
            <a:r>
              <a:rPr lang="en-US" sz="1600" dirty="0"/>
              <a:t> class </a:t>
            </a:r>
            <a:r>
              <a:rPr lang="en-US" sz="1600" dirty="0" err="1"/>
              <a:t>diikuti</a:t>
            </a:r>
            <a:r>
              <a:rPr lang="en-US" sz="1600" dirty="0"/>
              <a:t> </a:t>
            </a:r>
            <a:r>
              <a:rPr lang="en-US" sz="1600" dirty="0" err="1"/>
              <a:t>denga</a:t>
            </a:r>
            <a:r>
              <a:rPr lang="en-US" sz="1600" dirty="0"/>
              <a:t> </a:t>
            </a:r>
            <a:r>
              <a:rPr lang="en-US" sz="1600" dirty="0" err="1"/>
              <a:t>nama</a:t>
            </a:r>
            <a:r>
              <a:rPr lang="en-US" sz="1600" dirty="0"/>
              <a:t> parent </a:t>
            </a:r>
            <a:r>
              <a:rPr lang="en-US" sz="1600" dirty="0" err="1"/>
              <a:t>class.Kata</a:t>
            </a:r>
            <a:r>
              <a:rPr lang="en-US" sz="1600" dirty="0"/>
              <a:t> </a:t>
            </a:r>
            <a:r>
              <a:rPr lang="en-US" sz="1600" dirty="0" err="1"/>
              <a:t>kunci</a:t>
            </a:r>
            <a:r>
              <a:rPr lang="en-US" sz="1600" dirty="0"/>
              <a:t> </a:t>
            </a:r>
            <a:r>
              <a:rPr lang="en-US" sz="1600" i="1" dirty="0"/>
              <a:t>extends</a:t>
            </a:r>
            <a:r>
              <a:rPr lang="en-US" sz="1600" dirty="0"/>
              <a:t> </a:t>
            </a:r>
            <a:r>
              <a:rPr lang="en-US" sz="1600" dirty="0" err="1"/>
              <a:t>memberikan</a:t>
            </a:r>
            <a:r>
              <a:rPr lang="en-US" sz="1600" dirty="0"/>
              <a:t> </a:t>
            </a:r>
            <a:r>
              <a:rPr lang="en-US" sz="1600" dirty="0" err="1"/>
              <a:t>informasi</a:t>
            </a:r>
            <a:r>
              <a:rPr lang="en-US" sz="1600" dirty="0"/>
              <a:t> </a:t>
            </a:r>
            <a:r>
              <a:rPr lang="en-US" sz="1600" dirty="0" err="1"/>
              <a:t>pada</a:t>
            </a:r>
            <a:r>
              <a:rPr lang="en-US" sz="1600" dirty="0"/>
              <a:t> </a:t>
            </a:r>
            <a:r>
              <a:rPr lang="en-US" sz="1600" dirty="0" err="1"/>
              <a:t>kompiler</a:t>
            </a:r>
            <a:r>
              <a:rPr lang="en-US" sz="1600" dirty="0"/>
              <a:t> Java </a:t>
            </a:r>
            <a:r>
              <a:rPr lang="en-US" sz="1600" dirty="0" err="1"/>
              <a:t>bahwa</a:t>
            </a:r>
            <a:r>
              <a:rPr lang="en-US" sz="1600" dirty="0"/>
              <a:t> </a:t>
            </a:r>
            <a:r>
              <a:rPr lang="en-US" sz="1600" dirty="0" err="1"/>
              <a:t>kita</a:t>
            </a:r>
            <a:r>
              <a:rPr lang="en-US" sz="1600" dirty="0"/>
              <a:t> </a:t>
            </a:r>
            <a:r>
              <a:rPr lang="en-US" sz="1600" dirty="0" err="1"/>
              <a:t>ingin</a:t>
            </a:r>
            <a:r>
              <a:rPr lang="en-US" sz="1600" dirty="0"/>
              <a:t> </a:t>
            </a:r>
            <a:r>
              <a:rPr lang="en-US" sz="1600" dirty="0" err="1"/>
              <a:t>melakukan</a:t>
            </a:r>
            <a:r>
              <a:rPr lang="en-US" sz="1600" dirty="0"/>
              <a:t> </a:t>
            </a:r>
            <a:r>
              <a:rPr lang="en-US" sz="1600" dirty="0" err="1"/>
              <a:t>perluasan</a:t>
            </a:r>
            <a:r>
              <a:rPr lang="en-US" sz="1600" dirty="0"/>
              <a:t> class.</a:t>
            </a:r>
            <a:endParaRPr lang="en-US" altLang="ko-KR" sz="1600" dirty="0"/>
          </a:p>
        </p:txBody>
      </p:sp>
      <p:sp>
        <p:nvSpPr>
          <p:cNvPr id="17" name="TextBox 16">
            <a:extLst>
              <a:ext uri="{FF2B5EF4-FFF2-40B4-BE49-F238E27FC236}">
                <a16:creationId xmlns:a16="http://schemas.microsoft.com/office/drawing/2014/main" xmlns="" id="{F934530A-9DA6-4157-A918-D1A462B19FED}"/>
              </a:ext>
            </a:extLst>
          </p:cNvPr>
          <p:cNvSpPr txBox="1"/>
          <p:nvPr/>
        </p:nvSpPr>
        <p:spPr>
          <a:xfrm>
            <a:off x="4283968" y="1059582"/>
            <a:ext cx="4404601" cy="338554"/>
          </a:xfrm>
          <a:prstGeom prst="rect">
            <a:avLst/>
          </a:prstGeom>
          <a:noFill/>
        </p:spPr>
        <p:txBody>
          <a:bodyPr wrap="square" rtlCol="0">
            <a:spAutoFit/>
          </a:bodyPr>
          <a:lstStyle/>
          <a:p>
            <a:endParaRPr lang="en-US" altLang="ko-KR" sz="16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459746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ECB2BC89-5EAD-422C-B9A0-5A89984FB49A}"/>
              </a:ext>
            </a:extLst>
          </p:cNvPr>
          <p:cNvSpPr/>
          <p:nvPr/>
        </p:nvSpPr>
        <p:spPr>
          <a:xfrm>
            <a:off x="-4318" y="-127311"/>
            <a:ext cx="344906"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Rectangle 7">
            <a:extLst>
              <a:ext uri="{FF2B5EF4-FFF2-40B4-BE49-F238E27FC236}">
                <a16:creationId xmlns:a16="http://schemas.microsoft.com/office/drawing/2014/main" xmlns="" id="{BB5E05F3-0377-4973-BD77-670DBAC5A268}"/>
              </a:ext>
            </a:extLst>
          </p:cNvPr>
          <p:cNvSpPr/>
          <p:nvPr/>
        </p:nvSpPr>
        <p:spPr>
          <a:xfrm>
            <a:off x="-3590" y="4888878"/>
            <a:ext cx="9147590" cy="2546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Rectangle 8">
            <a:extLst>
              <a:ext uri="{FF2B5EF4-FFF2-40B4-BE49-F238E27FC236}">
                <a16:creationId xmlns:a16="http://schemas.microsoft.com/office/drawing/2014/main" xmlns="" id="{B2F8185F-A9C4-4CB8-A87E-4BC943A59610}"/>
              </a:ext>
            </a:extLst>
          </p:cNvPr>
          <p:cNvSpPr/>
          <p:nvPr/>
        </p:nvSpPr>
        <p:spPr>
          <a:xfrm>
            <a:off x="8799094" y="-1"/>
            <a:ext cx="344906" cy="15721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6" name="Title 1"/>
          <p:cNvSpPr txBox="1">
            <a:spLocks/>
          </p:cNvSpPr>
          <p:nvPr/>
        </p:nvSpPr>
        <p:spPr>
          <a:xfrm>
            <a:off x="3563888" y="-1"/>
            <a:ext cx="4968552" cy="776529"/>
          </a:xfrm>
          <a:prstGeom prst="rect">
            <a:avLst/>
          </a:prstGeom>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dirty="0" smtClean="0">
                <a:solidFill>
                  <a:schemeClr val="accent3"/>
                </a:solidFill>
              </a:rPr>
              <a:t>3. </a:t>
            </a:r>
            <a:r>
              <a:rPr lang="en-US" altLang="ko-KR" dirty="0" err="1" smtClean="0">
                <a:solidFill>
                  <a:schemeClr val="accent3"/>
                </a:solidFill>
              </a:rPr>
              <a:t>Enkapsulasi</a:t>
            </a:r>
            <a:endParaRPr lang="ko-KR" altLang="en-US" dirty="0"/>
          </a:p>
        </p:txBody>
      </p:sp>
      <p:sp>
        <p:nvSpPr>
          <p:cNvPr id="17" name="TextBox 16">
            <a:extLst>
              <a:ext uri="{FF2B5EF4-FFF2-40B4-BE49-F238E27FC236}">
                <a16:creationId xmlns:a16="http://schemas.microsoft.com/office/drawing/2014/main" xmlns="" id="{F934530A-9DA6-4157-A918-D1A462B19FED}"/>
              </a:ext>
            </a:extLst>
          </p:cNvPr>
          <p:cNvSpPr txBox="1"/>
          <p:nvPr/>
        </p:nvSpPr>
        <p:spPr>
          <a:xfrm>
            <a:off x="3719927" y="939877"/>
            <a:ext cx="5112568" cy="3293209"/>
          </a:xfrm>
          <a:prstGeom prst="rect">
            <a:avLst/>
          </a:prstGeom>
          <a:noFill/>
        </p:spPr>
        <p:txBody>
          <a:bodyPr wrap="square" rtlCol="0">
            <a:spAutoFit/>
          </a:bodyPr>
          <a:lstStyle/>
          <a:p>
            <a:r>
              <a:rPr lang="en-US" altLang="ko-KR" sz="1600" b="1"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Enkapsulasi</a:t>
            </a:r>
            <a:r>
              <a:rPr lang="en-US" altLang="ko-KR" sz="1600"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a:t>
            </a:r>
            <a:r>
              <a:rPr lang="en-US" altLang="ko-KR" sz="1600" u="sng"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adalah</a:t>
            </a:r>
            <a:r>
              <a:rPr lang="en-US" altLang="ko-KR" sz="1600" u="sng"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a:t>
            </a:r>
            <a:r>
              <a:rPr lang="en-US" altLang="ko-KR" sz="1600" u="sng"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suatu</a:t>
            </a:r>
            <a:r>
              <a:rPr lang="en-US" altLang="ko-KR" sz="1600" u="sng"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a:t>
            </a:r>
            <a:r>
              <a:rPr lang="en-US" altLang="ko-KR" sz="1600" u="sng"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cara</a:t>
            </a:r>
            <a:r>
              <a:rPr lang="en-US" altLang="ko-KR" sz="1600" u="sng"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a:t>
            </a:r>
            <a:r>
              <a:rPr lang="en-US" altLang="ko-KR" sz="1600" u="sng"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untuk</a:t>
            </a:r>
            <a:r>
              <a:rPr lang="en-US" altLang="ko-KR" sz="1600" u="sng"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a:t>
            </a:r>
            <a:r>
              <a:rPr lang="en-US" altLang="ko-KR" sz="1600" u="sng"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meyembunyikan</a:t>
            </a:r>
            <a:r>
              <a:rPr lang="en-US" altLang="ko-KR" sz="1600" u="sng"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a:t>
            </a:r>
            <a:r>
              <a:rPr lang="en-US" altLang="ko-KR" sz="1600" u="sng"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implementasi</a:t>
            </a:r>
            <a:r>
              <a:rPr lang="en-US" altLang="ko-KR" sz="1600" u="sng"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a:t>
            </a:r>
            <a:r>
              <a:rPr lang="en-US" altLang="ko-KR" sz="1600" u="sng"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detil</a:t>
            </a:r>
            <a:r>
              <a:rPr lang="en-US" altLang="ko-KR" sz="1600" u="sng"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a:t>
            </a:r>
            <a:r>
              <a:rPr lang="en-US" altLang="ko-KR" sz="1600" u="sng"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dari</a:t>
            </a:r>
            <a:r>
              <a:rPr lang="en-US" altLang="ko-KR" sz="1600" u="sng"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class </a:t>
            </a:r>
            <a:r>
              <a:rPr lang="en-US" altLang="ko-KR" sz="1600" u="sng"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untuk</a:t>
            </a:r>
            <a:r>
              <a:rPr lang="en-US" altLang="ko-KR" sz="1600" u="sng"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a:t>
            </a:r>
            <a:r>
              <a:rPr lang="en-US" altLang="ko-KR" sz="1600" u="sng"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mencegah</a:t>
            </a:r>
            <a:r>
              <a:rPr lang="en-US" altLang="ko-KR" sz="1600" u="sng"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a:t>
            </a:r>
            <a:r>
              <a:rPr lang="en-US" altLang="ko-KR" sz="1600" u="sng"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akses</a:t>
            </a:r>
            <a:r>
              <a:rPr lang="en-US" altLang="ko-KR" sz="1600" u="sng"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yang illegal. </a:t>
            </a:r>
          </a:p>
          <a:p>
            <a:r>
              <a:rPr lang="en-US" altLang="ko-KR" sz="1600"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Ada </a:t>
            </a:r>
            <a:r>
              <a:rPr lang="en-US" altLang="ko-KR" sz="1600"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dua</a:t>
            </a:r>
            <a:r>
              <a:rPr lang="en-US" altLang="ko-KR" sz="1600"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a:t>
            </a:r>
            <a:r>
              <a:rPr lang="en-US" altLang="ko-KR" sz="1600"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hal</a:t>
            </a:r>
            <a:r>
              <a:rPr lang="en-US" altLang="ko-KR" sz="1600"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yang  </a:t>
            </a:r>
            <a:r>
              <a:rPr lang="en-US" altLang="ko-KR" sz="1600"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mendasar</a:t>
            </a:r>
            <a:r>
              <a:rPr lang="en-US" altLang="ko-KR" sz="1600"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a:t>
            </a:r>
            <a:r>
              <a:rPr lang="en-US" altLang="ko-KR" sz="1600"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dari</a:t>
            </a:r>
            <a:r>
              <a:rPr lang="en-US" altLang="ko-KR" sz="1600"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a:t>
            </a:r>
            <a:r>
              <a:rPr lang="en-US" altLang="ko-KR" sz="1600"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enkapsulasi</a:t>
            </a:r>
            <a:r>
              <a:rPr lang="en-US" altLang="ko-KR" sz="1600"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a:t>
            </a:r>
            <a:r>
              <a:rPr lang="en-US" altLang="ko-KR" sz="1600" i="1"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yaitu</a:t>
            </a:r>
            <a:r>
              <a:rPr lang="en-US" altLang="ko-KR" sz="1600" i="1"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information hiding </a:t>
            </a:r>
            <a:r>
              <a:rPr lang="en-US" altLang="ko-KR" sz="1600" i="1"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dan</a:t>
            </a:r>
            <a:r>
              <a:rPr lang="en-US" altLang="ko-KR" sz="1600" i="1"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interface to access data</a:t>
            </a:r>
            <a:r>
              <a:rPr lang="en-US" altLang="ko-KR" sz="1600"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a:t>
            </a:r>
            <a:r>
              <a:rPr lang="en-US" altLang="ko-KR" sz="1600" u="sng"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Information hiding </a:t>
            </a:r>
            <a:r>
              <a:rPr lang="en-US" altLang="ko-KR" sz="1600" u="sng"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adalah</a:t>
            </a:r>
            <a:r>
              <a:rPr lang="en-US" altLang="ko-KR" sz="1600" u="sng"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a:t>
            </a:r>
            <a:r>
              <a:rPr lang="en-US" altLang="ko-KR" sz="1600" u="sng"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menyembunyikan</a:t>
            </a:r>
            <a:r>
              <a:rPr lang="en-US" altLang="ko-KR" sz="1600" u="sng"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a:t>
            </a:r>
            <a:r>
              <a:rPr lang="en-US" altLang="ko-KR" sz="1600" u="sng"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informasi</a:t>
            </a:r>
            <a:r>
              <a:rPr lang="en-US" altLang="ko-KR" sz="1600" u="sng"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a:t>
            </a:r>
            <a:r>
              <a:rPr lang="en-US" altLang="ko-KR" sz="1600" u="sng"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dari</a:t>
            </a:r>
            <a:r>
              <a:rPr lang="en-US" altLang="ko-KR" sz="1600" u="sng"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a:t>
            </a:r>
            <a:r>
              <a:rPr lang="en-US" altLang="ko-KR" sz="1600" u="sng"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suatu</a:t>
            </a:r>
            <a:r>
              <a:rPr lang="en-US" altLang="ko-KR" sz="1600" u="sng"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class agar </a:t>
            </a:r>
            <a:r>
              <a:rPr lang="en-US" altLang="ko-KR" sz="1600" u="sng"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tidak</a:t>
            </a:r>
            <a:r>
              <a:rPr lang="en-US" altLang="ko-KR" sz="1600" u="sng"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a:t>
            </a:r>
            <a:r>
              <a:rPr lang="en-US" altLang="ko-KR" sz="1600" u="sng"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bisa</a:t>
            </a:r>
            <a:r>
              <a:rPr lang="en-US" altLang="ko-KR" sz="1600" u="sng"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a:t>
            </a:r>
            <a:r>
              <a:rPr lang="en-US" altLang="ko-KR" sz="1600" u="sng"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diakses</a:t>
            </a:r>
            <a:r>
              <a:rPr lang="en-US" altLang="ko-KR" sz="1600" u="sng"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a:t>
            </a:r>
            <a:r>
              <a:rPr lang="en-US" altLang="ko-KR" sz="1600" u="sng"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dari</a:t>
            </a:r>
            <a:r>
              <a:rPr lang="en-US" altLang="ko-KR" sz="1600" u="sng"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a:t>
            </a:r>
            <a:r>
              <a:rPr lang="en-US" altLang="ko-KR" sz="1600" u="sng"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luar</a:t>
            </a:r>
            <a:r>
              <a:rPr lang="en-US" altLang="ko-KR" sz="1600" u="sng"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class, </a:t>
            </a:r>
            <a:r>
              <a:rPr lang="en-US" altLang="ko-KR" sz="1600" u="sng"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caranya</a:t>
            </a:r>
            <a:r>
              <a:rPr lang="en-US" altLang="ko-KR" sz="1600" u="sng"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a:t>
            </a:r>
            <a:r>
              <a:rPr lang="en-US" altLang="ko-KR" sz="1600" u="sng"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hanya</a:t>
            </a:r>
            <a:r>
              <a:rPr lang="en-US" altLang="ko-KR" sz="1600" u="sng"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a:t>
            </a:r>
            <a:r>
              <a:rPr lang="en-US" altLang="ko-KR" sz="1600" u="sng"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dengan</a:t>
            </a:r>
            <a:r>
              <a:rPr lang="en-US" altLang="ko-KR" sz="1600" u="sng"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a:t>
            </a:r>
            <a:r>
              <a:rPr lang="en-US" altLang="ko-KR" sz="1600" u="sng"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memberikan</a:t>
            </a:r>
            <a:r>
              <a:rPr lang="en-US" altLang="ko-KR" sz="1600" u="sng"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modifier private</a:t>
            </a:r>
            <a:r>
              <a:rPr lang="en-US" altLang="ko-KR" sz="1600"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a:t>
            </a:r>
            <a:r>
              <a:rPr lang="en-US" altLang="ko-KR" sz="1600"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pada</a:t>
            </a:r>
            <a:r>
              <a:rPr lang="en-US" altLang="ko-KR" sz="1600"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a:t>
            </a:r>
            <a:r>
              <a:rPr lang="en-US" altLang="ko-KR" sz="1600"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varibel</a:t>
            </a:r>
            <a:r>
              <a:rPr lang="en-US" altLang="ko-KR" sz="1600"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yang </a:t>
            </a:r>
            <a:r>
              <a:rPr lang="en-US" altLang="ko-KR" sz="1600"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ingin</a:t>
            </a:r>
            <a:r>
              <a:rPr lang="en-US" altLang="ko-KR" sz="1600"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a:t>
            </a:r>
            <a:r>
              <a:rPr lang="en-US" altLang="ko-KR" sz="1600"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kita</a:t>
            </a:r>
            <a:r>
              <a:rPr lang="en-US" altLang="ko-KR" sz="1600"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hiding. </a:t>
            </a:r>
            <a:r>
              <a:rPr lang="en-US" altLang="ko-KR" sz="1600"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Selanjutnya</a:t>
            </a:r>
            <a:r>
              <a:rPr lang="en-US" altLang="ko-KR" sz="1600"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a:t>
            </a:r>
            <a:r>
              <a:rPr lang="en-US" altLang="ko-KR" sz="1600"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mengenai</a:t>
            </a:r>
            <a:r>
              <a:rPr lang="en-US" altLang="ko-KR" sz="1600"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a:t>
            </a:r>
            <a:r>
              <a:rPr lang="en-US" altLang="ko-KR" sz="1600" b="1"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interface to </a:t>
            </a:r>
            <a:r>
              <a:rPr lang="en-US" altLang="ko-KR" sz="1600" b="1"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acces</a:t>
            </a:r>
            <a:r>
              <a:rPr lang="en-US" altLang="ko-KR" sz="1600" b="1"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data, </a:t>
            </a:r>
            <a:r>
              <a:rPr lang="en-US" altLang="ko-KR" sz="1600" b="1"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ialah</a:t>
            </a:r>
            <a:r>
              <a:rPr lang="en-US" altLang="ko-KR" sz="1600" b="1"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a:t>
            </a:r>
            <a:r>
              <a:rPr lang="en-US" altLang="ko-KR" sz="1600" b="1"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cara</a:t>
            </a:r>
            <a:r>
              <a:rPr lang="en-US" altLang="ko-KR" sz="1600" b="1"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a:t>
            </a:r>
            <a:r>
              <a:rPr lang="en-US" altLang="ko-KR" sz="1600" b="1"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kita</a:t>
            </a:r>
            <a:r>
              <a:rPr lang="en-US" altLang="ko-KR" sz="1600" b="1"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a:t>
            </a:r>
            <a:r>
              <a:rPr lang="en-US" altLang="ko-KR" sz="1600" b="1"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untuk</a:t>
            </a:r>
            <a:r>
              <a:rPr lang="en-US" altLang="ko-KR" sz="1600" b="1"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a:t>
            </a:r>
            <a:r>
              <a:rPr lang="en-US" altLang="ko-KR" sz="1600" b="1"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mengubah</a:t>
            </a:r>
            <a:r>
              <a:rPr lang="en-US" altLang="ko-KR" sz="1600" b="1"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a:t>
            </a:r>
            <a:r>
              <a:rPr lang="en-US" altLang="ko-KR" sz="1600" b="1"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nilai</a:t>
            </a:r>
            <a:r>
              <a:rPr lang="en-US" altLang="ko-KR" sz="1600" b="1"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a:t>
            </a:r>
            <a:r>
              <a:rPr lang="en-US" altLang="ko-KR" sz="1600" b="1"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pada</a:t>
            </a:r>
            <a:r>
              <a:rPr lang="en-US" altLang="ko-KR" sz="1600" b="1"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a:t>
            </a:r>
            <a:r>
              <a:rPr lang="en-US" altLang="ko-KR" sz="1600" b="1"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suatu</a:t>
            </a:r>
            <a:r>
              <a:rPr lang="en-US" altLang="ko-KR" sz="1600" b="1"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a:t>
            </a:r>
            <a:r>
              <a:rPr lang="en-US" altLang="ko-KR" sz="1600" b="1"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variabel</a:t>
            </a:r>
            <a:r>
              <a:rPr lang="en-US" altLang="ko-KR" sz="1600" b="1"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yang </a:t>
            </a:r>
            <a:r>
              <a:rPr lang="en-US" altLang="ko-KR" sz="1600" b="1"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telah</a:t>
            </a:r>
            <a:r>
              <a:rPr lang="en-US" altLang="ko-KR" sz="1600" b="1"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a:t>
            </a:r>
            <a:r>
              <a:rPr lang="en-US" altLang="ko-KR" sz="1600" b="1"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dilakukan</a:t>
            </a:r>
            <a:r>
              <a:rPr lang="en-US" altLang="ko-KR" sz="1600" b="1"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information hiding. Cara yang </a:t>
            </a:r>
            <a:r>
              <a:rPr lang="en-US" altLang="ko-KR" sz="1600" b="1"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biasa</a:t>
            </a:r>
            <a:r>
              <a:rPr lang="en-US" altLang="ko-KR" sz="1600" b="1"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a:t>
            </a:r>
            <a:r>
              <a:rPr lang="en-US" altLang="ko-KR" sz="1600" b="1"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dilakukan</a:t>
            </a:r>
            <a:r>
              <a:rPr lang="en-US" altLang="ko-KR" sz="1600" b="1"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a:t>
            </a:r>
            <a:r>
              <a:rPr lang="en-US" altLang="ko-KR" sz="1600" b="1"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adalah</a:t>
            </a:r>
            <a:r>
              <a:rPr lang="en-US" altLang="ko-KR" sz="1600" b="1"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a:t>
            </a:r>
            <a:r>
              <a:rPr lang="en-US" altLang="ko-KR" sz="1600" b="1"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melalui</a:t>
            </a:r>
            <a:r>
              <a:rPr lang="en-US" altLang="ko-KR" sz="1600" b="1"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method</a:t>
            </a:r>
            <a:r>
              <a:rPr lang="en-US" altLang="ko-KR" sz="1600"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a:t>
            </a:r>
            <a:r>
              <a:rPr lang="en-US" altLang="ko-KR" sz="1600"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lewat</a:t>
            </a:r>
            <a:r>
              <a:rPr lang="en-US" altLang="ko-KR" sz="1600"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method </a:t>
            </a:r>
            <a:r>
              <a:rPr lang="en-US" altLang="ko-KR" sz="1600"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ini</a:t>
            </a:r>
            <a:r>
              <a:rPr lang="en-US" altLang="ko-KR" sz="1600"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a:t>
            </a:r>
            <a:r>
              <a:rPr lang="en-US" altLang="ko-KR" sz="1600"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kita</a:t>
            </a:r>
            <a:r>
              <a:rPr lang="en-US" altLang="ko-KR" sz="1600"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a:t>
            </a:r>
            <a:r>
              <a:rPr lang="en-US" altLang="ko-KR" sz="1600"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bisa</a:t>
            </a:r>
            <a:r>
              <a:rPr lang="en-US" altLang="ko-KR" sz="1600"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a:t>
            </a:r>
            <a:r>
              <a:rPr lang="en-US" altLang="ko-KR" sz="1600"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merubah</a:t>
            </a:r>
            <a:r>
              <a:rPr lang="en-US" altLang="ko-KR" sz="1600"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a:t>
            </a:r>
            <a:r>
              <a:rPr lang="en-US" altLang="ko-KR" sz="1600"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nilai</a:t>
            </a:r>
            <a:r>
              <a:rPr lang="en-US" altLang="ko-KR" sz="1600"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a:t>
            </a:r>
            <a:r>
              <a:rPr lang="en-US" altLang="ko-KR" sz="1600"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suatu</a:t>
            </a:r>
            <a:r>
              <a:rPr lang="en-US" altLang="ko-KR" sz="1600"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a:t>
            </a:r>
            <a:r>
              <a:rPr lang="en-US" altLang="ko-KR" sz="1600"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variabel</a:t>
            </a:r>
            <a:r>
              <a:rPr lang="en-US" altLang="ko-KR" sz="1600"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yang </a:t>
            </a:r>
            <a:r>
              <a:rPr lang="en-US" altLang="ko-KR" sz="1600"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telah</a:t>
            </a:r>
            <a:r>
              <a:rPr lang="en-US" altLang="ko-KR" sz="1600"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a:t>
            </a:r>
            <a:r>
              <a:rPr lang="en-US" altLang="ko-KR" sz="1600" dirty="0" err="1">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mengalami</a:t>
            </a:r>
            <a:r>
              <a:rPr lang="en-US" altLang="ko-KR" sz="1600"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 information hiding.</a:t>
            </a:r>
          </a:p>
          <a:p>
            <a:endParaRPr lang="en-US" altLang="ko-KR" sz="1600"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53784710"/>
      </p:ext>
    </p:extLst>
  </p:cSld>
  <p:clrMapOvr>
    <a:masterClrMapping/>
  </p:clrMapOvr>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22.jpeg"/></Relationships>
</file>

<file path=ppt/theme/theme1.xml><?xml version="1.0" encoding="utf-8"?>
<a:theme xmlns:a="http://schemas.openxmlformats.org/drawingml/2006/main" name="Contents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46C0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Section Break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317</Words>
  <Application>Microsoft Office PowerPoint</Application>
  <PresentationFormat>On-screen Show (16:9)</PresentationFormat>
  <Paragraphs>45</Paragraphs>
  <Slides>13</Slides>
  <Notes>0</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13</vt:i4>
      </vt:variant>
    </vt:vector>
  </HeadingPairs>
  <TitlesOfParts>
    <vt:vector size="28" baseType="lpstr">
      <vt:lpstr>Arial Unicode MS</vt:lpstr>
      <vt:lpstr>맑은 고딕</vt:lpstr>
      <vt:lpstr>Arial</vt:lpstr>
      <vt:lpstr>Arial Black</vt:lpstr>
      <vt:lpstr>Arial Narrow</vt:lpstr>
      <vt:lpstr>Buxton Sketch</vt:lpstr>
      <vt:lpstr>HY얕은샘물M</vt:lpstr>
      <vt:lpstr>Tahoma</vt:lpstr>
      <vt:lpstr>Tw Cen MT</vt:lpstr>
      <vt:lpstr>Tw Cen MT Condensed</vt:lpstr>
      <vt:lpstr>Wingdings</vt:lpstr>
      <vt:lpstr>Wingdings 3</vt:lpstr>
      <vt:lpstr>Contents Slide Master</vt:lpstr>
      <vt:lpstr>Section Break Slide Master</vt:lpstr>
      <vt:lpstr>Integral</vt:lpstr>
      <vt:lpstr>PowerPoint Presentation</vt:lpstr>
      <vt:lpstr>Kelompok 7 1. annisa puspitasari (MENTOR/CEO)  2. rahma gustianingsih  3. sri nuraeni </vt:lpstr>
      <vt:lpstr>PowerPoint Presentation</vt:lpstr>
      <vt:lpstr>Struktur Class</vt:lpstr>
      <vt:lpstr>PowerPoint Presentation</vt:lpstr>
      <vt:lpstr>Program kami menerapkan 3 karakteristik oop </vt:lpstr>
      <vt:lpstr>PowerPoint Presentation</vt:lpstr>
      <vt:lpstr>PowerPoint Presentation</vt:lpstr>
      <vt:lpstr>PowerPoint Presentation</vt:lpstr>
      <vt:lpstr>Enkapsulasi tersebut terdiri dari tiga jenis yaitu public, protected, dan private.  1. Public  Merupakan kata kunci yang digunakan dalam java yang memungkinkan setiap variabel dan method yang di deklarasikan dalam class public dapat di akses oleh semua class yang sama, subclass atau non subclass yang sama di package yang sama, subclass dan non subclass di package yang berbeda.  2. Protected  Merupakan kata kunci yang di deklarasikan untuk memproteksi suatu class agar setiap variabel dan method yang dideklarasikan tidak dapat di akses oleh non subclass di dalam package yang sama. Dalam class protected, yang dapat mengakses variabel dan method nya adalah jika methodnya berada pada classnya sama, subclass dan non sub yang sama di package yang sama, dan subclass di package yang berbeda.  3. Private  Merupakan kata kunci yang dideklarasikan dalam suatu class agar setiap variabel dan method yang berada dalam class private ini hanya dapat diakses oleh class yang sama. Didalam bahasa pemgrograman java class yang bersifat private memproteksi agar semua variabel dan methodnya tidak dapat di akses oleh semua subclass dan non subclass di package yang sama, dan subclass dan non subclass di package yang berbeda.</vt:lpstr>
      <vt:lpstr>Output ada di file.txt</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A407UB</cp:lastModifiedBy>
  <cp:revision>135</cp:revision>
  <dcterms:created xsi:type="dcterms:W3CDTF">2016-12-05T23:26:54Z</dcterms:created>
  <dcterms:modified xsi:type="dcterms:W3CDTF">2019-11-26T06:44:20Z</dcterms:modified>
</cp:coreProperties>
</file>