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72" r:id="rId1"/>
  </p:sldMasterIdLst>
  <p:sldIdLst>
    <p:sldId id="282" r:id="rId2"/>
    <p:sldId id="281" r:id="rId3"/>
    <p:sldId id="267" r:id="rId4"/>
    <p:sldId id="266" r:id="rId5"/>
    <p:sldId id="274" r:id="rId6"/>
    <p:sldId id="269" r:id="rId7"/>
    <p:sldId id="275" r:id="rId8"/>
    <p:sldId id="277" r:id="rId9"/>
    <p:sldId id="276" r:id="rId10"/>
    <p:sldId id="284" r:id="rId11"/>
    <p:sldId id="278" r:id="rId12"/>
    <p:sldId id="285" r:id="rId13"/>
    <p:sldId id="279" r:id="rId14"/>
    <p:sldId id="283" r:id="rId15"/>
    <p:sldId id="28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  <p:embeddedFont>
      <p:font typeface="เอฟซี ไอคอนิก" panose="020B0604020202020204" charset="0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7F01"/>
    <a:srgbClr val="FF9900"/>
    <a:srgbClr val="EFA54B"/>
    <a:srgbClr val="F4C080"/>
    <a:srgbClr val="F2B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28B15-3DA7-461C-98AB-C715CC87214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70445A-A7B4-4640-A983-FC1F28C7730F}">
      <dgm:prSet phldrT="[Text]"/>
      <dgm:spPr>
        <a:solidFill>
          <a:srgbClr val="F2B872"/>
        </a:solidFill>
      </dgm:spPr>
      <dgm:t>
        <a:bodyPr/>
        <a:lstStyle/>
        <a:p>
          <a:endParaRPr lang="en-IN" dirty="0"/>
        </a:p>
      </dgm:t>
    </dgm:pt>
    <dgm:pt modelId="{B0866DD8-5FE5-4E1F-AB13-1A0E565EAECC}" type="sibTrans" cxnId="{E35347B2-7A3C-4D85-91E9-110CC8B01B45}">
      <dgm:prSet/>
      <dgm:spPr/>
      <dgm:t>
        <a:bodyPr/>
        <a:lstStyle/>
        <a:p>
          <a:endParaRPr lang="en-IN"/>
        </a:p>
      </dgm:t>
    </dgm:pt>
    <dgm:pt modelId="{392B3960-DED6-41BE-B514-B012BDC5936F}" type="parTrans" cxnId="{E35347B2-7A3C-4D85-91E9-110CC8B01B45}">
      <dgm:prSet/>
      <dgm:spPr/>
      <dgm:t>
        <a:bodyPr/>
        <a:lstStyle/>
        <a:p>
          <a:endParaRPr lang="en-IN"/>
        </a:p>
      </dgm:t>
    </dgm:pt>
    <dgm:pt modelId="{4818345D-E332-400E-8EA9-A3706AFB4ED3}">
      <dgm:prSet phldrT="[Text]"/>
      <dgm:spPr>
        <a:solidFill>
          <a:srgbClr val="F2B872"/>
        </a:solidFill>
        <a:ln>
          <a:solidFill>
            <a:srgbClr val="F2B872"/>
          </a:solidFill>
        </a:ln>
      </dgm:spPr>
      <dgm:t>
        <a:bodyPr/>
        <a:lstStyle/>
        <a:p>
          <a:pPr algn="l">
            <a:buFont typeface="Arial" panose="020B0604020202020204" pitchFamily="34" charset="0"/>
            <a:buNone/>
          </a:pPr>
          <a:endParaRPr lang="en-IN" dirty="0"/>
        </a:p>
      </dgm:t>
    </dgm:pt>
    <dgm:pt modelId="{4A965D2F-79E5-4945-88C0-2A9D63F64CC6}" type="sibTrans" cxnId="{FFF8B87F-22F2-4FE8-A100-F21DD8D04B17}">
      <dgm:prSet/>
      <dgm:spPr/>
      <dgm:t>
        <a:bodyPr/>
        <a:lstStyle/>
        <a:p>
          <a:endParaRPr lang="en-IN"/>
        </a:p>
      </dgm:t>
    </dgm:pt>
    <dgm:pt modelId="{02E55113-928B-44E2-8C97-42115A8B4643}" type="parTrans" cxnId="{FFF8B87F-22F2-4FE8-A100-F21DD8D04B17}">
      <dgm:prSet/>
      <dgm:spPr/>
      <dgm:t>
        <a:bodyPr/>
        <a:lstStyle/>
        <a:p>
          <a:endParaRPr lang="en-IN"/>
        </a:p>
      </dgm:t>
    </dgm:pt>
    <dgm:pt modelId="{9264929D-986C-485E-A758-0752893C913E}">
      <dgm:prSet phldrT="[Text]"/>
      <dgm:spPr>
        <a:solidFill>
          <a:srgbClr val="F2B872"/>
        </a:solidFill>
      </dgm:spPr>
      <dgm:t>
        <a:bodyPr/>
        <a:lstStyle/>
        <a:p>
          <a:endParaRPr lang="en-IN" dirty="0"/>
        </a:p>
      </dgm:t>
    </dgm:pt>
    <dgm:pt modelId="{BAABAD15-6847-4A74-96B0-66264C506ADC}" type="sibTrans" cxnId="{A0095AC7-7600-4363-8CF0-007DF310F83D}">
      <dgm:prSet/>
      <dgm:spPr/>
      <dgm:t>
        <a:bodyPr/>
        <a:lstStyle/>
        <a:p>
          <a:endParaRPr lang="en-IN"/>
        </a:p>
      </dgm:t>
    </dgm:pt>
    <dgm:pt modelId="{BB4CA7CF-DE6B-416F-9C9F-F83731835279}" type="parTrans" cxnId="{A0095AC7-7600-4363-8CF0-007DF310F83D}">
      <dgm:prSet/>
      <dgm:spPr/>
      <dgm:t>
        <a:bodyPr/>
        <a:lstStyle/>
        <a:p>
          <a:endParaRPr lang="en-IN"/>
        </a:p>
      </dgm:t>
    </dgm:pt>
    <dgm:pt modelId="{E2B20C67-13DF-459A-AFDF-990DEBF6CE90}" type="pres">
      <dgm:prSet presAssocID="{E6B28B15-3DA7-461C-98AB-C715CC872140}" presName="Name0" presStyleCnt="0">
        <dgm:presLayoutVars>
          <dgm:chMax val="7"/>
          <dgm:chPref val="7"/>
          <dgm:dir/>
        </dgm:presLayoutVars>
      </dgm:prSet>
      <dgm:spPr/>
    </dgm:pt>
    <dgm:pt modelId="{1EB18D2E-FA06-4C6F-BE00-5D923914AC90}" type="pres">
      <dgm:prSet presAssocID="{E6B28B15-3DA7-461C-98AB-C715CC872140}" presName="Name1" presStyleCnt="0"/>
      <dgm:spPr/>
    </dgm:pt>
    <dgm:pt modelId="{D0684DBD-F7D8-4AFE-B79C-2939E97D4E9D}" type="pres">
      <dgm:prSet presAssocID="{E6B28B15-3DA7-461C-98AB-C715CC872140}" presName="cycle" presStyleCnt="0"/>
      <dgm:spPr/>
    </dgm:pt>
    <dgm:pt modelId="{0B195083-CE78-450C-9B98-C1796BDBA011}" type="pres">
      <dgm:prSet presAssocID="{E6B28B15-3DA7-461C-98AB-C715CC872140}" presName="srcNode" presStyleLbl="node1" presStyleIdx="0" presStyleCnt="3"/>
      <dgm:spPr/>
    </dgm:pt>
    <dgm:pt modelId="{F44B82DE-CF26-482D-B1F5-528A96239828}" type="pres">
      <dgm:prSet presAssocID="{E6B28B15-3DA7-461C-98AB-C715CC872140}" presName="conn" presStyleLbl="parChTrans1D2" presStyleIdx="0" presStyleCnt="1"/>
      <dgm:spPr/>
    </dgm:pt>
    <dgm:pt modelId="{F6FA09F6-4728-4B4D-BF14-9DE43743C0DC}" type="pres">
      <dgm:prSet presAssocID="{E6B28B15-3DA7-461C-98AB-C715CC872140}" presName="extraNode" presStyleLbl="node1" presStyleIdx="0" presStyleCnt="3"/>
      <dgm:spPr/>
    </dgm:pt>
    <dgm:pt modelId="{0384E1E5-503C-46D7-B536-702634490034}" type="pres">
      <dgm:prSet presAssocID="{E6B28B15-3DA7-461C-98AB-C715CC872140}" presName="dstNode" presStyleLbl="node1" presStyleIdx="0" presStyleCnt="3"/>
      <dgm:spPr/>
    </dgm:pt>
    <dgm:pt modelId="{76CBF862-E956-4071-A8CA-A48640D90E7A}" type="pres">
      <dgm:prSet presAssocID="{4818345D-E332-400E-8EA9-A3706AFB4ED3}" presName="text_1" presStyleLbl="node1" presStyleIdx="0" presStyleCnt="3" custScaleX="96175" custLinFactNeighborX="1936" custLinFactNeighborY="-2586">
        <dgm:presLayoutVars>
          <dgm:bulletEnabled val="1"/>
        </dgm:presLayoutVars>
      </dgm:prSet>
      <dgm:spPr/>
    </dgm:pt>
    <dgm:pt modelId="{62C787F1-473D-46C4-BD0A-DA5CA1BAF5CA}" type="pres">
      <dgm:prSet presAssocID="{4818345D-E332-400E-8EA9-A3706AFB4ED3}" presName="accent_1" presStyleCnt="0"/>
      <dgm:spPr/>
    </dgm:pt>
    <dgm:pt modelId="{4854CB4C-2847-4E3F-90AC-DEA5BBFC6864}" type="pres">
      <dgm:prSet presAssocID="{4818345D-E332-400E-8EA9-A3706AFB4ED3}" presName="accentRepeatNode" presStyleLbl="solidFgAcc1" presStyleIdx="0" presStyleCnt="3"/>
      <dgm:spPr/>
    </dgm:pt>
    <dgm:pt modelId="{2D3BD348-A945-416F-B41E-5CBA76DE6883}" type="pres">
      <dgm:prSet presAssocID="{9264929D-986C-485E-A758-0752893C913E}" presName="text_2" presStyleLbl="node1" presStyleIdx="1" presStyleCnt="3">
        <dgm:presLayoutVars>
          <dgm:bulletEnabled val="1"/>
        </dgm:presLayoutVars>
      </dgm:prSet>
      <dgm:spPr/>
    </dgm:pt>
    <dgm:pt modelId="{5B638B74-F16A-4793-8871-C54295808216}" type="pres">
      <dgm:prSet presAssocID="{9264929D-986C-485E-A758-0752893C913E}" presName="accent_2" presStyleCnt="0"/>
      <dgm:spPr/>
    </dgm:pt>
    <dgm:pt modelId="{35D1F6E1-BEFD-4627-BD64-D640678F5C5A}" type="pres">
      <dgm:prSet presAssocID="{9264929D-986C-485E-A758-0752893C913E}" presName="accentRepeatNode" presStyleLbl="solidFgAcc1" presStyleIdx="1" presStyleCnt="3"/>
      <dgm:spPr/>
    </dgm:pt>
    <dgm:pt modelId="{29372CF6-9798-4B0E-B476-14371614660B}" type="pres">
      <dgm:prSet presAssocID="{2670445A-A7B4-4640-A983-FC1F28C7730F}" presName="text_3" presStyleLbl="node1" presStyleIdx="2" presStyleCnt="3">
        <dgm:presLayoutVars>
          <dgm:bulletEnabled val="1"/>
        </dgm:presLayoutVars>
      </dgm:prSet>
      <dgm:spPr/>
    </dgm:pt>
    <dgm:pt modelId="{B00285FD-5A7E-4133-ABA7-606AFFCBA0DD}" type="pres">
      <dgm:prSet presAssocID="{2670445A-A7B4-4640-A983-FC1F28C7730F}" presName="accent_3" presStyleCnt="0"/>
      <dgm:spPr/>
    </dgm:pt>
    <dgm:pt modelId="{5A20F44B-BA2B-4497-A71F-AB20253CB315}" type="pres">
      <dgm:prSet presAssocID="{2670445A-A7B4-4640-A983-FC1F28C7730F}" presName="accentRepeatNode" presStyleLbl="solidFgAcc1" presStyleIdx="2" presStyleCnt="3"/>
      <dgm:spPr/>
    </dgm:pt>
  </dgm:ptLst>
  <dgm:cxnLst>
    <dgm:cxn modelId="{6429EB3F-6644-40FA-956A-97D34EE752A5}" type="presOf" srcId="{9264929D-986C-485E-A758-0752893C913E}" destId="{2D3BD348-A945-416F-B41E-5CBA76DE6883}" srcOrd="0" destOrd="0" presId="urn:microsoft.com/office/officeart/2008/layout/VerticalCurvedList"/>
    <dgm:cxn modelId="{F540EE6B-9F72-4FE9-979A-E4EB80F2E945}" type="presOf" srcId="{4818345D-E332-400E-8EA9-A3706AFB4ED3}" destId="{76CBF862-E956-4071-A8CA-A48640D90E7A}" srcOrd="0" destOrd="0" presId="urn:microsoft.com/office/officeart/2008/layout/VerticalCurvedList"/>
    <dgm:cxn modelId="{FFF8B87F-22F2-4FE8-A100-F21DD8D04B17}" srcId="{E6B28B15-3DA7-461C-98AB-C715CC872140}" destId="{4818345D-E332-400E-8EA9-A3706AFB4ED3}" srcOrd="0" destOrd="0" parTransId="{02E55113-928B-44E2-8C97-42115A8B4643}" sibTransId="{4A965D2F-79E5-4945-88C0-2A9D63F64CC6}"/>
    <dgm:cxn modelId="{1FF918A5-5CE1-4231-B075-FDCB90A161F9}" type="presOf" srcId="{E6B28B15-3DA7-461C-98AB-C715CC872140}" destId="{E2B20C67-13DF-459A-AFDF-990DEBF6CE90}" srcOrd="0" destOrd="0" presId="urn:microsoft.com/office/officeart/2008/layout/VerticalCurvedList"/>
    <dgm:cxn modelId="{E35347B2-7A3C-4D85-91E9-110CC8B01B45}" srcId="{E6B28B15-3DA7-461C-98AB-C715CC872140}" destId="{2670445A-A7B4-4640-A983-FC1F28C7730F}" srcOrd="2" destOrd="0" parTransId="{392B3960-DED6-41BE-B514-B012BDC5936F}" sibTransId="{B0866DD8-5FE5-4E1F-AB13-1A0E565EAECC}"/>
    <dgm:cxn modelId="{89AC11BB-6EAC-4A96-A75C-4AEF4F3246A8}" type="presOf" srcId="{2670445A-A7B4-4640-A983-FC1F28C7730F}" destId="{29372CF6-9798-4B0E-B476-14371614660B}" srcOrd="0" destOrd="0" presId="urn:microsoft.com/office/officeart/2008/layout/VerticalCurvedList"/>
    <dgm:cxn modelId="{A0095AC7-7600-4363-8CF0-007DF310F83D}" srcId="{E6B28B15-3DA7-461C-98AB-C715CC872140}" destId="{9264929D-986C-485E-A758-0752893C913E}" srcOrd="1" destOrd="0" parTransId="{BB4CA7CF-DE6B-416F-9C9F-F83731835279}" sibTransId="{BAABAD15-6847-4A74-96B0-66264C506ADC}"/>
    <dgm:cxn modelId="{974BF5C7-1A1B-46AF-9647-FB75D1F641D3}" type="presOf" srcId="{4A965D2F-79E5-4945-88C0-2A9D63F64CC6}" destId="{F44B82DE-CF26-482D-B1F5-528A96239828}" srcOrd="0" destOrd="0" presId="urn:microsoft.com/office/officeart/2008/layout/VerticalCurvedList"/>
    <dgm:cxn modelId="{7C21F0ED-2CB7-42A2-80A9-A1F33E76633D}" type="presParOf" srcId="{E2B20C67-13DF-459A-AFDF-990DEBF6CE90}" destId="{1EB18D2E-FA06-4C6F-BE00-5D923914AC90}" srcOrd="0" destOrd="0" presId="urn:microsoft.com/office/officeart/2008/layout/VerticalCurvedList"/>
    <dgm:cxn modelId="{5FE1FAE7-B7A2-4F29-9F31-33F8ABBD634F}" type="presParOf" srcId="{1EB18D2E-FA06-4C6F-BE00-5D923914AC90}" destId="{D0684DBD-F7D8-4AFE-B79C-2939E97D4E9D}" srcOrd="0" destOrd="0" presId="urn:microsoft.com/office/officeart/2008/layout/VerticalCurvedList"/>
    <dgm:cxn modelId="{39240E19-F3B3-418B-8A26-5003FAE39823}" type="presParOf" srcId="{D0684DBD-F7D8-4AFE-B79C-2939E97D4E9D}" destId="{0B195083-CE78-450C-9B98-C1796BDBA011}" srcOrd="0" destOrd="0" presId="urn:microsoft.com/office/officeart/2008/layout/VerticalCurvedList"/>
    <dgm:cxn modelId="{D994A36E-D587-49E9-A4BE-E52F9E857974}" type="presParOf" srcId="{D0684DBD-F7D8-4AFE-B79C-2939E97D4E9D}" destId="{F44B82DE-CF26-482D-B1F5-528A96239828}" srcOrd="1" destOrd="0" presId="urn:microsoft.com/office/officeart/2008/layout/VerticalCurvedList"/>
    <dgm:cxn modelId="{FE0CC7E3-F0B8-4E14-A7CC-8EFCF9968AB5}" type="presParOf" srcId="{D0684DBD-F7D8-4AFE-B79C-2939E97D4E9D}" destId="{F6FA09F6-4728-4B4D-BF14-9DE43743C0DC}" srcOrd="2" destOrd="0" presId="urn:microsoft.com/office/officeart/2008/layout/VerticalCurvedList"/>
    <dgm:cxn modelId="{01FC2551-2D16-419A-8A1F-6B5D7C6DE027}" type="presParOf" srcId="{D0684DBD-F7D8-4AFE-B79C-2939E97D4E9D}" destId="{0384E1E5-503C-46D7-B536-702634490034}" srcOrd="3" destOrd="0" presId="urn:microsoft.com/office/officeart/2008/layout/VerticalCurvedList"/>
    <dgm:cxn modelId="{3C0BC47E-A3D7-4E12-8297-9A47C994ED21}" type="presParOf" srcId="{1EB18D2E-FA06-4C6F-BE00-5D923914AC90}" destId="{76CBF862-E956-4071-A8CA-A48640D90E7A}" srcOrd="1" destOrd="0" presId="urn:microsoft.com/office/officeart/2008/layout/VerticalCurvedList"/>
    <dgm:cxn modelId="{9ABEA480-AF52-411F-B2B0-B8985F5FAE77}" type="presParOf" srcId="{1EB18D2E-FA06-4C6F-BE00-5D923914AC90}" destId="{62C787F1-473D-46C4-BD0A-DA5CA1BAF5CA}" srcOrd="2" destOrd="0" presId="urn:microsoft.com/office/officeart/2008/layout/VerticalCurvedList"/>
    <dgm:cxn modelId="{4CF7E58A-87E0-46B5-A0A0-4C81AFC1C82E}" type="presParOf" srcId="{62C787F1-473D-46C4-BD0A-DA5CA1BAF5CA}" destId="{4854CB4C-2847-4E3F-90AC-DEA5BBFC6864}" srcOrd="0" destOrd="0" presId="urn:microsoft.com/office/officeart/2008/layout/VerticalCurvedList"/>
    <dgm:cxn modelId="{96753139-AF59-4146-AF0C-195B7748EBA5}" type="presParOf" srcId="{1EB18D2E-FA06-4C6F-BE00-5D923914AC90}" destId="{2D3BD348-A945-416F-B41E-5CBA76DE6883}" srcOrd="3" destOrd="0" presId="urn:microsoft.com/office/officeart/2008/layout/VerticalCurvedList"/>
    <dgm:cxn modelId="{BEE8BD9F-0A53-4138-8F86-37D0E93EF9B6}" type="presParOf" srcId="{1EB18D2E-FA06-4C6F-BE00-5D923914AC90}" destId="{5B638B74-F16A-4793-8871-C54295808216}" srcOrd="4" destOrd="0" presId="urn:microsoft.com/office/officeart/2008/layout/VerticalCurvedList"/>
    <dgm:cxn modelId="{55D69F20-4ADF-4F25-9E28-532FB991CB3A}" type="presParOf" srcId="{5B638B74-F16A-4793-8871-C54295808216}" destId="{35D1F6E1-BEFD-4627-BD64-D640678F5C5A}" srcOrd="0" destOrd="0" presId="urn:microsoft.com/office/officeart/2008/layout/VerticalCurvedList"/>
    <dgm:cxn modelId="{6E61F9AE-538F-4CC2-A81E-BDDE16660F9F}" type="presParOf" srcId="{1EB18D2E-FA06-4C6F-BE00-5D923914AC90}" destId="{29372CF6-9798-4B0E-B476-14371614660B}" srcOrd="5" destOrd="0" presId="urn:microsoft.com/office/officeart/2008/layout/VerticalCurvedList"/>
    <dgm:cxn modelId="{76EB3802-CB08-414D-9895-8BDFA8BB7403}" type="presParOf" srcId="{1EB18D2E-FA06-4C6F-BE00-5D923914AC90}" destId="{B00285FD-5A7E-4133-ABA7-606AFFCBA0DD}" srcOrd="6" destOrd="0" presId="urn:microsoft.com/office/officeart/2008/layout/VerticalCurvedList"/>
    <dgm:cxn modelId="{EE8931DC-8048-4895-A831-1FDDE6695567}" type="presParOf" srcId="{B00285FD-5A7E-4133-ABA7-606AFFCBA0DD}" destId="{5A20F44B-BA2B-4497-A71F-AB20253CB315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FCB24-96BF-478D-BE04-669629A5C1D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96D2C3-88D6-4001-B888-B6331F3D07B8}">
      <dgm:prSet phldrT="[Text]" custT="1"/>
      <dgm:spPr>
        <a:solidFill>
          <a:srgbClr val="EFA54B"/>
        </a:solidFill>
      </dgm:spPr>
      <dgm:t>
        <a:bodyPr/>
        <a:lstStyle/>
        <a:p>
          <a:r>
            <a: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REQUIREMENT ANALYSIS</a:t>
          </a:r>
        </a:p>
      </dgm:t>
    </dgm:pt>
    <dgm:pt modelId="{A92BCF5D-3640-4373-B279-91249568140B}" type="parTrans" cxnId="{C90A02D9-DB51-4AC7-AD75-8A9174D46895}">
      <dgm:prSet/>
      <dgm:spPr/>
      <dgm:t>
        <a:bodyPr/>
        <a:lstStyle/>
        <a:p>
          <a:endParaRPr lang="en-IN"/>
        </a:p>
      </dgm:t>
    </dgm:pt>
    <dgm:pt modelId="{CBE7C77D-26DD-4520-8740-C24E8BD66DE9}" type="sibTrans" cxnId="{C90A02D9-DB51-4AC7-AD75-8A9174D46895}">
      <dgm:prSet/>
      <dgm:spPr/>
      <dgm:t>
        <a:bodyPr/>
        <a:lstStyle/>
        <a:p>
          <a:endParaRPr lang="en-IN"/>
        </a:p>
      </dgm:t>
    </dgm:pt>
    <dgm:pt modelId="{1ED7CC18-75AE-4FAA-9C51-2E47E2CF10E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F3E017-6E58-4787-9E17-D4157915A78B}" type="parTrans" cxnId="{E56DB2B9-6EF9-4350-B5A6-0699A82C22BA}">
      <dgm:prSet/>
      <dgm:spPr/>
      <dgm:t>
        <a:bodyPr/>
        <a:lstStyle/>
        <a:p>
          <a:endParaRPr lang="en-IN"/>
        </a:p>
      </dgm:t>
    </dgm:pt>
    <dgm:pt modelId="{60754D25-457F-4F33-91E9-C5D23794EC33}" type="sibTrans" cxnId="{E56DB2B9-6EF9-4350-B5A6-0699A82C22BA}">
      <dgm:prSet/>
      <dgm:spPr/>
      <dgm:t>
        <a:bodyPr/>
        <a:lstStyle/>
        <a:p>
          <a:endParaRPr lang="en-IN"/>
        </a:p>
      </dgm:t>
    </dgm:pt>
    <dgm:pt modelId="{4E52681A-29A9-4C61-831E-EFE2BCB715F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0221EF2-73C3-4325-A4BE-FD5AEF5D35C8}" type="parTrans" cxnId="{11BFD548-C882-4C87-86D2-25B56AA9B440}">
      <dgm:prSet/>
      <dgm:spPr/>
      <dgm:t>
        <a:bodyPr/>
        <a:lstStyle/>
        <a:p>
          <a:endParaRPr lang="en-IN"/>
        </a:p>
      </dgm:t>
    </dgm:pt>
    <dgm:pt modelId="{3D01DE75-9AD2-4143-8106-987C9C1FF817}" type="sibTrans" cxnId="{11BFD548-C882-4C87-86D2-25B56AA9B440}">
      <dgm:prSet/>
      <dgm:spPr/>
      <dgm:t>
        <a:bodyPr/>
        <a:lstStyle/>
        <a:p>
          <a:endParaRPr lang="en-IN"/>
        </a:p>
      </dgm:t>
    </dgm:pt>
    <dgm:pt modelId="{0CF58F27-FABE-4E8A-B576-353CA54A65B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D8B309-41F3-44DE-9BD7-FA24F7CD0D41}" type="parTrans" cxnId="{F056BAD3-06E7-42D9-A79D-5F908AA458A7}">
      <dgm:prSet/>
      <dgm:spPr/>
      <dgm:t>
        <a:bodyPr/>
        <a:lstStyle/>
        <a:p>
          <a:endParaRPr lang="en-IN"/>
        </a:p>
      </dgm:t>
    </dgm:pt>
    <dgm:pt modelId="{10543C3A-5BBF-4A96-AB47-B84B13B7F2A4}" type="sibTrans" cxnId="{F056BAD3-06E7-42D9-A79D-5F908AA458A7}">
      <dgm:prSet/>
      <dgm:spPr/>
      <dgm:t>
        <a:bodyPr/>
        <a:lstStyle/>
        <a:p>
          <a:endParaRPr lang="en-IN"/>
        </a:p>
      </dgm:t>
    </dgm:pt>
    <dgm:pt modelId="{76A7B70A-42B7-424E-A216-FCDED2B46AD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7F30158-764A-4AF2-B3E7-1117B2E371F2}" type="parTrans" cxnId="{6E1CBB68-FBB3-4904-87E7-1C8D29382A9E}">
      <dgm:prSet/>
      <dgm:spPr/>
      <dgm:t>
        <a:bodyPr/>
        <a:lstStyle/>
        <a:p>
          <a:endParaRPr lang="en-IN"/>
        </a:p>
      </dgm:t>
    </dgm:pt>
    <dgm:pt modelId="{8666AE52-9EBF-457A-BBFA-6E62F78A3BD3}" type="sibTrans" cxnId="{6E1CBB68-FBB3-4904-87E7-1C8D29382A9E}">
      <dgm:prSet/>
      <dgm:spPr/>
      <dgm:t>
        <a:bodyPr/>
        <a:lstStyle/>
        <a:p>
          <a:endParaRPr lang="en-IN"/>
        </a:p>
      </dgm:t>
    </dgm:pt>
    <dgm:pt modelId="{A4FBE2E0-ED71-4D2C-868E-FC8784588D4B}" type="pres">
      <dgm:prSet presAssocID="{792FCB24-96BF-478D-BE04-669629A5C1D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99BE86-11A2-45DD-82FA-7D987FF4EA4E}" type="pres">
      <dgm:prSet presAssocID="{792FCB24-96BF-478D-BE04-669629A5C1DD}" presName="matrix" presStyleCnt="0"/>
      <dgm:spPr/>
    </dgm:pt>
    <dgm:pt modelId="{51BE7139-C4E5-482B-A3A0-3F8C44AAD71E}" type="pres">
      <dgm:prSet presAssocID="{792FCB24-96BF-478D-BE04-669629A5C1DD}" presName="tile1" presStyleLbl="node1" presStyleIdx="0" presStyleCnt="4"/>
      <dgm:spPr/>
    </dgm:pt>
    <dgm:pt modelId="{7FE6884F-7A46-45A4-912A-E1BBFEFF585E}" type="pres">
      <dgm:prSet presAssocID="{792FCB24-96BF-478D-BE04-669629A5C1D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8DD230-1D65-4FA5-9272-767B4F3B253D}" type="pres">
      <dgm:prSet presAssocID="{792FCB24-96BF-478D-BE04-669629A5C1DD}" presName="tile2" presStyleLbl="node1" presStyleIdx="1" presStyleCnt="4"/>
      <dgm:spPr/>
    </dgm:pt>
    <dgm:pt modelId="{6CEAAE34-AD56-4502-816A-74A9AE43CEA9}" type="pres">
      <dgm:prSet presAssocID="{792FCB24-96BF-478D-BE04-669629A5C1D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C0D6EFB-FCD2-40D2-8324-C3CD19AB6AEB}" type="pres">
      <dgm:prSet presAssocID="{792FCB24-96BF-478D-BE04-669629A5C1DD}" presName="tile3" presStyleLbl="node1" presStyleIdx="2" presStyleCnt="4"/>
      <dgm:spPr/>
    </dgm:pt>
    <dgm:pt modelId="{94A876FB-CF9E-4090-857C-2D0024B23701}" type="pres">
      <dgm:prSet presAssocID="{792FCB24-96BF-478D-BE04-669629A5C1D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78836D-A5ED-4930-8C89-C463B0FBB30B}" type="pres">
      <dgm:prSet presAssocID="{792FCB24-96BF-478D-BE04-669629A5C1DD}" presName="tile4" presStyleLbl="node1" presStyleIdx="3" presStyleCnt="4"/>
      <dgm:spPr/>
    </dgm:pt>
    <dgm:pt modelId="{17585BBF-E40A-4A32-A51D-F71124C12B40}" type="pres">
      <dgm:prSet presAssocID="{792FCB24-96BF-478D-BE04-669629A5C1D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7D8707D-DC5C-467A-93E1-4D37492D2478}" type="pres">
      <dgm:prSet presAssocID="{792FCB24-96BF-478D-BE04-669629A5C1D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5B9BB20-4EEC-4EC2-977A-94641011F8EF}" type="presOf" srcId="{76A7B70A-42B7-424E-A216-FCDED2B46ADC}" destId="{17585BBF-E40A-4A32-A51D-F71124C12B40}" srcOrd="1" destOrd="0" presId="urn:microsoft.com/office/officeart/2005/8/layout/matrix1"/>
    <dgm:cxn modelId="{8D32EE39-AAF5-4916-BCCF-1119F2990126}" type="presOf" srcId="{0CF58F27-FABE-4E8A-B576-353CA54A65B5}" destId="{94A876FB-CF9E-4090-857C-2D0024B23701}" srcOrd="1" destOrd="0" presId="urn:microsoft.com/office/officeart/2005/8/layout/matrix1"/>
    <dgm:cxn modelId="{93135C63-0789-4239-9608-CBA32B84A5B1}" type="presOf" srcId="{4E52681A-29A9-4C61-831E-EFE2BCB715F1}" destId="{7F8DD230-1D65-4FA5-9272-767B4F3B253D}" srcOrd="0" destOrd="0" presId="urn:microsoft.com/office/officeart/2005/8/layout/matrix1"/>
    <dgm:cxn modelId="{6E1CBB68-FBB3-4904-87E7-1C8D29382A9E}" srcId="{3B96D2C3-88D6-4001-B888-B6331F3D07B8}" destId="{76A7B70A-42B7-424E-A216-FCDED2B46ADC}" srcOrd="3" destOrd="0" parTransId="{97F30158-764A-4AF2-B3E7-1117B2E371F2}" sibTransId="{8666AE52-9EBF-457A-BBFA-6E62F78A3BD3}"/>
    <dgm:cxn modelId="{11BFD548-C882-4C87-86D2-25B56AA9B440}" srcId="{3B96D2C3-88D6-4001-B888-B6331F3D07B8}" destId="{4E52681A-29A9-4C61-831E-EFE2BCB715F1}" srcOrd="1" destOrd="0" parTransId="{F0221EF2-73C3-4325-A4BE-FD5AEF5D35C8}" sibTransId="{3D01DE75-9AD2-4143-8106-987C9C1FF817}"/>
    <dgm:cxn modelId="{51A7046F-D1B3-441E-8B52-0BF85C66CFC6}" type="presOf" srcId="{3B96D2C3-88D6-4001-B888-B6331F3D07B8}" destId="{E7D8707D-DC5C-467A-93E1-4D37492D2478}" srcOrd="0" destOrd="0" presId="urn:microsoft.com/office/officeart/2005/8/layout/matrix1"/>
    <dgm:cxn modelId="{AC421C54-3E76-434D-A7C3-F4FA85A32EAE}" type="presOf" srcId="{792FCB24-96BF-478D-BE04-669629A5C1DD}" destId="{A4FBE2E0-ED71-4D2C-868E-FC8784588D4B}" srcOrd="0" destOrd="0" presId="urn:microsoft.com/office/officeart/2005/8/layout/matrix1"/>
    <dgm:cxn modelId="{79F24C92-47D5-41E9-9B23-EDE8B3B71474}" type="presOf" srcId="{76A7B70A-42B7-424E-A216-FCDED2B46ADC}" destId="{DC78836D-A5ED-4930-8C89-C463B0FBB30B}" srcOrd="0" destOrd="0" presId="urn:microsoft.com/office/officeart/2005/8/layout/matrix1"/>
    <dgm:cxn modelId="{8CBB4FB2-C37B-445A-A0E4-CFF5D8AD6315}" type="presOf" srcId="{1ED7CC18-75AE-4FAA-9C51-2E47E2CF10EC}" destId="{51BE7139-C4E5-482B-A3A0-3F8C44AAD71E}" srcOrd="0" destOrd="0" presId="urn:microsoft.com/office/officeart/2005/8/layout/matrix1"/>
    <dgm:cxn modelId="{E56DB2B9-6EF9-4350-B5A6-0699A82C22BA}" srcId="{3B96D2C3-88D6-4001-B888-B6331F3D07B8}" destId="{1ED7CC18-75AE-4FAA-9C51-2E47E2CF10EC}" srcOrd="0" destOrd="0" parTransId="{79F3E017-6E58-4787-9E17-D4157915A78B}" sibTransId="{60754D25-457F-4F33-91E9-C5D23794EC33}"/>
    <dgm:cxn modelId="{D4C78EC3-55E2-4567-898B-ADE9C728007C}" type="presOf" srcId="{0CF58F27-FABE-4E8A-B576-353CA54A65B5}" destId="{5C0D6EFB-FCD2-40D2-8324-C3CD19AB6AEB}" srcOrd="0" destOrd="0" presId="urn:microsoft.com/office/officeart/2005/8/layout/matrix1"/>
    <dgm:cxn modelId="{F056BAD3-06E7-42D9-A79D-5F908AA458A7}" srcId="{3B96D2C3-88D6-4001-B888-B6331F3D07B8}" destId="{0CF58F27-FABE-4E8A-B576-353CA54A65B5}" srcOrd="2" destOrd="0" parTransId="{82D8B309-41F3-44DE-9BD7-FA24F7CD0D41}" sibTransId="{10543C3A-5BBF-4A96-AB47-B84B13B7F2A4}"/>
    <dgm:cxn modelId="{C90A02D9-DB51-4AC7-AD75-8A9174D46895}" srcId="{792FCB24-96BF-478D-BE04-669629A5C1DD}" destId="{3B96D2C3-88D6-4001-B888-B6331F3D07B8}" srcOrd="0" destOrd="0" parTransId="{A92BCF5D-3640-4373-B279-91249568140B}" sibTransId="{CBE7C77D-26DD-4520-8740-C24E8BD66DE9}"/>
    <dgm:cxn modelId="{6DF6E1E7-5A58-4A0E-A270-7D046EDDCED9}" type="presOf" srcId="{1ED7CC18-75AE-4FAA-9C51-2E47E2CF10EC}" destId="{7FE6884F-7A46-45A4-912A-E1BBFEFF585E}" srcOrd="1" destOrd="0" presId="urn:microsoft.com/office/officeart/2005/8/layout/matrix1"/>
    <dgm:cxn modelId="{D0E38BFB-19E1-4D52-93BE-F21513301752}" type="presOf" srcId="{4E52681A-29A9-4C61-831E-EFE2BCB715F1}" destId="{6CEAAE34-AD56-4502-816A-74A9AE43CEA9}" srcOrd="1" destOrd="0" presId="urn:microsoft.com/office/officeart/2005/8/layout/matrix1"/>
    <dgm:cxn modelId="{55A061A5-EF53-436B-8C11-550293940205}" type="presParOf" srcId="{A4FBE2E0-ED71-4D2C-868E-FC8784588D4B}" destId="{D899BE86-11A2-45DD-82FA-7D987FF4EA4E}" srcOrd="0" destOrd="0" presId="urn:microsoft.com/office/officeart/2005/8/layout/matrix1"/>
    <dgm:cxn modelId="{4D6739DB-74E3-4A5B-9A49-CEEFAD026DC8}" type="presParOf" srcId="{D899BE86-11A2-45DD-82FA-7D987FF4EA4E}" destId="{51BE7139-C4E5-482B-A3A0-3F8C44AAD71E}" srcOrd="0" destOrd="0" presId="urn:microsoft.com/office/officeart/2005/8/layout/matrix1"/>
    <dgm:cxn modelId="{4F244CE3-CCFF-4995-B5C5-EB19A41FF057}" type="presParOf" srcId="{D899BE86-11A2-45DD-82FA-7D987FF4EA4E}" destId="{7FE6884F-7A46-45A4-912A-E1BBFEFF585E}" srcOrd="1" destOrd="0" presId="urn:microsoft.com/office/officeart/2005/8/layout/matrix1"/>
    <dgm:cxn modelId="{D617C14C-0691-41F8-8CE7-B907204D8141}" type="presParOf" srcId="{D899BE86-11A2-45DD-82FA-7D987FF4EA4E}" destId="{7F8DD230-1D65-4FA5-9272-767B4F3B253D}" srcOrd="2" destOrd="0" presId="urn:microsoft.com/office/officeart/2005/8/layout/matrix1"/>
    <dgm:cxn modelId="{12BA9C73-788B-45BB-A448-814B43433BF7}" type="presParOf" srcId="{D899BE86-11A2-45DD-82FA-7D987FF4EA4E}" destId="{6CEAAE34-AD56-4502-816A-74A9AE43CEA9}" srcOrd="3" destOrd="0" presId="urn:microsoft.com/office/officeart/2005/8/layout/matrix1"/>
    <dgm:cxn modelId="{F9624799-B2DA-418D-B574-731B08534B96}" type="presParOf" srcId="{D899BE86-11A2-45DD-82FA-7D987FF4EA4E}" destId="{5C0D6EFB-FCD2-40D2-8324-C3CD19AB6AEB}" srcOrd="4" destOrd="0" presId="urn:microsoft.com/office/officeart/2005/8/layout/matrix1"/>
    <dgm:cxn modelId="{FAD99D2C-ABD5-421B-B94C-82D2AD89CE38}" type="presParOf" srcId="{D899BE86-11A2-45DD-82FA-7D987FF4EA4E}" destId="{94A876FB-CF9E-4090-857C-2D0024B23701}" srcOrd="5" destOrd="0" presId="urn:microsoft.com/office/officeart/2005/8/layout/matrix1"/>
    <dgm:cxn modelId="{FE4FBECE-0740-48E9-B28E-733466403F29}" type="presParOf" srcId="{D899BE86-11A2-45DD-82FA-7D987FF4EA4E}" destId="{DC78836D-A5ED-4930-8C89-C463B0FBB30B}" srcOrd="6" destOrd="0" presId="urn:microsoft.com/office/officeart/2005/8/layout/matrix1"/>
    <dgm:cxn modelId="{4E982BEF-D8F5-4536-8A20-9006C896BE49}" type="presParOf" srcId="{D899BE86-11A2-45DD-82FA-7D987FF4EA4E}" destId="{17585BBF-E40A-4A32-A51D-F71124C12B40}" srcOrd="7" destOrd="0" presId="urn:microsoft.com/office/officeart/2005/8/layout/matrix1"/>
    <dgm:cxn modelId="{BE4B0FEB-2A95-41C8-A108-BC44FA114690}" type="presParOf" srcId="{A4FBE2E0-ED71-4D2C-868E-FC8784588D4B}" destId="{E7D8707D-DC5C-467A-93E1-4D37492D247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01C59-0DA6-4F40-AB86-347133F2D1D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7B5A68-AFDB-4D77-8DC7-A6FD70D929C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 dirty="0"/>
        </a:p>
      </dgm:t>
    </dgm:pt>
    <dgm:pt modelId="{AE6F0924-CE46-4949-9D80-12E498C29241}" type="sibTrans" cxnId="{7A9C8A94-38AF-4C98-B94F-073812313CD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endParaRPr lang="en-IN"/>
        </a:p>
      </dgm:t>
    </dgm:pt>
    <dgm:pt modelId="{2DBD1566-59A0-4723-85D7-700E5370D581}" type="parTrans" cxnId="{7A9C8A94-38AF-4C98-B94F-073812313CDD}">
      <dgm:prSet/>
      <dgm:spPr/>
      <dgm:t>
        <a:bodyPr/>
        <a:lstStyle/>
        <a:p>
          <a:endParaRPr lang="en-IN"/>
        </a:p>
      </dgm:t>
    </dgm:pt>
    <dgm:pt modelId="{EB69E369-5631-4606-B71E-456EBCDB53F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 dirty="0"/>
        </a:p>
      </dgm:t>
    </dgm:pt>
    <dgm:pt modelId="{564EBC91-84D7-4F43-A2E7-D059031ECA78}" type="sibTrans" cxnId="{47B1A49D-50DA-446A-A7C4-8B648128833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endParaRPr lang="en-IN"/>
        </a:p>
      </dgm:t>
    </dgm:pt>
    <dgm:pt modelId="{14B29B8B-BA9C-441F-B9F1-F067A01DBE44}" type="parTrans" cxnId="{47B1A49D-50DA-446A-A7C4-8B648128833F}">
      <dgm:prSet/>
      <dgm:spPr/>
      <dgm:t>
        <a:bodyPr/>
        <a:lstStyle/>
        <a:p>
          <a:endParaRPr lang="en-IN"/>
        </a:p>
      </dgm:t>
    </dgm:pt>
    <dgm:pt modelId="{F3F7F5C8-D11C-4D7C-9677-135662FD13F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IN" dirty="0"/>
        </a:p>
      </dgm:t>
    </dgm:pt>
    <dgm:pt modelId="{9CA23AB1-DC78-489E-A359-7A2A45B5CED2}" type="sibTrans" cxnId="{0324B1A1-1E6C-4B37-8610-022E144494CF}">
      <dgm:prSet/>
      <dgm:spPr/>
      <dgm:t>
        <a:bodyPr/>
        <a:lstStyle/>
        <a:p>
          <a:endParaRPr lang="en-IN"/>
        </a:p>
      </dgm:t>
    </dgm:pt>
    <dgm:pt modelId="{CEE47194-205D-4D7D-96B3-91C93192C1CC}" type="parTrans" cxnId="{0324B1A1-1E6C-4B37-8610-022E144494CF}">
      <dgm:prSet/>
      <dgm:spPr/>
      <dgm:t>
        <a:bodyPr/>
        <a:lstStyle/>
        <a:p>
          <a:endParaRPr lang="en-IN"/>
        </a:p>
      </dgm:t>
    </dgm:pt>
    <dgm:pt modelId="{6EEDABC2-437F-40BC-96EC-78601038EFC9}" type="pres">
      <dgm:prSet presAssocID="{30E01C59-0DA6-4F40-AB86-347133F2D1DC}" presName="outerComposite" presStyleCnt="0">
        <dgm:presLayoutVars>
          <dgm:chMax val="5"/>
          <dgm:dir/>
          <dgm:resizeHandles val="exact"/>
        </dgm:presLayoutVars>
      </dgm:prSet>
      <dgm:spPr/>
    </dgm:pt>
    <dgm:pt modelId="{40673AC9-0DCF-4FD2-B7CC-4892EEE3781E}" type="pres">
      <dgm:prSet presAssocID="{30E01C59-0DA6-4F40-AB86-347133F2D1DC}" presName="dummyMaxCanvas" presStyleCnt="0">
        <dgm:presLayoutVars/>
      </dgm:prSet>
      <dgm:spPr/>
    </dgm:pt>
    <dgm:pt modelId="{DD00D018-18EA-4AE7-ACF0-C0DA5A9D4522}" type="pres">
      <dgm:prSet presAssocID="{30E01C59-0DA6-4F40-AB86-347133F2D1DC}" presName="ThreeNodes_1" presStyleLbl="node1" presStyleIdx="0" presStyleCnt="3">
        <dgm:presLayoutVars>
          <dgm:bulletEnabled val="1"/>
        </dgm:presLayoutVars>
      </dgm:prSet>
      <dgm:spPr/>
    </dgm:pt>
    <dgm:pt modelId="{63D78435-990F-474A-9FAD-9811A97CCE09}" type="pres">
      <dgm:prSet presAssocID="{30E01C59-0DA6-4F40-AB86-347133F2D1DC}" presName="ThreeNodes_2" presStyleLbl="node1" presStyleIdx="1" presStyleCnt="3">
        <dgm:presLayoutVars>
          <dgm:bulletEnabled val="1"/>
        </dgm:presLayoutVars>
      </dgm:prSet>
      <dgm:spPr/>
    </dgm:pt>
    <dgm:pt modelId="{5C860631-F4DE-4CF2-ABF5-7C12707737AF}" type="pres">
      <dgm:prSet presAssocID="{30E01C59-0DA6-4F40-AB86-347133F2D1DC}" presName="ThreeNodes_3" presStyleLbl="node1" presStyleIdx="2" presStyleCnt="3" custLinFactNeighborX="64251" custLinFactNeighborY="13828">
        <dgm:presLayoutVars>
          <dgm:bulletEnabled val="1"/>
        </dgm:presLayoutVars>
      </dgm:prSet>
      <dgm:spPr/>
    </dgm:pt>
    <dgm:pt modelId="{BDFD7359-DCE3-48CE-A81C-9B103BC3C89B}" type="pres">
      <dgm:prSet presAssocID="{30E01C59-0DA6-4F40-AB86-347133F2D1DC}" presName="ThreeConn_1-2" presStyleLbl="fgAccFollowNode1" presStyleIdx="0" presStyleCnt="2" custScaleX="63462" custScaleY="73718">
        <dgm:presLayoutVars>
          <dgm:bulletEnabled val="1"/>
        </dgm:presLayoutVars>
      </dgm:prSet>
      <dgm:spPr/>
    </dgm:pt>
    <dgm:pt modelId="{F2FFA748-9F2D-4277-BEEC-60B43839FF53}" type="pres">
      <dgm:prSet presAssocID="{30E01C59-0DA6-4F40-AB86-347133F2D1DC}" presName="ThreeConn_2-3" presStyleLbl="fgAccFollowNode1" presStyleIdx="1" presStyleCnt="2" custScaleX="53846" custScaleY="62949">
        <dgm:presLayoutVars>
          <dgm:bulletEnabled val="1"/>
        </dgm:presLayoutVars>
      </dgm:prSet>
      <dgm:spPr/>
    </dgm:pt>
    <dgm:pt modelId="{9E5B1ED8-96FF-4D31-B3C4-CE9914DA8F2D}" type="pres">
      <dgm:prSet presAssocID="{30E01C59-0DA6-4F40-AB86-347133F2D1DC}" presName="ThreeNodes_1_text" presStyleLbl="node1" presStyleIdx="2" presStyleCnt="3">
        <dgm:presLayoutVars>
          <dgm:bulletEnabled val="1"/>
        </dgm:presLayoutVars>
      </dgm:prSet>
      <dgm:spPr/>
    </dgm:pt>
    <dgm:pt modelId="{FCCA3D5D-ACC4-43D9-B1B2-483D59D3BB72}" type="pres">
      <dgm:prSet presAssocID="{30E01C59-0DA6-4F40-AB86-347133F2D1DC}" presName="ThreeNodes_2_text" presStyleLbl="node1" presStyleIdx="2" presStyleCnt="3">
        <dgm:presLayoutVars>
          <dgm:bulletEnabled val="1"/>
        </dgm:presLayoutVars>
      </dgm:prSet>
      <dgm:spPr/>
    </dgm:pt>
    <dgm:pt modelId="{B9A853C5-712C-4C3C-B747-E0731F4C2A38}" type="pres">
      <dgm:prSet presAssocID="{30E01C59-0DA6-4F40-AB86-347133F2D1D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AF3962B-2DC9-4C19-A6D8-649386E85732}" type="presOf" srcId="{9E7B5A68-AFDB-4D77-8DC7-A6FD70D929C3}" destId="{9E5B1ED8-96FF-4D31-B3C4-CE9914DA8F2D}" srcOrd="1" destOrd="0" presId="urn:microsoft.com/office/officeart/2005/8/layout/vProcess5"/>
    <dgm:cxn modelId="{68E17B34-DFC7-4470-B703-AC54F317AC53}" type="presOf" srcId="{EB69E369-5631-4606-B71E-456EBCDB53F4}" destId="{63D78435-990F-474A-9FAD-9811A97CCE09}" srcOrd="0" destOrd="0" presId="urn:microsoft.com/office/officeart/2005/8/layout/vProcess5"/>
    <dgm:cxn modelId="{CA519992-BF52-4D33-8B3B-0550852022DB}" type="presOf" srcId="{564EBC91-84D7-4F43-A2E7-D059031ECA78}" destId="{F2FFA748-9F2D-4277-BEEC-60B43839FF53}" srcOrd="0" destOrd="0" presId="urn:microsoft.com/office/officeart/2005/8/layout/vProcess5"/>
    <dgm:cxn modelId="{7A9C8A94-38AF-4C98-B94F-073812313CDD}" srcId="{30E01C59-0DA6-4F40-AB86-347133F2D1DC}" destId="{9E7B5A68-AFDB-4D77-8DC7-A6FD70D929C3}" srcOrd="0" destOrd="0" parTransId="{2DBD1566-59A0-4723-85D7-700E5370D581}" sibTransId="{AE6F0924-CE46-4949-9D80-12E498C29241}"/>
    <dgm:cxn modelId="{3288B198-C4BF-44AD-9290-0A36F06A215C}" type="presOf" srcId="{F3F7F5C8-D11C-4D7C-9677-135662FD13FA}" destId="{5C860631-F4DE-4CF2-ABF5-7C12707737AF}" srcOrd="0" destOrd="0" presId="urn:microsoft.com/office/officeart/2005/8/layout/vProcess5"/>
    <dgm:cxn modelId="{47B1A49D-50DA-446A-A7C4-8B648128833F}" srcId="{30E01C59-0DA6-4F40-AB86-347133F2D1DC}" destId="{EB69E369-5631-4606-B71E-456EBCDB53F4}" srcOrd="1" destOrd="0" parTransId="{14B29B8B-BA9C-441F-B9F1-F067A01DBE44}" sibTransId="{564EBC91-84D7-4F43-A2E7-D059031ECA78}"/>
    <dgm:cxn modelId="{0324B1A1-1E6C-4B37-8610-022E144494CF}" srcId="{30E01C59-0DA6-4F40-AB86-347133F2D1DC}" destId="{F3F7F5C8-D11C-4D7C-9677-135662FD13FA}" srcOrd="2" destOrd="0" parTransId="{CEE47194-205D-4D7D-96B3-91C93192C1CC}" sibTransId="{9CA23AB1-DC78-489E-A359-7A2A45B5CED2}"/>
    <dgm:cxn modelId="{BAA008C7-7001-4488-BA7A-BEF3558732F3}" type="presOf" srcId="{9E7B5A68-AFDB-4D77-8DC7-A6FD70D929C3}" destId="{DD00D018-18EA-4AE7-ACF0-C0DA5A9D4522}" srcOrd="0" destOrd="0" presId="urn:microsoft.com/office/officeart/2005/8/layout/vProcess5"/>
    <dgm:cxn modelId="{62CC9BCB-916E-4F4A-8457-29BCAFF783E1}" type="presOf" srcId="{F3F7F5C8-D11C-4D7C-9677-135662FD13FA}" destId="{B9A853C5-712C-4C3C-B747-E0731F4C2A38}" srcOrd="1" destOrd="0" presId="urn:microsoft.com/office/officeart/2005/8/layout/vProcess5"/>
    <dgm:cxn modelId="{9F13B0DC-A5F4-4288-A959-8462895DDA82}" type="presOf" srcId="{30E01C59-0DA6-4F40-AB86-347133F2D1DC}" destId="{6EEDABC2-437F-40BC-96EC-78601038EFC9}" srcOrd="0" destOrd="0" presId="urn:microsoft.com/office/officeart/2005/8/layout/vProcess5"/>
    <dgm:cxn modelId="{B060C8E6-53F8-46F8-AC18-F7E03F8B2CFF}" type="presOf" srcId="{AE6F0924-CE46-4949-9D80-12E498C29241}" destId="{BDFD7359-DCE3-48CE-A81C-9B103BC3C89B}" srcOrd="0" destOrd="0" presId="urn:microsoft.com/office/officeart/2005/8/layout/vProcess5"/>
    <dgm:cxn modelId="{FC10DCEE-59B4-41F5-9B67-F3CC4B438859}" type="presOf" srcId="{EB69E369-5631-4606-B71E-456EBCDB53F4}" destId="{FCCA3D5D-ACC4-43D9-B1B2-483D59D3BB72}" srcOrd="1" destOrd="0" presId="urn:microsoft.com/office/officeart/2005/8/layout/vProcess5"/>
    <dgm:cxn modelId="{3FDAC818-2815-4787-81D1-0D911F57AE9D}" type="presParOf" srcId="{6EEDABC2-437F-40BC-96EC-78601038EFC9}" destId="{40673AC9-0DCF-4FD2-B7CC-4892EEE3781E}" srcOrd="0" destOrd="0" presId="urn:microsoft.com/office/officeart/2005/8/layout/vProcess5"/>
    <dgm:cxn modelId="{7BE30EBA-E297-424C-B92B-08A52F4E1F30}" type="presParOf" srcId="{6EEDABC2-437F-40BC-96EC-78601038EFC9}" destId="{DD00D018-18EA-4AE7-ACF0-C0DA5A9D4522}" srcOrd="1" destOrd="0" presId="urn:microsoft.com/office/officeart/2005/8/layout/vProcess5"/>
    <dgm:cxn modelId="{65BC01BE-4014-4A74-8232-D8997AD168D1}" type="presParOf" srcId="{6EEDABC2-437F-40BC-96EC-78601038EFC9}" destId="{63D78435-990F-474A-9FAD-9811A97CCE09}" srcOrd="2" destOrd="0" presId="urn:microsoft.com/office/officeart/2005/8/layout/vProcess5"/>
    <dgm:cxn modelId="{98A7FD50-4818-4AB3-B0FD-BEF3A83C6C0F}" type="presParOf" srcId="{6EEDABC2-437F-40BC-96EC-78601038EFC9}" destId="{5C860631-F4DE-4CF2-ABF5-7C12707737AF}" srcOrd="3" destOrd="0" presId="urn:microsoft.com/office/officeart/2005/8/layout/vProcess5"/>
    <dgm:cxn modelId="{594ECBEE-C934-4EA5-BB3C-100FA34FAE30}" type="presParOf" srcId="{6EEDABC2-437F-40BC-96EC-78601038EFC9}" destId="{BDFD7359-DCE3-48CE-A81C-9B103BC3C89B}" srcOrd="4" destOrd="0" presId="urn:microsoft.com/office/officeart/2005/8/layout/vProcess5"/>
    <dgm:cxn modelId="{D5BE3BFE-796F-4783-B793-9C750896496F}" type="presParOf" srcId="{6EEDABC2-437F-40BC-96EC-78601038EFC9}" destId="{F2FFA748-9F2D-4277-BEEC-60B43839FF53}" srcOrd="5" destOrd="0" presId="urn:microsoft.com/office/officeart/2005/8/layout/vProcess5"/>
    <dgm:cxn modelId="{12A7D466-5CE6-42CF-B059-DEB9CF43D0CE}" type="presParOf" srcId="{6EEDABC2-437F-40BC-96EC-78601038EFC9}" destId="{9E5B1ED8-96FF-4D31-B3C4-CE9914DA8F2D}" srcOrd="6" destOrd="0" presId="urn:microsoft.com/office/officeart/2005/8/layout/vProcess5"/>
    <dgm:cxn modelId="{21AAFD44-DCB2-4A93-B7BE-09999774EC4D}" type="presParOf" srcId="{6EEDABC2-437F-40BC-96EC-78601038EFC9}" destId="{FCCA3D5D-ACC4-43D9-B1B2-483D59D3BB72}" srcOrd="7" destOrd="0" presId="urn:microsoft.com/office/officeart/2005/8/layout/vProcess5"/>
    <dgm:cxn modelId="{A6736638-4ACC-4E66-8DEF-3C14B7CBCC64}" type="presParOf" srcId="{6EEDABC2-437F-40BC-96EC-78601038EFC9}" destId="{B9A853C5-712C-4C3C-B747-E0731F4C2A3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82DE-CF26-482D-B1F5-528A96239828}">
      <dsp:nvSpPr>
        <dsp:cNvPr id="0" name=""/>
        <dsp:cNvSpPr/>
      </dsp:nvSpPr>
      <dsp:spPr>
        <a:xfrm>
          <a:off x="-9988285" y="-1525742"/>
          <a:ext cx="11890684" cy="11890684"/>
        </a:xfrm>
        <a:prstGeom prst="blockArc">
          <a:avLst>
            <a:gd name="adj1" fmla="val 18900000"/>
            <a:gd name="adj2" fmla="val 2700000"/>
            <a:gd name="adj3" fmla="val 18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BF862-E956-4071-A8CA-A48640D90E7A}">
      <dsp:nvSpPr>
        <dsp:cNvPr id="0" name=""/>
        <dsp:cNvSpPr/>
      </dsp:nvSpPr>
      <dsp:spPr>
        <a:xfrm>
          <a:off x="1600044" y="838203"/>
          <a:ext cx="9325443" cy="1767840"/>
        </a:xfrm>
        <a:prstGeom prst="rect">
          <a:avLst/>
        </a:prstGeom>
        <a:solidFill>
          <a:srgbClr val="F2B872"/>
        </a:solidFill>
        <a:ln w="15875" cap="rnd" cmpd="sng" algn="ctr">
          <a:solidFill>
            <a:srgbClr val="F2B87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223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6500" kern="1200" dirty="0"/>
        </a:p>
      </dsp:txBody>
      <dsp:txXfrm>
        <a:off x="1600044" y="838203"/>
        <a:ext cx="9325443" cy="1767840"/>
      </dsp:txXfrm>
    </dsp:sp>
    <dsp:sp modelId="{4854CB4C-2847-4E3F-90AC-DEA5BBFC6864}">
      <dsp:nvSpPr>
        <dsp:cNvPr id="0" name=""/>
        <dsp:cNvSpPr/>
      </dsp:nvSpPr>
      <dsp:spPr>
        <a:xfrm>
          <a:off x="121980" y="662940"/>
          <a:ext cx="2209800" cy="2209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BD348-A945-416F-B41E-5CBA76DE6883}">
      <dsp:nvSpPr>
        <dsp:cNvPr id="0" name=""/>
        <dsp:cNvSpPr/>
      </dsp:nvSpPr>
      <dsp:spPr>
        <a:xfrm>
          <a:off x="1869490" y="3535680"/>
          <a:ext cx="9053718" cy="1767840"/>
        </a:xfrm>
        <a:prstGeom prst="rect">
          <a:avLst/>
        </a:prstGeom>
        <a:solidFill>
          <a:srgbClr val="F2B87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223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869490" y="3535680"/>
        <a:ext cx="9053718" cy="1767840"/>
      </dsp:txXfrm>
    </dsp:sp>
    <dsp:sp modelId="{35D1F6E1-BEFD-4627-BD64-D640678F5C5A}">
      <dsp:nvSpPr>
        <dsp:cNvPr id="0" name=""/>
        <dsp:cNvSpPr/>
      </dsp:nvSpPr>
      <dsp:spPr>
        <a:xfrm>
          <a:off x="764590" y="3314700"/>
          <a:ext cx="2209800" cy="2209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72CF6-9798-4B0E-B476-14371614660B}">
      <dsp:nvSpPr>
        <dsp:cNvPr id="0" name=""/>
        <dsp:cNvSpPr/>
      </dsp:nvSpPr>
      <dsp:spPr>
        <a:xfrm>
          <a:off x="1226880" y="6187440"/>
          <a:ext cx="9696328" cy="1767840"/>
        </a:xfrm>
        <a:prstGeom prst="rect">
          <a:avLst/>
        </a:prstGeom>
        <a:solidFill>
          <a:srgbClr val="F2B87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223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226880" y="6187440"/>
        <a:ext cx="9696328" cy="1767840"/>
      </dsp:txXfrm>
    </dsp:sp>
    <dsp:sp modelId="{5A20F44B-BA2B-4497-A71F-AB20253CB315}">
      <dsp:nvSpPr>
        <dsp:cNvPr id="0" name=""/>
        <dsp:cNvSpPr/>
      </dsp:nvSpPr>
      <dsp:spPr>
        <a:xfrm>
          <a:off x="121980" y="5966460"/>
          <a:ext cx="2209800" cy="2209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E7139-C4E5-482B-A3A0-3F8C44AAD71E}">
      <dsp:nvSpPr>
        <dsp:cNvPr id="0" name=""/>
        <dsp:cNvSpPr/>
      </dsp:nvSpPr>
      <dsp:spPr>
        <a:xfrm rot="16200000">
          <a:off x="1409700" y="-1409700"/>
          <a:ext cx="4533900" cy="73533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5400000">
        <a:off x="0" y="0"/>
        <a:ext cx="7353300" cy="3400425"/>
      </dsp:txXfrm>
    </dsp:sp>
    <dsp:sp modelId="{7F8DD230-1D65-4FA5-9272-767B4F3B253D}">
      <dsp:nvSpPr>
        <dsp:cNvPr id="0" name=""/>
        <dsp:cNvSpPr/>
      </dsp:nvSpPr>
      <dsp:spPr>
        <a:xfrm>
          <a:off x="7353300" y="0"/>
          <a:ext cx="7353300" cy="4533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53300" y="0"/>
        <a:ext cx="7353300" cy="3400425"/>
      </dsp:txXfrm>
    </dsp:sp>
    <dsp:sp modelId="{5C0D6EFB-FCD2-40D2-8324-C3CD19AB6AEB}">
      <dsp:nvSpPr>
        <dsp:cNvPr id="0" name=""/>
        <dsp:cNvSpPr/>
      </dsp:nvSpPr>
      <dsp:spPr>
        <a:xfrm rot="10800000">
          <a:off x="0" y="4533900"/>
          <a:ext cx="7353300" cy="4533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0" y="5667374"/>
        <a:ext cx="7353300" cy="3400425"/>
      </dsp:txXfrm>
    </dsp:sp>
    <dsp:sp modelId="{DC78836D-A5ED-4930-8C89-C463B0FBB30B}">
      <dsp:nvSpPr>
        <dsp:cNvPr id="0" name=""/>
        <dsp:cNvSpPr/>
      </dsp:nvSpPr>
      <dsp:spPr>
        <a:xfrm rot="5400000">
          <a:off x="8763000" y="3124200"/>
          <a:ext cx="4533900" cy="73533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7353300" y="5667374"/>
        <a:ext cx="7353300" cy="3400425"/>
      </dsp:txXfrm>
    </dsp:sp>
    <dsp:sp modelId="{E7D8707D-DC5C-467A-93E1-4D37492D2478}">
      <dsp:nvSpPr>
        <dsp:cNvPr id="0" name=""/>
        <dsp:cNvSpPr/>
      </dsp:nvSpPr>
      <dsp:spPr>
        <a:xfrm>
          <a:off x="5147309" y="3400425"/>
          <a:ext cx="4411980" cy="2266950"/>
        </a:xfrm>
        <a:prstGeom prst="roundRect">
          <a:avLst/>
        </a:prstGeom>
        <a:solidFill>
          <a:srgbClr val="EFA54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REQUIREMENT ANALYSIS</a:t>
          </a:r>
        </a:p>
      </dsp:txBody>
      <dsp:txXfrm>
        <a:off x="5257972" y="3511088"/>
        <a:ext cx="4190654" cy="2045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0D018-18EA-4AE7-ACF0-C0DA5A9D4522}">
      <dsp:nvSpPr>
        <dsp:cNvPr id="0" name=""/>
        <dsp:cNvSpPr/>
      </dsp:nvSpPr>
      <dsp:spPr>
        <a:xfrm>
          <a:off x="0" y="0"/>
          <a:ext cx="7509778" cy="182045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3319" y="53319"/>
        <a:ext cx="5545360" cy="1713821"/>
      </dsp:txXfrm>
    </dsp:sp>
    <dsp:sp modelId="{63D78435-990F-474A-9FAD-9811A97CCE09}">
      <dsp:nvSpPr>
        <dsp:cNvPr id="0" name=""/>
        <dsp:cNvSpPr/>
      </dsp:nvSpPr>
      <dsp:spPr>
        <a:xfrm>
          <a:off x="662627" y="2123869"/>
          <a:ext cx="7509778" cy="182045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715946" y="2177188"/>
        <a:ext cx="5557213" cy="1713821"/>
      </dsp:txXfrm>
    </dsp:sp>
    <dsp:sp modelId="{5C860631-F4DE-4CF2-ABF5-7C12707737AF}">
      <dsp:nvSpPr>
        <dsp:cNvPr id="0" name=""/>
        <dsp:cNvSpPr/>
      </dsp:nvSpPr>
      <dsp:spPr>
        <a:xfrm>
          <a:off x="1325254" y="4247739"/>
          <a:ext cx="7509778" cy="182045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1378573" y="4301058"/>
        <a:ext cx="5557213" cy="1713821"/>
      </dsp:txXfrm>
    </dsp:sp>
    <dsp:sp modelId="{BDFD7359-DCE3-48CE-A81C-9B103BC3C89B}">
      <dsp:nvSpPr>
        <dsp:cNvPr id="0" name=""/>
        <dsp:cNvSpPr/>
      </dsp:nvSpPr>
      <dsp:spPr>
        <a:xfrm>
          <a:off x="6542656" y="1536012"/>
          <a:ext cx="750945" cy="8723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6711619" y="1536012"/>
        <a:ext cx="413019" cy="686445"/>
      </dsp:txXfrm>
    </dsp:sp>
    <dsp:sp modelId="{F2FFA748-9F2D-4277-BEEC-60B43839FF53}">
      <dsp:nvSpPr>
        <dsp:cNvPr id="0" name=""/>
        <dsp:cNvSpPr/>
      </dsp:nvSpPr>
      <dsp:spPr>
        <a:xfrm>
          <a:off x="7262176" y="3711460"/>
          <a:ext cx="637159" cy="7448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500" kern="1200"/>
        </a:p>
      </dsp:txBody>
      <dsp:txXfrm>
        <a:off x="7405537" y="3711460"/>
        <a:ext cx="350437" cy="58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01.7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5.32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6.41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6.74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0.55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1.26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1.60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1.94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1,'0'10,"0"14,0-7,0-7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2.292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3.26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13.6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17.6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19.5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2.50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2.8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3.35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39:23.70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5:40:43.96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3T06:07:02.576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5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1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27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100"/>
            </a:lvl3pPr>
            <a:lvl4pPr>
              <a:buClr>
                <a:schemeClr val="accent1">
                  <a:lumMod val="75000"/>
                </a:schemeClr>
              </a:buClr>
              <a:defRPr sz="1800"/>
            </a:lvl4pPr>
            <a:lvl5pPr>
              <a:buClr>
                <a:schemeClr val="accent1">
                  <a:lumMod val="7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27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100"/>
            </a:lvl3pPr>
            <a:lvl4pPr>
              <a:buClr>
                <a:schemeClr val="accent1">
                  <a:lumMod val="75000"/>
                </a:schemeClr>
              </a:buClr>
              <a:defRPr sz="1800"/>
            </a:lvl4pPr>
            <a:lvl5pPr>
              <a:buClr>
                <a:schemeClr val="accent1">
                  <a:lumMod val="7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27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100"/>
            </a:lvl3pPr>
            <a:lvl4pPr>
              <a:buClr>
                <a:schemeClr val="accent1">
                  <a:lumMod val="75000"/>
                </a:schemeClr>
              </a:buClr>
              <a:defRPr sz="1800"/>
            </a:lvl4pPr>
            <a:lvl5pPr>
              <a:buClr>
                <a:schemeClr val="accent1">
                  <a:lumMod val="7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27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100"/>
            </a:lvl3pPr>
            <a:lvl4pPr>
              <a:buClr>
                <a:schemeClr val="accent1">
                  <a:lumMod val="75000"/>
                </a:schemeClr>
              </a:buClr>
              <a:defRPr sz="1800"/>
            </a:lvl4pPr>
            <a:lvl5pPr>
              <a:buClr>
                <a:schemeClr val="accent1">
                  <a:lumMod val="7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customXml" Target="../ink/ink15.xml"/><Relationship Id="rId33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4.png"/><Relationship Id="rId20" Type="http://schemas.openxmlformats.org/officeDocument/2006/relationships/customXml" Target="../ink/ink10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14.xml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image" Target="../media/image13.png"/><Relationship Id="rId23" Type="http://schemas.openxmlformats.org/officeDocument/2006/relationships/customXml" Target="../ink/ink13.xml"/><Relationship Id="rId28" Type="http://schemas.openxmlformats.org/officeDocument/2006/relationships/customXml" Target="../ink/ink17.xml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31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2.png"/><Relationship Id="rId22" Type="http://schemas.openxmlformats.org/officeDocument/2006/relationships/customXml" Target="../ink/ink12.xml"/><Relationship Id="rId27" Type="http://schemas.openxmlformats.org/officeDocument/2006/relationships/image" Target="../media/image17.png"/><Relationship Id="rId30" Type="http://schemas.openxmlformats.org/officeDocument/2006/relationships/customXml" Target="../ink/ink19.xml"/><Relationship Id="rId35" Type="http://schemas.openxmlformats.org/officeDocument/2006/relationships/image" Target="../media/image22.png"/><Relationship Id="rId8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5625CB-B88B-481B-B0F5-7A093E87351B}"/>
              </a:ext>
            </a:extLst>
          </p:cNvPr>
          <p:cNvSpPr txBox="1"/>
          <p:nvPr/>
        </p:nvSpPr>
        <p:spPr>
          <a:xfrm>
            <a:off x="2743200" y="191418"/>
            <a:ext cx="143256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3200" dirty="0">
                <a:latin typeface="Calibri" panose="020F0502020204030204" pitchFamily="34" charset="0"/>
                <a:ea typeface="Calibri" panose="020F0502020204030204" pitchFamily="34" charset="0"/>
              </a:rPr>
              <a:t>राष्ट्रीय प्रौद्योगिकी संस्थान, रायपर</a:t>
            </a:r>
          </a:p>
          <a:p>
            <a:pPr algn="ctr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 Institute of Technology Raipur (C.G.)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Information Technology</a:t>
            </a:r>
          </a:p>
          <a:p>
            <a:pPr algn="ctr"/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Presentation on</a:t>
            </a:r>
          </a:p>
          <a:p>
            <a:pPr algn="ctr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4000" b="1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GESTURE ACTIVITIES FOR  DIGITAL INTERACTIONS</a:t>
            </a:r>
          </a:p>
          <a:p>
            <a:pPr algn="ctr"/>
            <a:r>
              <a:rPr lang="en-IN" sz="4000" b="1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COMPUTER VISION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1" name="image14.jpg" descr="Diagram&#10;&#10;Description automatically generated">
            <a:extLst>
              <a:ext uri="{FF2B5EF4-FFF2-40B4-BE49-F238E27FC236}">
                <a16:creationId xmlns:a16="http://schemas.microsoft.com/office/drawing/2014/main" id="{F74DCC0D-3976-22B0-1301-C1D4CA3B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485900"/>
            <a:ext cx="1981200" cy="216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58F2C6-C436-AF2A-E9EE-511FFF40AAC6}"/>
              </a:ext>
            </a:extLst>
          </p:cNvPr>
          <p:cNvSpPr txBox="1"/>
          <p:nvPr/>
        </p:nvSpPr>
        <p:spPr>
          <a:xfrm>
            <a:off x="12801600" y="7143595"/>
            <a:ext cx="4267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Nandigama Charanjit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Roll.no :  24265012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Shaik Nisar Ahmad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Roll.no : 24265022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7F264-7DE1-407D-8618-18A6EBE80BDD}"/>
              </a:ext>
            </a:extLst>
          </p:cNvPr>
          <p:cNvSpPr txBox="1"/>
          <p:nvPr/>
        </p:nvSpPr>
        <p:spPr>
          <a:xfrm>
            <a:off x="3886200" y="7289796"/>
            <a:ext cx="525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of:</a:t>
            </a:r>
          </a:p>
          <a:p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Gyanendra Kumar Verma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 Grade I 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Dept. of IT</a:t>
            </a:r>
          </a:p>
        </p:txBody>
      </p:sp>
    </p:spTree>
    <p:extLst>
      <p:ext uri="{BB962C8B-B14F-4D97-AF65-F5344CB8AC3E}">
        <p14:creationId xmlns:p14="http://schemas.microsoft.com/office/powerpoint/2010/main" val="335554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805BC-2009-01E5-98C1-D35456F68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3BDE-D5C4-EBBC-D28F-840DABAC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0"/>
            <a:ext cx="6629400" cy="1257299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DIAGRAM</a:t>
            </a:r>
            <a:endParaRPr lang="en-IN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DC525-A85C-C709-8A3D-2896A3935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790700"/>
            <a:ext cx="13868400" cy="74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D388-3D18-A2CC-3A58-7A88DEA6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76" y="0"/>
            <a:ext cx="14663737" cy="1142999"/>
          </a:xfrm>
        </p:spPr>
        <p:txBody>
          <a:bodyPr/>
          <a:lstStyle/>
          <a:p>
            <a:r>
              <a:rPr lang="en-IN" b="1" dirty="0">
                <a:solidFill>
                  <a:srgbClr val="D57F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F014-79BA-3018-F321-D78BB2E7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5524500"/>
            <a:ext cx="14435136" cy="4572000"/>
          </a:xfrm>
        </p:spPr>
        <p:txBody>
          <a:bodyPr>
            <a:normAutofit/>
          </a:bodyPr>
          <a:lstStyle/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Beginning with Feasibility Study and then Requirement gathering and analysis to identify the essential gestures for digital interaction. </a:t>
            </a: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Next, a modular design is created to ensure </a:t>
            </a:r>
            <a:r>
              <a:rPr lang="en-US" sz="240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each gesture.</a:t>
            </a:r>
            <a:endParaRPr lang="en-US" sz="24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the hand detection and gesture recognition modules are developed and tested separately.</a:t>
            </a: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 Each gesture is mapped to system commands.</a:t>
            </a:r>
          </a:p>
          <a:p>
            <a:pPr marL="781568" lvl="1" indent="-457200" algn="l">
              <a:lnSpc>
                <a:spcPts val="4206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เอฟซี ไอคอนิก"/>
                <a:ea typeface="เอฟซี ไอคอนิก"/>
                <a:cs typeface="เอฟซี ไอคอนิก"/>
                <a:sym typeface="เอฟซี ไอคอนิก"/>
              </a:rPr>
              <a:t>The approach focuses on accuracy, responsiveness, and usability, ensuring smooth, gesture-based unique digital interaction.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A71E7-6F5F-A8C9-64CC-B84599B4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142999"/>
            <a:ext cx="6614817" cy="39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B0D5-3B7C-4B49-BDBD-9D2F2DE5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633" y="723900"/>
            <a:ext cx="6612733" cy="6477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D57F0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/>
          </a:p>
        </p:txBody>
      </p:sp>
      <p:pic>
        <p:nvPicPr>
          <p:cNvPr id="5" name="Picture 4" descr="hand gesture Icon 80066">
            <a:extLst>
              <a:ext uri="{FF2B5EF4-FFF2-40B4-BE49-F238E27FC236}">
                <a16:creationId xmlns:a16="http://schemas.microsoft.com/office/drawing/2014/main" id="{E2F2DD5D-8A68-4111-ABF8-8CBC0264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63" y="624524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F96D4D-B267-43F9-9254-2FB399E8A7E9}"/>
                  </a:ext>
                </a:extLst>
              </p14:cNvPr>
              <p14:cNvContentPartPr/>
              <p14:nvPr/>
            </p14:nvContentPartPr>
            <p14:xfrm>
              <a:off x="2540360" y="339796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F96D4D-B267-43F9-9254-2FB399E8A7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6040" y="339364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8EDA52-371A-430C-98F9-E2B9CDE198D0}"/>
                  </a:ext>
                </a:extLst>
              </p14:cNvPr>
              <p14:cNvContentPartPr/>
              <p14:nvPr/>
            </p14:nvContentPartPr>
            <p14:xfrm>
              <a:off x="2912308" y="356782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8EDA52-371A-430C-98F9-E2B9CDE198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7988" y="356350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F30FF3-8EC4-4BAE-BB5F-CF2146EE8976}"/>
                  </a:ext>
                </a:extLst>
              </p14:cNvPr>
              <p14:cNvContentPartPr/>
              <p14:nvPr/>
            </p14:nvContentPartPr>
            <p14:xfrm>
              <a:off x="2893588" y="340330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F30FF3-8EC4-4BAE-BB5F-CF2146EE89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9268" y="339898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01571B-9517-4C0E-B46A-30A4773DE0C3}"/>
                  </a:ext>
                </a:extLst>
              </p14:cNvPr>
              <p14:cNvContentPartPr/>
              <p14:nvPr/>
            </p14:nvContentPartPr>
            <p14:xfrm>
              <a:off x="4283548" y="378742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01571B-9517-4C0E-B46A-30A4773DE0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9228" y="378310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B15A17-806E-4ACE-9180-3D2102620966}"/>
                  </a:ext>
                </a:extLst>
              </p14:cNvPr>
              <p14:cNvContentPartPr/>
              <p14:nvPr/>
            </p14:nvContentPartPr>
            <p14:xfrm>
              <a:off x="4283548" y="378742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B15A17-806E-4ACE-9180-3D21026209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9228" y="378310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2B91F-67DF-453D-B947-FAB12BB0FFEC}"/>
                  </a:ext>
                </a:extLst>
              </p14:cNvPr>
              <p14:cNvContentPartPr/>
              <p14:nvPr/>
            </p14:nvContentPartPr>
            <p14:xfrm>
              <a:off x="2655628" y="3384586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2B91F-67DF-453D-B947-FAB12BB0FF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308" y="338026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AEA748-E0B4-4437-855B-524061F26A4D}"/>
                  </a:ext>
                </a:extLst>
              </p14:cNvPr>
              <p14:cNvContentPartPr/>
              <p14:nvPr/>
            </p14:nvContentPartPr>
            <p14:xfrm>
              <a:off x="2655628" y="3384586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AEA748-E0B4-4437-855B-524061F26A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308" y="338026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A7AFEB-DBE1-4FA8-AFD4-0C5EA0D6C747}"/>
                  </a:ext>
                </a:extLst>
              </p14:cNvPr>
              <p14:cNvContentPartPr/>
              <p14:nvPr/>
            </p14:nvContentPartPr>
            <p14:xfrm>
              <a:off x="3295708" y="713362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A7AFEB-DBE1-4FA8-AFD4-0C5EA0D6C7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1388" y="7129306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 descr="hand gesture Icon 80065">
            <a:extLst>
              <a:ext uri="{FF2B5EF4-FFF2-40B4-BE49-F238E27FC236}">
                <a16:creationId xmlns:a16="http://schemas.microsoft.com/office/drawing/2014/main" id="{ACF15D0B-2F2F-462F-9762-99BE23D1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66" y="3603607"/>
            <a:ext cx="2925197" cy="29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and gesture Icon 1362977">
            <a:extLst>
              <a:ext uri="{FF2B5EF4-FFF2-40B4-BE49-F238E27FC236}">
                <a16:creationId xmlns:a16="http://schemas.microsoft.com/office/drawing/2014/main" id="{DB0595F0-2C99-4381-B0F0-1791E6000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6681" r="43288" b="76240"/>
          <a:stretch/>
        </p:blipFill>
        <p:spPr bwMode="auto">
          <a:xfrm rot="19768444">
            <a:off x="2521508" y="4084497"/>
            <a:ext cx="531491" cy="3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and gesture Icon 1362977">
            <a:extLst>
              <a:ext uri="{FF2B5EF4-FFF2-40B4-BE49-F238E27FC236}">
                <a16:creationId xmlns:a16="http://schemas.microsoft.com/office/drawing/2014/main" id="{1938F08D-C43F-42FD-B48C-081C055A3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6681" r="43288" b="76240"/>
          <a:stretch/>
        </p:blipFill>
        <p:spPr bwMode="auto">
          <a:xfrm rot="17239463">
            <a:off x="1971096" y="6646335"/>
            <a:ext cx="620398" cy="36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wipe Hand Icon 259136">
            <a:extLst>
              <a:ext uri="{FF2B5EF4-FFF2-40B4-BE49-F238E27FC236}">
                <a16:creationId xmlns:a16="http://schemas.microsoft.com/office/drawing/2014/main" id="{14A18945-CBAC-427A-9486-039AB4E2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83" y="1510504"/>
            <a:ext cx="1681317" cy="168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touch Icon 1895001">
            <a:extLst>
              <a:ext uri="{FF2B5EF4-FFF2-40B4-BE49-F238E27FC236}">
                <a16:creationId xmlns:a16="http://schemas.microsoft.com/office/drawing/2014/main" id="{112849EF-3967-44C0-A5C1-F24B2D3C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92" y="3645134"/>
            <a:ext cx="1865706" cy="18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id="{8A1CDF59-C84B-4FED-8483-2B52F047C77F}"/>
              </a:ext>
            </a:extLst>
          </p:cNvPr>
          <p:cNvSpPr txBox="1"/>
          <p:nvPr/>
        </p:nvSpPr>
        <p:spPr>
          <a:xfrm>
            <a:off x="4027863" y="1946143"/>
            <a:ext cx="320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Mouse pointer movement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E87AC68B-9537-44B3-9D5E-9D9F4038DC5B}"/>
              </a:ext>
            </a:extLst>
          </p:cNvPr>
          <p:cNvSpPr txBox="1"/>
          <p:nvPr/>
        </p:nvSpPr>
        <p:spPr>
          <a:xfrm>
            <a:off x="3997383" y="4531034"/>
            <a:ext cx="32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Right Click</a:t>
            </a:r>
          </a:p>
        </p:txBody>
      </p:sp>
      <p:sp>
        <p:nvSpPr>
          <p:cNvPr id="21" name="TextBox 46">
            <a:extLst>
              <a:ext uri="{FF2B5EF4-FFF2-40B4-BE49-F238E27FC236}">
                <a16:creationId xmlns:a16="http://schemas.microsoft.com/office/drawing/2014/main" id="{417A4B54-42BC-432C-8536-FA7C989E0919}"/>
              </a:ext>
            </a:extLst>
          </p:cNvPr>
          <p:cNvSpPr txBox="1"/>
          <p:nvPr/>
        </p:nvSpPr>
        <p:spPr>
          <a:xfrm>
            <a:off x="4056733" y="7163560"/>
            <a:ext cx="320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Left Click</a:t>
            </a: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8321F57E-52C5-4202-80E1-E0B677C30ACB}"/>
              </a:ext>
            </a:extLst>
          </p:cNvPr>
          <p:cNvSpPr txBox="1"/>
          <p:nvPr/>
        </p:nvSpPr>
        <p:spPr>
          <a:xfrm>
            <a:off x="10017564" y="1997577"/>
            <a:ext cx="428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Goto Previous Slide</a:t>
            </a:r>
          </a:p>
        </p:txBody>
      </p:sp>
      <p:pic>
        <p:nvPicPr>
          <p:cNvPr id="23" name="Picture 22" descr="hand gesture Icon 1362977">
            <a:extLst>
              <a:ext uri="{FF2B5EF4-FFF2-40B4-BE49-F238E27FC236}">
                <a16:creationId xmlns:a16="http://schemas.microsoft.com/office/drawing/2014/main" id="{CAB28E80-9EBD-4F4F-99B5-429532CD7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6681" r="43288" b="76240"/>
          <a:stretch/>
        </p:blipFill>
        <p:spPr bwMode="auto">
          <a:xfrm rot="21354870">
            <a:off x="8587195" y="3401738"/>
            <a:ext cx="816716" cy="4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49">
            <a:extLst>
              <a:ext uri="{FF2B5EF4-FFF2-40B4-BE49-F238E27FC236}">
                <a16:creationId xmlns:a16="http://schemas.microsoft.com/office/drawing/2014/main" id="{F991F2D5-2F54-4AFC-BCB8-C43FC66F84A4}"/>
              </a:ext>
            </a:extLst>
          </p:cNvPr>
          <p:cNvSpPr txBox="1"/>
          <p:nvPr/>
        </p:nvSpPr>
        <p:spPr>
          <a:xfrm>
            <a:off x="10017564" y="4062622"/>
            <a:ext cx="428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latin typeface="เอฟซี ไอคอนิก" panose="020B0604020202020204" charset="-34"/>
                <a:cs typeface="เอฟซี ไอคอนิก" panose="020B0604020202020204" charset="-34"/>
              </a:rPr>
              <a:t>Goto Next Slide</a:t>
            </a:r>
          </a:p>
        </p:txBody>
      </p:sp>
      <p:pic>
        <p:nvPicPr>
          <p:cNvPr id="25" name="Picture 24" descr="two finger swipe hand Icon 1025775">
            <a:extLst>
              <a:ext uri="{FF2B5EF4-FFF2-40B4-BE49-F238E27FC236}">
                <a16:creationId xmlns:a16="http://schemas.microsoft.com/office/drawing/2014/main" id="{294DD917-E6A3-44AF-A4DF-64901B294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49" b="75037"/>
          <a:stretch/>
        </p:blipFill>
        <p:spPr bwMode="auto">
          <a:xfrm>
            <a:off x="1319136" y="1563376"/>
            <a:ext cx="802508" cy="5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7CA9218-68C7-4CD0-AB48-4B68EBF804BB}"/>
                  </a:ext>
                </a:extLst>
              </p14:cNvPr>
              <p14:cNvContentPartPr/>
              <p14:nvPr/>
            </p14:nvContentPartPr>
            <p14:xfrm>
              <a:off x="1437847" y="2470807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7CA9218-68C7-4CD0-AB48-4B68EBF804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01847" y="2434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4994F8B-5F68-4518-8697-999CE00981A4}"/>
                  </a:ext>
                </a:extLst>
              </p14:cNvPr>
              <p14:cNvContentPartPr/>
              <p14:nvPr/>
            </p14:nvContentPartPr>
            <p14:xfrm>
              <a:off x="2765887" y="260076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4994F8B-5F68-4518-8697-999CE00981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29887" y="2564767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BC7D2-7A56-47B8-AB74-3161F674493A}"/>
              </a:ext>
            </a:extLst>
          </p:cNvPr>
          <p:cNvGrpSpPr/>
          <p:nvPr/>
        </p:nvGrpSpPr>
        <p:grpSpPr>
          <a:xfrm>
            <a:off x="2547727" y="2600767"/>
            <a:ext cx="360" cy="360"/>
            <a:chOff x="2525211" y="28733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078100-432A-4F4D-9EC6-BD53EEC56975}"/>
                    </a:ext>
                  </a:extLst>
                </p14:cNvPr>
                <p14:cNvContentPartPr/>
                <p14:nvPr/>
              </p14:nvContentPartPr>
              <p14:xfrm>
                <a:off x="2525211" y="2873349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078100-432A-4F4D-9EC6-BD53EEC569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9211" y="283734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0C696A-D1C3-4841-9E4B-E4BC61EF6D28}"/>
                    </a:ext>
                  </a:extLst>
                </p14:cNvPr>
                <p14:cNvContentPartPr/>
                <p14:nvPr/>
              </p14:nvContentPartPr>
              <p14:xfrm>
                <a:off x="2525211" y="2873349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0C696A-D1C3-4841-9E4B-E4BC61EF6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9211" y="283734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613F65-A9AF-45AD-8D01-878518990D87}"/>
                  </a:ext>
                </a:extLst>
              </p14:cNvPr>
              <p14:cNvContentPartPr/>
              <p14:nvPr/>
            </p14:nvContentPartPr>
            <p14:xfrm>
              <a:off x="2177647" y="1512127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613F65-A9AF-45AD-8D01-878518990D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1647" y="1476127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BA4FD21-C336-4E9F-8E5F-52E4CFE61500}"/>
              </a:ext>
            </a:extLst>
          </p:cNvPr>
          <p:cNvGrpSpPr/>
          <p:nvPr/>
        </p:nvGrpSpPr>
        <p:grpSpPr>
          <a:xfrm>
            <a:off x="2439367" y="2687887"/>
            <a:ext cx="360" cy="22680"/>
            <a:chOff x="2416851" y="2960469"/>
            <a:chExt cx="360" cy="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1AA0F3-7B2D-4AF1-A783-BA24FF60D43C}"/>
                    </a:ext>
                  </a:extLst>
                </p14:cNvPr>
                <p14:cNvContentPartPr/>
                <p14:nvPr/>
              </p14:nvContentPartPr>
              <p14:xfrm>
                <a:off x="2416851" y="2960469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1AA0F3-7B2D-4AF1-A783-BA24FF60D4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0851" y="29244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9B2B5B-E9A0-487E-817E-4D2A45788C06}"/>
                    </a:ext>
                  </a:extLst>
                </p14:cNvPr>
                <p14:cNvContentPartPr/>
                <p14:nvPr/>
              </p14:nvContentPartPr>
              <p14:xfrm>
                <a:off x="2416851" y="2960469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9B2B5B-E9A0-487E-817E-4D2A45788C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0851" y="29244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0F66D7-F101-4B16-A4FD-2C97AAECBF04}"/>
                    </a:ext>
                  </a:extLst>
                </p14:cNvPr>
                <p14:cNvContentPartPr/>
                <p14:nvPr/>
              </p14:nvContentPartPr>
              <p14:xfrm>
                <a:off x="2416851" y="2960469"/>
                <a:ext cx="360" cy="2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0F66D7-F101-4B16-A4FD-2C97AAECBF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80851" y="2924469"/>
                  <a:ext cx="72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AC626F-1876-4C5B-BF54-46776DBB8576}"/>
                    </a:ext>
                  </a:extLst>
                </p14:cNvPr>
                <p14:cNvContentPartPr/>
                <p14:nvPr/>
              </p14:nvContentPartPr>
              <p14:xfrm>
                <a:off x="2416851" y="2982789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AC626F-1876-4C5B-BF54-46776DBB85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0851" y="29467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09716E-16A9-49B7-84E1-74F35E5C4FCA}"/>
                  </a:ext>
                </a:extLst>
              </p14:cNvPr>
              <p14:cNvContentPartPr/>
              <p14:nvPr/>
            </p14:nvContentPartPr>
            <p14:xfrm>
              <a:off x="5421247" y="5213287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09716E-16A9-49B7-84E1-74F35E5C4F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5247" y="51772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7558B5-7F68-42EC-9518-1140F468C353}"/>
                  </a:ext>
                </a:extLst>
              </p14:cNvPr>
              <p14:cNvContentPartPr/>
              <p14:nvPr/>
            </p14:nvContentPartPr>
            <p14:xfrm>
              <a:off x="5421247" y="5213287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7558B5-7F68-42EC-9518-1140F468C3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85247" y="5177287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 descr="hand gesture Icon 80085">
            <a:extLst>
              <a:ext uri="{FF2B5EF4-FFF2-40B4-BE49-F238E27FC236}">
                <a16:creationId xmlns:a16="http://schemas.microsoft.com/office/drawing/2014/main" id="{B68F3C47-D551-4BDF-BC19-813BC481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45" y="941470"/>
            <a:ext cx="2892312" cy="28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two finger swipe hand Icon 1025775">
            <a:extLst>
              <a:ext uri="{FF2B5EF4-FFF2-40B4-BE49-F238E27FC236}">
                <a16:creationId xmlns:a16="http://schemas.microsoft.com/office/drawing/2014/main" id="{ED4FD19B-47D3-490E-BB34-3E4B88CFD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49" b="75037"/>
          <a:stretch/>
        </p:blipFill>
        <p:spPr bwMode="auto">
          <a:xfrm flipH="1">
            <a:off x="2707901" y="1480608"/>
            <a:ext cx="748824" cy="5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A58E0A5-F8ED-4E62-BAEB-E808C390345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14" y="5612662"/>
            <a:ext cx="1521159" cy="157484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FA0D4C5-8DA3-44E4-A1C4-E2A37F7DC7ED}"/>
              </a:ext>
            </a:extLst>
          </p:cNvPr>
          <p:cNvSpPr txBox="1"/>
          <p:nvPr/>
        </p:nvSpPr>
        <p:spPr>
          <a:xfrm>
            <a:off x="10210800" y="5683260"/>
            <a:ext cx="341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เอฟซี ไอคอนิก" panose="020B0604020202020204" charset="-34"/>
                <a:ea typeface="+mn-ea"/>
                <a:cs typeface="เอฟซี ไอคอนิก" panose="020B0604020202020204" charset="-34"/>
              </a:rPr>
              <a:t>Zoom In</a:t>
            </a:r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DDECB4-047A-4C38-B764-502967F1EB7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14" y="7534364"/>
            <a:ext cx="1444795" cy="168096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2375289-03DD-402E-82F7-F8BE4DF9E0C1}"/>
              </a:ext>
            </a:extLst>
          </p:cNvPr>
          <p:cNvSpPr txBox="1"/>
          <p:nvPr/>
        </p:nvSpPr>
        <p:spPr>
          <a:xfrm>
            <a:off x="10515600" y="780989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เอฟซี ไอคอนิก" panose="020B0604020202020204" charset="-34"/>
                <a:ea typeface="+mn-ea"/>
                <a:cs typeface="เอฟซี ไอคอนิก" panose="020B0604020202020204" charset="-34"/>
              </a:rPr>
              <a:t>Zoom Out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86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BD2A-3595-99C7-57FB-05989D8F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12542"/>
            <a:ext cx="14511337" cy="509171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7009A7-D21D-9453-57E7-AA7B9610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94027"/>
              </p:ext>
            </p:extLst>
          </p:nvPr>
        </p:nvGraphicFramePr>
        <p:xfrm>
          <a:off x="3886200" y="800100"/>
          <a:ext cx="12877800" cy="648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0">
                  <a:extLst>
                    <a:ext uri="{9D8B030D-6E8A-4147-A177-3AD203B41FA5}">
                      <a16:colId xmlns:a16="http://schemas.microsoft.com/office/drawing/2014/main" val="3068993036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629979030"/>
                    </a:ext>
                  </a:extLst>
                </a:gridCol>
              </a:tblGrid>
              <a:tr h="695178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HAND GESTURE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DIGITAL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72193"/>
                  </a:ext>
                </a:extLst>
              </a:tr>
              <a:tr h="740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 Finger, Middle finger Up (Other Fingers Down)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Moves the </a:t>
                      </a: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Mouse Cursor</a:t>
                      </a: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based on hand movements.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5451155"/>
                  </a:ext>
                </a:extLst>
              </a:tr>
              <a:tr h="695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Thumb and Middle Finger Up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Simulates a </a:t>
                      </a: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Left Click</a:t>
                      </a: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2828386"/>
                  </a:ext>
                </a:extLst>
              </a:tr>
              <a:tr h="695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Thumb and Index Finger Up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Simulates a </a:t>
                      </a: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Right Click</a:t>
                      </a: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41295769"/>
                  </a:ext>
                </a:extLst>
              </a:tr>
              <a:tr h="740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Swipe Left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Moves to the </a:t>
                      </a: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Next Slide</a:t>
                      </a: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scrolls </a:t>
                      </a: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down</a:t>
                      </a: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 a document.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3640652"/>
                  </a:ext>
                </a:extLst>
              </a:tr>
              <a:tr h="740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Swipe Right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Moves to the </a:t>
                      </a:r>
                      <a:r>
                        <a:rPr lang="en-IN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Previous Slide</a:t>
                      </a:r>
                      <a:r>
                        <a:rPr lang="en-IN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scrolls </a:t>
                      </a:r>
                      <a:r>
                        <a:rPr lang="en-IN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</a:t>
                      </a:r>
                      <a:r>
                        <a:rPr lang="en-IN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 a document.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9539927"/>
                  </a:ext>
                </a:extLst>
              </a:tr>
              <a:tr h="740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Zoom In Gesture (Index and thumb Moves Away)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Zooms In</a:t>
                      </a: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on the content (e.g., image, document) using pinch gesture.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0498552"/>
                  </a:ext>
                </a:extLst>
              </a:tr>
              <a:tr h="740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Zoom Out Gesture (Index and thumb Moves Closer)</a:t>
                      </a:r>
                      <a:endParaRPr lang="en-IN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Zooms Out</a:t>
                      </a: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on the content using pinch gesture.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20540598"/>
                  </a:ext>
                </a:extLst>
              </a:tr>
              <a:tr h="695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Fingers Closed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Stops any gesture detection or action temporarily.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49531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C0770A-C77F-F2E4-684B-1DDBBAC940E1}"/>
              </a:ext>
            </a:extLst>
          </p:cNvPr>
          <p:cNvSpPr txBox="1"/>
          <p:nvPr/>
        </p:nvSpPr>
        <p:spPr>
          <a:xfrm>
            <a:off x="5334000" y="7609344"/>
            <a:ext cx="1143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level of accuracy in gesture recognition, with an average success rate of 95% across various gestures.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reported that the application significantly improved their interaction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Latency under 100ms, ensuring real-time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Compatibility across various lighting conditions and user gestures.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3871-5B94-1D0E-EE87-E740D54F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86" y="342900"/>
            <a:ext cx="14663737" cy="838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FDC3-7F1D-FD92-5433-4859ABBC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23" y="1333500"/>
            <a:ext cx="14401800" cy="8001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Zhang, Z., &amp; Wang, Y. (2020). "A Survey on Gesture Recognition Techniques." Journal of Computer Science and Technology, 35(4), 789-805.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Google. (2021). "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MediaPipe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Framework for Building Perception Pipelines." Retrieved from https://google.github.io/mediapipe/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Kinect for Windows SDK. (2019). "Gesture Recognition with Kinect." Retrieved from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https://www.microsoft.com/en-us/download/details.aspx?id=44561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Le, T. D., &amp; Nguyen, T. H. (2022). "Machine Learning Approaches for Gesture Recognition: A Review." International Journal of Computer Applications, 182(12), 1-8.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Almazan, B. Ghanem, S. Moreno, and F.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Jurie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“Hand gesture recognition with deep learning,” IEEE Transactions on Pattern Analysis and Machine Intelligence, vol. 37, no. 12, pp. 2523-2535, 2019.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[https://ieeexplore.ieee.org/document/7299406].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MediaPipe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Documentation: https://google.github.io/mediapipe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 Documentation:  https://opencv.org/</a:t>
            </a:r>
          </a:p>
        </p:txBody>
      </p:sp>
    </p:spTree>
    <p:extLst>
      <p:ext uri="{BB962C8B-B14F-4D97-AF65-F5344CB8AC3E}">
        <p14:creationId xmlns:p14="http://schemas.microsoft.com/office/powerpoint/2010/main" val="180935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ECEF-DC6F-99CB-9270-D2B4755D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829050"/>
            <a:ext cx="15028070" cy="2628899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66694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22A1-1AFE-F1B9-1E9F-7758FF50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7800" y="3924300"/>
            <a:ext cx="15028070" cy="1600199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409A-F931-D1A8-C8AD-741A6C99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00" y="1104900"/>
            <a:ext cx="6324600" cy="80772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Study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Modelling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Diagrams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602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0066-DA64-294B-4977-221F1521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416" y="-8603"/>
            <a:ext cx="15028070" cy="1189703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0DB3-2C76-F448-953F-900897C2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790699"/>
            <a:ext cx="15028070" cy="849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57F01"/>
                </a:solidFill>
              </a:rPr>
              <a:t>Project Goal : </a:t>
            </a:r>
            <a:r>
              <a:rPr lang="en-US" dirty="0"/>
              <a:t>Build a software system to perform Digital interaction based on Hand Gestures.</a:t>
            </a:r>
            <a:br>
              <a:rPr lang="en-US" dirty="0"/>
            </a:br>
            <a:r>
              <a:rPr lang="en-US" dirty="0"/>
              <a:t>Digital Interaction like:</a:t>
            </a:r>
          </a:p>
          <a:p>
            <a:pPr lvl="1"/>
            <a:r>
              <a:rPr lang="en-US" dirty="0"/>
              <a:t>Navigating through Documents</a:t>
            </a:r>
          </a:p>
          <a:p>
            <a:pPr lvl="1"/>
            <a:r>
              <a:rPr lang="en-US" dirty="0"/>
              <a:t>Mouse Functionalities</a:t>
            </a:r>
          </a:p>
          <a:p>
            <a:pPr lvl="1"/>
            <a:r>
              <a:rPr lang="en-US" dirty="0"/>
              <a:t>Media Control</a:t>
            </a:r>
          </a:p>
          <a:p>
            <a:pPr marL="0" indent="0" algn="l">
              <a:lnSpc>
                <a:spcPts val="4206"/>
              </a:lnSpc>
              <a:buNone/>
            </a:pPr>
            <a:endParaRPr lang="en-US" sz="3600" b="1" dirty="0">
              <a:solidFill>
                <a:srgbClr val="D57F01"/>
              </a:solidFill>
            </a:endParaRPr>
          </a:p>
          <a:p>
            <a:pPr marL="0" indent="0" algn="l">
              <a:lnSpc>
                <a:spcPts val="4206"/>
              </a:lnSpc>
              <a:buNone/>
            </a:pPr>
            <a:r>
              <a:rPr lang="en-US" sz="3600" b="1" dirty="0">
                <a:solidFill>
                  <a:srgbClr val="D57F01"/>
                </a:solidFill>
              </a:rPr>
              <a:t>Objective : </a:t>
            </a:r>
          </a:p>
          <a:p>
            <a:pPr marL="0" indent="0" algn="l">
              <a:lnSpc>
                <a:spcPts val="4206"/>
              </a:lnSpc>
              <a:buNone/>
            </a:pPr>
            <a:r>
              <a:rPr lang="en-US" sz="3600" dirty="0"/>
              <a:t>To enhance user experience and interaction by </a:t>
            </a:r>
            <a:r>
              <a:rPr lang="en-IN" sz="3600" dirty="0"/>
              <a:t>harnessing hand detection and gesture recognition </a:t>
            </a:r>
            <a:r>
              <a:rPr lang="en-US" sz="3600" dirty="0"/>
              <a:t> for seamless digital engagement.</a:t>
            </a:r>
            <a:endParaRPr lang="en-GB" sz="3600" dirty="0">
              <a:solidFill>
                <a:srgbClr val="000000"/>
              </a:solidFill>
              <a:latin typeface="เอฟซี ไอคอนิก"/>
              <a:ea typeface="เอฟซี ไอคอนิก"/>
              <a:cs typeface="เอฟซี ไอคอนิก"/>
              <a:sym typeface="เอฟซี ไอคอนิก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81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A8FA5C-1936-4D8E-EFFA-092F6B3F8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329900"/>
              </p:ext>
            </p:extLst>
          </p:nvPr>
        </p:nvGraphicFramePr>
        <p:xfrm>
          <a:off x="5181600" y="723900"/>
          <a:ext cx="11045190" cy="883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7EEF5B-67C2-B69D-2792-D5EE43AE74C9}"/>
              </a:ext>
            </a:extLst>
          </p:cNvPr>
          <p:cNvSpPr txBox="1"/>
          <p:nvPr/>
        </p:nvSpPr>
        <p:spPr>
          <a:xfrm>
            <a:off x="7696200" y="1700869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Utilizes webcam input and Python libraries for real-time gesture detection.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This system is cost-effective and can run on any standard machine.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139B6-0364-AE97-C246-47565D586CDB}"/>
              </a:ext>
            </a:extLst>
          </p:cNvPr>
          <p:cNvSpPr txBox="1"/>
          <p:nvPr/>
        </p:nvSpPr>
        <p:spPr>
          <a:xfrm>
            <a:off x="8382000" y="4670346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Crafted to seamlessly integrate with existing digital systems, providing flexibility in deployment with minimal added costs.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CDC74-ACFC-F166-61F0-F7F70DF10699}"/>
              </a:ext>
            </a:extLst>
          </p:cNvPr>
          <p:cNvSpPr txBox="1"/>
          <p:nvPr/>
        </p:nvSpPr>
        <p:spPr>
          <a:xfrm>
            <a:off x="7924800" y="7386817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Cost-effective, leveraging open-source libraries and minimal hardware requirements like camera.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485E-8E21-C4F0-3812-7BD784DC3274}"/>
              </a:ext>
            </a:extLst>
          </p:cNvPr>
          <p:cNvSpPr txBox="1"/>
          <p:nvPr/>
        </p:nvSpPr>
        <p:spPr>
          <a:xfrm>
            <a:off x="5547360" y="1946076"/>
            <a:ext cx="169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Feasibility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ECFA0-B694-C06B-7C45-31A4FC4C8482}"/>
              </a:ext>
            </a:extLst>
          </p:cNvPr>
          <p:cNvSpPr txBox="1"/>
          <p:nvPr/>
        </p:nvSpPr>
        <p:spPr>
          <a:xfrm>
            <a:off x="6004560" y="4712613"/>
            <a:ext cx="2148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</a:t>
            </a:r>
          </a:p>
          <a:p>
            <a:pPr algn="ctr"/>
            <a:r>
              <a:rPr lang="en-IN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4DD0E-ED74-3DE7-C1AD-EC5CA1E2B598}"/>
              </a:ext>
            </a:extLst>
          </p:cNvPr>
          <p:cNvSpPr txBox="1"/>
          <p:nvPr/>
        </p:nvSpPr>
        <p:spPr>
          <a:xfrm>
            <a:off x="5425440" y="7386817"/>
            <a:ext cx="193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Economical Feasibility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2D042-9FBA-5B06-1EC1-EB7559EB0138}"/>
              </a:ext>
            </a:extLst>
          </p:cNvPr>
          <p:cNvSpPr txBox="1"/>
          <p:nvPr/>
        </p:nvSpPr>
        <p:spPr>
          <a:xfrm>
            <a:off x="2061210" y="4097656"/>
            <a:ext cx="31470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</a:t>
            </a:r>
          </a:p>
          <a:p>
            <a:pPr algn="ctr"/>
            <a:r>
              <a:rPr lang="en-IN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113855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D472542-A384-CB8E-381E-199692644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311599"/>
              </p:ext>
            </p:extLst>
          </p:nvPr>
        </p:nvGraphicFramePr>
        <p:xfrm>
          <a:off x="2438400" y="571500"/>
          <a:ext cx="14706600" cy="906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19">
            <a:extLst>
              <a:ext uri="{FF2B5EF4-FFF2-40B4-BE49-F238E27FC236}">
                <a16:creationId xmlns:a16="http://schemas.microsoft.com/office/drawing/2014/main" id="{7075B9FB-055C-D28A-3708-5F360EA2BF7F}"/>
              </a:ext>
            </a:extLst>
          </p:cNvPr>
          <p:cNvSpPr txBox="1"/>
          <p:nvPr/>
        </p:nvSpPr>
        <p:spPr>
          <a:xfrm>
            <a:off x="3733800" y="876300"/>
            <a:ext cx="510540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6"/>
              </a:lnSpc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Hardware </a:t>
            </a:r>
          </a:p>
          <a:p>
            <a:pPr algn="ctr">
              <a:lnSpc>
                <a:spcPts val="4206"/>
              </a:lnSpc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Requirements</a:t>
            </a:r>
          </a:p>
          <a:p>
            <a:pPr algn="ctr">
              <a:lnSpc>
                <a:spcPts val="4206"/>
              </a:lnSpc>
            </a:pP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เอฟซี ไอคอนิก"/>
            </a:endParaRPr>
          </a:p>
          <a:p>
            <a:pPr marL="571500" indent="-571500" algn="just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Webcam.</a:t>
            </a:r>
          </a:p>
          <a:p>
            <a:pPr marL="571500" indent="-571500" algn="just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computer.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7EC7EE21-8427-3F3C-700D-5568AB28EB70}"/>
              </a:ext>
            </a:extLst>
          </p:cNvPr>
          <p:cNvSpPr txBox="1"/>
          <p:nvPr/>
        </p:nvSpPr>
        <p:spPr>
          <a:xfrm>
            <a:off x="10515600" y="669758"/>
            <a:ext cx="6477000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457200">
              <a:lnSpc>
                <a:spcPts val="4206"/>
              </a:lnSpc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Software </a:t>
            </a:r>
          </a:p>
          <a:p>
            <a:pPr algn="ctr" defTabSz="457200"/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Requirements</a:t>
            </a:r>
            <a:endParaRPr lang="en-US" sz="3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เอฟซี ไอคอนิก"/>
            </a:endParaRPr>
          </a:p>
          <a:p>
            <a:pPr defTabSz="457200">
              <a:lnSpc>
                <a:spcPts val="4206"/>
              </a:lnSpc>
            </a:pPr>
            <a:r>
              <a:rPr lang="en-US" sz="3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Language    : 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Python</a:t>
            </a:r>
          </a:p>
          <a:p>
            <a:pPr defTabSz="457200">
              <a:lnSpc>
                <a:spcPts val="4206"/>
              </a:lnSpc>
            </a:pPr>
            <a:r>
              <a:rPr lang="en-US" sz="3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Libraries      : 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OpenCV,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pyautogui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,</a:t>
            </a:r>
          </a:p>
          <a:p>
            <a:pPr defTabSz="457200">
              <a:lnSpc>
                <a:spcPts val="4206"/>
              </a:lnSpc>
            </a:pP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					 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Pynput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 </a:t>
            </a:r>
          </a:p>
          <a:p>
            <a:pPr defTabSz="457200">
              <a:lnSpc>
                <a:spcPts val="4206"/>
              </a:lnSpc>
            </a:pPr>
            <a:r>
              <a:rPr lang="en-US" sz="36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Framework :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MediaPipe</a:t>
            </a:r>
            <a:r>
              <a:rPr lang="en-US" sz="3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 </a:t>
            </a:r>
          </a:p>
          <a:p>
            <a:pPr algn="ctr" defTabSz="457200">
              <a:lnSpc>
                <a:spcPts val="4206"/>
              </a:lnSpc>
            </a:pPr>
            <a:endParaRPr lang="en-US" sz="3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เอฟซี ไอคอนิก"/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5C988C0A-B38D-AFC0-A480-24BD97729612}"/>
              </a:ext>
            </a:extLst>
          </p:cNvPr>
          <p:cNvSpPr txBox="1"/>
          <p:nvPr/>
        </p:nvSpPr>
        <p:spPr>
          <a:xfrm>
            <a:off x="2971800" y="5524500"/>
            <a:ext cx="5980472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6"/>
              </a:lnSpc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Functional</a:t>
            </a:r>
          </a:p>
          <a:p>
            <a:pPr algn="ctr">
              <a:lnSpc>
                <a:spcPts val="4206"/>
              </a:lnSpc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Requirements</a:t>
            </a:r>
          </a:p>
          <a:p>
            <a:pPr algn="ctr">
              <a:lnSpc>
                <a:spcPts val="4206"/>
              </a:lnSpc>
            </a:pP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เอฟซี ไอคอนิก"/>
            </a:endParaRPr>
          </a:p>
          <a:p>
            <a:pPr marL="571500" indent="-571500" algn="just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Hand Detection in real time</a:t>
            </a:r>
          </a:p>
          <a:p>
            <a:pPr marL="571500" indent="-571500" algn="just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Perform Digital action based on gestures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0BC112C5-5151-16E3-AC21-07BC628B899F}"/>
              </a:ext>
            </a:extLst>
          </p:cNvPr>
          <p:cNvSpPr txBox="1"/>
          <p:nvPr/>
        </p:nvSpPr>
        <p:spPr>
          <a:xfrm>
            <a:off x="10820400" y="5676900"/>
            <a:ext cx="56388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6"/>
              </a:lnSpc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Non-Functional</a:t>
            </a:r>
          </a:p>
          <a:p>
            <a:pPr algn="ctr">
              <a:lnSpc>
                <a:spcPts val="4206"/>
              </a:lnSpc>
            </a:pPr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Requirements</a:t>
            </a:r>
          </a:p>
          <a:p>
            <a:pPr algn="ctr">
              <a:lnSpc>
                <a:spcPts val="4206"/>
              </a:lnSpc>
            </a:pP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เอฟซี ไอคอนิก"/>
            </a:endParaRPr>
          </a:p>
          <a:p>
            <a:pPr marL="571500" indent="-571500" algn="just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Object Oriented Design</a:t>
            </a:r>
          </a:p>
          <a:p>
            <a:pPr marL="571500" indent="-571500" algn="just">
              <a:lnSpc>
                <a:spcPts val="4206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Modularity to add further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47685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10BC-CF81-AAB9-1D97-184D01AC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9934"/>
            <a:ext cx="15197137" cy="6463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 &amp; MODELING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A7782F-E927-BFC9-7780-F981AD5F2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618554"/>
              </p:ext>
            </p:extLst>
          </p:nvPr>
        </p:nvGraphicFramePr>
        <p:xfrm>
          <a:off x="2438400" y="2222330"/>
          <a:ext cx="8835033" cy="606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0FB78F-BBDB-9F1D-C496-D98D716591DE}"/>
              </a:ext>
            </a:extLst>
          </p:cNvPr>
          <p:cNvSpPr txBox="1"/>
          <p:nvPr/>
        </p:nvSpPr>
        <p:spPr>
          <a:xfrm>
            <a:off x="2467708" y="2580022"/>
            <a:ext cx="7254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Layer </a:t>
            </a:r>
          </a:p>
          <a:p>
            <a:pPr algn="ctr"/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webcam for video capture.</a:t>
            </a:r>
          </a:p>
          <a:p>
            <a:pPr algn="ctr"/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902D2-2D6A-DDFC-B0FB-666B17835C1D}"/>
              </a:ext>
            </a:extLst>
          </p:cNvPr>
          <p:cNvSpPr txBox="1"/>
          <p:nvPr/>
        </p:nvSpPr>
        <p:spPr>
          <a:xfrm>
            <a:off x="3352800" y="4643417"/>
            <a:ext cx="7010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Processing Layer 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 Gesture detection and Control modules.</a:t>
            </a:r>
          </a:p>
          <a:p>
            <a:pPr algn="ctr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618EE-62A1-A74D-3C9C-DB38B6C54C8E}"/>
              </a:ext>
            </a:extLst>
          </p:cNvPr>
          <p:cNvSpPr txBox="1"/>
          <p:nvPr/>
        </p:nvSpPr>
        <p:spPr>
          <a:xfrm>
            <a:off x="4114800" y="6623535"/>
            <a:ext cx="6777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Output Layer  </a:t>
            </a: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เอฟซี ไอคอนิก"/>
              </a:rPr>
              <a:t>riggers OS controls like mouse actions, Document navigation.</a:t>
            </a:r>
          </a:p>
          <a:p>
            <a:pPr algn="ctr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A7066-9B86-8CEE-7DBF-A7069CFA494C}"/>
              </a:ext>
            </a:extLst>
          </p:cNvPr>
          <p:cNvSpPr txBox="1"/>
          <p:nvPr/>
        </p:nvSpPr>
        <p:spPr>
          <a:xfrm>
            <a:off x="11398348" y="2276647"/>
            <a:ext cx="6100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flow between components ensures the user’s gestures are quickly recognized and converted into commands for digital interaction. 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Modularity and ease of use with the help of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OODesign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Activity Diagram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Case Diagram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9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B333-A725-D484-A238-99A70013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457201"/>
            <a:ext cx="14358937" cy="1142999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49C6F-5998-D05D-0630-615D179E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5256"/>
            <a:ext cx="11306796" cy="78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1BFA-09D4-9B00-18F3-497E533A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114300"/>
            <a:ext cx="9440467" cy="762000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USECASE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1E2C6-2C75-AACB-DFE8-193D66C9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75779"/>
            <a:ext cx="10820400" cy="85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D3A0-AA0D-92B0-1DCD-0A735390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076700"/>
            <a:ext cx="6629400" cy="1257299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DIAGRAM</a:t>
            </a:r>
            <a:endParaRPr lang="en-IN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76241-4082-CC59-7097-75B8D0AB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3184"/>
            <a:ext cx="77343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8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809</Words>
  <Application>Microsoft Office PowerPoint</Application>
  <PresentationFormat>Custom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เอฟซี ไอคอนิก</vt:lpstr>
      <vt:lpstr>Wingdings</vt:lpstr>
      <vt:lpstr>Corbel</vt:lpstr>
      <vt:lpstr>Arial</vt:lpstr>
      <vt:lpstr>Calibri</vt:lpstr>
      <vt:lpstr>Parallax</vt:lpstr>
      <vt:lpstr>PowerPoint Presentation</vt:lpstr>
      <vt:lpstr>CONTENTS</vt:lpstr>
      <vt:lpstr>INTRODUCTION</vt:lpstr>
      <vt:lpstr>PowerPoint Presentation</vt:lpstr>
      <vt:lpstr>PowerPoint Presentation</vt:lpstr>
      <vt:lpstr>DESIGN  &amp; MODELING</vt:lpstr>
      <vt:lpstr>CLASS DIAGRAM</vt:lpstr>
      <vt:lpstr>USECASE DIAGRAM</vt:lpstr>
      <vt:lpstr>ACTIVITY DIAGRAM</vt:lpstr>
      <vt:lpstr>SEQUENCE DIAGRAM</vt:lpstr>
      <vt:lpstr>METHODOLOGY</vt:lpstr>
      <vt:lpstr>OUTPUT</vt:lpstr>
      <vt:lpstr>RESULTS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MOHAMMAD NISAR AHAMED</dc:creator>
  <cp:lastModifiedBy>SHAIK MOHAMMAD</cp:lastModifiedBy>
  <cp:revision>73</cp:revision>
  <dcterms:created xsi:type="dcterms:W3CDTF">2006-08-16T00:00:00Z</dcterms:created>
  <dcterms:modified xsi:type="dcterms:W3CDTF">2024-12-10T08:16:03Z</dcterms:modified>
  <dc:identifier>DAGY0PGw48A</dc:identifier>
</cp:coreProperties>
</file>