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7" r:id="rId9"/>
    <p:sldId id="268" r:id="rId10"/>
    <p:sldId id="269" r:id="rId11"/>
    <p:sldId id="272" r:id="rId12"/>
    <p:sldId id="270" r:id="rId13"/>
    <p:sldId id="273" r:id="rId14"/>
    <p:sldId id="271" r:id="rId15"/>
    <p:sldId id="274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FCDBBE-22C8-4198-9085-F0AA27200E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74D2668-9FF2-40E5-8135-2B082E7B0B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B7212E8F-C767-4562-9B9D-2B3FDADF5D8F}" type="parTrans" cxnId="{B0F798CF-8EE2-4F07-A383-59D590A53271}">
      <dgm:prSet/>
      <dgm:spPr/>
      <dgm:t>
        <a:bodyPr/>
        <a:lstStyle/>
        <a:p>
          <a:endParaRPr lang="en-US"/>
        </a:p>
      </dgm:t>
    </dgm:pt>
    <dgm:pt modelId="{0B5A8AB8-3042-41D5-84E1-A91BC825668B}" type="sibTrans" cxnId="{B0F798CF-8EE2-4F07-A383-59D590A53271}">
      <dgm:prSet/>
      <dgm:spPr/>
      <dgm:t>
        <a:bodyPr/>
        <a:lstStyle/>
        <a:p>
          <a:endParaRPr lang="en-US"/>
        </a:p>
      </dgm:t>
    </dgm:pt>
    <dgm:pt modelId="{9D1B5E05-7EC8-48AD-A01C-B601785040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Concepts</a:t>
          </a:r>
        </a:p>
      </dgm:t>
    </dgm:pt>
    <dgm:pt modelId="{2BBE953B-421B-48A9-AF35-30252A45963C}" type="parTrans" cxnId="{C32934E6-F4EA-4910-A7A2-E33ACB5ACC67}">
      <dgm:prSet/>
      <dgm:spPr/>
      <dgm:t>
        <a:bodyPr/>
        <a:lstStyle/>
        <a:p>
          <a:endParaRPr lang="en-US"/>
        </a:p>
      </dgm:t>
    </dgm:pt>
    <dgm:pt modelId="{C0F2067E-A037-4E62-80F4-3C87BD6920FB}" type="sibTrans" cxnId="{C32934E6-F4EA-4910-A7A2-E33ACB5ACC67}">
      <dgm:prSet/>
      <dgm:spPr/>
      <dgm:t>
        <a:bodyPr/>
        <a:lstStyle/>
        <a:p>
          <a:endParaRPr lang="en-US"/>
        </a:p>
      </dgm:t>
    </dgm:pt>
    <dgm:pt modelId="{BA009B97-B730-46F6-A11F-218CE738E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CC6D2E80-509A-452F-B08B-E5FA19E9B0F5}" type="parTrans" cxnId="{78DF035B-64C5-4428-AF84-61CFA0EB27B1}">
      <dgm:prSet/>
      <dgm:spPr/>
      <dgm:t>
        <a:bodyPr/>
        <a:lstStyle/>
        <a:p>
          <a:endParaRPr lang="en-US"/>
        </a:p>
      </dgm:t>
    </dgm:pt>
    <dgm:pt modelId="{700AEA60-54C7-4EF8-8184-E06FE6E6EC0F}" type="sibTrans" cxnId="{78DF035B-64C5-4428-AF84-61CFA0EB27B1}">
      <dgm:prSet/>
      <dgm:spPr/>
      <dgm:t>
        <a:bodyPr/>
        <a:lstStyle/>
        <a:p>
          <a:endParaRPr lang="en-US"/>
        </a:p>
      </dgm:t>
    </dgm:pt>
    <dgm:pt modelId="{B072626B-FC9F-4EFA-93BB-337B32F3CE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A6B88DA5-3B02-492C-9648-F459CC3FE7E6}" type="parTrans" cxnId="{47648809-E456-4F4A-B8AF-9E76C5D021A2}">
      <dgm:prSet/>
      <dgm:spPr/>
      <dgm:t>
        <a:bodyPr/>
        <a:lstStyle/>
        <a:p>
          <a:endParaRPr lang="en-US"/>
        </a:p>
      </dgm:t>
    </dgm:pt>
    <dgm:pt modelId="{9E1BB6FD-BC1F-49F1-88B4-607147A8E11B}" type="sibTrans" cxnId="{47648809-E456-4F4A-B8AF-9E76C5D021A2}">
      <dgm:prSet/>
      <dgm:spPr/>
      <dgm:t>
        <a:bodyPr/>
        <a:lstStyle/>
        <a:p>
          <a:endParaRPr lang="en-US"/>
        </a:p>
      </dgm:t>
    </dgm:pt>
    <dgm:pt modelId="{E9382D4F-5614-4BDC-BD6C-A52111348035}" type="pres">
      <dgm:prSet presAssocID="{0EFCDBBE-22C8-4198-9085-F0AA27200E23}" presName="root" presStyleCnt="0">
        <dgm:presLayoutVars>
          <dgm:dir/>
          <dgm:resizeHandles val="exact"/>
        </dgm:presLayoutVars>
      </dgm:prSet>
      <dgm:spPr/>
    </dgm:pt>
    <dgm:pt modelId="{4513F137-A91C-416D-9F11-76EEB12321CF}" type="pres">
      <dgm:prSet presAssocID="{674D2668-9FF2-40E5-8135-2B082E7B0B5F}" presName="compNode" presStyleCnt="0"/>
      <dgm:spPr/>
    </dgm:pt>
    <dgm:pt modelId="{EA61A864-54C6-46DF-B8F0-69EE3D73D50D}" type="pres">
      <dgm:prSet presAssocID="{674D2668-9FF2-40E5-8135-2B082E7B0B5F}" presName="bgRect" presStyleLbl="bgShp" presStyleIdx="0" presStyleCnt="4"/>
      <dgm:spPr/>
    </dgm:pt>
    <dgm:pt modelId="{D351A7E3-46F2-4EA8-9654-A00B52D5B0B5}" type="pres">
      <dgm:prSet presAssocID="{674D2668-9FF2-40E5-8135-2B082E7B0B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8BD2FDCE-9B7D-44F9-8840-83838DF2215B}" type="pres">
      <dgm:prSet presAssocID="{674D2668-9FF2-40E5-8135-2B082E7B0B5F}" presName="spaceRect" presStyleCnt="0"/>
      <dgm:spPr/>
    </dgm:pt>
    <dgm:pt modelId="{C0D59849-6ADB-437D-8D96-270B368911BE}" type="pres">
      <dgm:prSet presAssocID="{674D2668-9FF2-40E5-8135-2B082E7B0B5F}" presName="parTx" presStyleLbl="revTx" presStyleIdx="0" presStyleCnt="4">
        <dgm:presLayoutVars>
          <dgm:chMax val="0"/>
          <dgm:chPref val="0"/>
        </dgm:presLayoutVars>
      </dgm:prSet>
      <dgm:spPr/>
    </dgm:pt>
    <dgm:pt modelId="{1C02FCDB-D9CA-47B0-B4BE-1FD575E344E3}" type="pres">
      <dgm:prSet presAssocID="{0B5A8AB8-3042-41D5-84E1-A91BC825668B}" presName="sibTrans" presStyleCnt="0"/>
      <dgm:spPr/>
    </dgm:pt>
    <dgm:pt modelId="{35CD2DD0-0F23-4B72-92BA-AB13F9D1279A}" type="pres">
      <dgm:prSet presAssocID="{9D1B5E05-7EC8-48AD-A01C-B6017850407C}" presName="compNode" presStyleCnt="0"/>
      <dgm:spPr/>
    </dgm:pt>
    <dgm:pt modelId="{91217DA1-6949-45DC-AC80-2F08E58A22F8}" type="pres">
      <dgm:prSet presAssocID="{9D1B5E05-7EC8-48AD-A01C-B6017850407C}" presName="bgRect" presStyleLbl="bgShp" presStyleIdx="1" presStyleCnt="4"/>
      <dgm:spPr/>
    </dgm:pt>
    <dgm:pt modelId="{F7183F16-FAFC-41AF-B8BB-4AC8FCF7AC0D}" type="pres">
      <dgm:prSet presAssocID="{9D1B5E05-7EC8-48AD-A01C-B601785040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3D2BFAD-11CC-4496-B6F4-F51B7591D210}" type="pres">
      <dgm:prSet presAssocID="{9D1B5E05-7EC8-48AD-A01C-B6017850407C}" presName="spaceRect" presStyleCnt="0"/>
      <dgm:spPr/>
    </dgm:pt>
    <dgm:pt modelId="{EE7D56CC-6628-417D-8D46-42AD7BD22F1C}" type="pres">
      <dgm:prSet presAssocID="{9D1B5E05-7EC8-48AD-A01C-B6017850407C}" presName="parTx" presStyleLbl="revTx" presStyleIdx="1" presStyleCnt="4">
        <dgm:presLayoutVars>
          <dgm:chMax val="0"/>
          <dgm:chPref val="0"/>
        </dgm:presLayoutVars>
      </dgm:prSet>
      <dgm:spPr/>
    </dgm:pt>
    <dgm:pt modelId="{97134210-7BF0-4940-A9EB-A6F4B40E382C}" type="pres">
      <dgm:prSet presAssocID="{C0F2067E-A037-4E62-80F4-3C87BD6920FB}" presName="sibTrans" presStyleCnt="0"/>
      <dgm:spPr/>
    </dgm:pt>
    <dgm:pt modelId="{3C94A61A-FF45-49FA-B368-98CDA41A3643}" type="pres">
      <dgm:prSet presAssocID="{BA009B97-B730-46F6-A11F-218CE738E046}" presName="compNode" presStyleCnt="0"/>
      <dgm:spPr/>
    </dgm:pt>
    <dgm:pt modelId="{F2A54D5C-883C-4530-B1D1-6D037FC51559}" type="pres">
      <dgm:prSet presAssocID="{BA009B97-B730-46F6-A11F-218CE738E046}" presName="bgRect" presStyleLbl="bgShp" presStyleIdx="2" presStyleCnt="4"/>
      <dgm:spPr/>
    </dgm:pt>
    <dgm:pt modelId="{8F6F70F6-F740-42A2-9745-050ED0BFF53B}" type="pres">
      <dgm:prSet presAssocID="{BA009B97-B730-46F6-A11F-218CE738E0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bum"/>
        </a:ext>
      </dgm:extLst>
    </dgm:pt>
    <dgm:pt modelId="{16386EE3-19B9-4D31-A8F4-4604CE2A4EFE}" type="pres">
      <dgm:prSet presAssocID="{BA009B97-B730-46F6-A11F-218CE738E046}" presName="spaceRect" presStyleCnt="0"/>
      <dgm:spPr/>
    </dgm:pt>
    <dgm:pt modelId="{D945299C-DC93-4D0E-B8C9-17310D828C89}" type="pres">
      <dgm:prSet presAssocID="{BA009B97-B730-46F6-A11F-218CE738E046}" presName="parTx" presStyleLbl="revTx" presStyleIdx="2" presStyleCnt="4">
        <dgm:presLayoutVars>
          <dgm:chMax val="0"/>
          <dgm:chPref val="0"/>
        </dgm:presLayoutVars>
      </dgm:prSet>
      <dgm:spPr/>
    </dgm:pt>
    <dgm:pt modelId="{43031916-34E0-4D19-B5FB-81324D896BBC}" type="pres">
      <dgm:prSet presAssocID="{700AEA60-54C7-4EF8-8184-E06FE6E6EC0F}" presName="sibTrans" presStyleCnt="0"/>
      <dgm:spPr/>
    </dgm:pt>
    <dgm:pt modelId="{72504AC3-384F-4AC0-91EE-4C5C6E8296E9}" type="pres">
      <dgm:prSet presAssocID="{B072626B-FC9F-4EFA-93BB-337B32F3CEE7}" presName="compNode" presStyleCnt="0"/>
      <dgm:spPr/>
    </dgm:pt>
    <dgm:pt modelId="{582377A1-0CBE-45C4-8EB4-157C6BC61971}" type="pres">
      <dgm:prSet presAssocID="{B072626B-FC9F-4EFA-93BB-337B32F3CEE7}" presName="bgRect" presStyleLbl="bgShp" presStyleIdx="3" presStyleCnt="4"/>
      <dgm:spPr/>
    </dgm:pt>
    <dgm:pt modelId="{8892CC20-C7AD-4D69-A668-96BF10CBBFF3}" type="pres">
      <dgm:prSet presAssocID="{B072626B-FC9F-4EFA-93BB-337B32F3CE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498328FF-90B5-41C8-9507-6B3DE0FFFF40}" type="pres">
      <dgm:prSet presAssocID="{B072626B-FC9F-4EFA-93BB-337B32F3CEE7}" presName="spaceRect" presStyleCnt="0"/>
      <dgm:spPr/>
    </dgm:pt>
    <dgm:pt modelId="{D9373EE8-8E97-4FCC-BE4B-18AB33435260}" type="pres">
      <dgm:prSet presAssocID="{B072626B-FC9F-4EFA-93BB-337B32F3CEE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7648809-E456-4F4A-B8AF-9E76C5D021A2}" srcId="{0EFCDBBE-22C8-4198-9085-F0AA27200E23}" destId="{B072626B-FC9F-4EFA-93BB-337B32F3CEE7}" srcOrd="3" destOrd="0" parTransId="{A6B88DA5-3B02-492C-9648-F459CC3FE7E6}" sibTransId="{9E1BB6FD-BC1F-49F1-88B4-607147A8E11B}"/>
    <dgm:cxn modelId="{5C9F220E-6E41-46A9-BDBC-06B4178F7988}" type="presOf" srcId="{BA009B97-B730-46F6-A11F-218CE738E046}" destId="{D945299C-DC93-4D0E-B8C9-17310D828C89}" srcOrd="0" destOrd="0" presId="urn:microsoft.com/office/officeart/2018/2/layout/IconVerticalSolidList"/>
    <dgm:cxn modelId="{95157E3F-15F5-4F11-8B81-8761780B63EF}" type="presOf" srcId="{B072626B-FC9F-4EFA-93BB-337B32F3CEE7}" destId="{D9373EE8-8E97-4FCC-BE4B-18AB33435260}" srcOrd="0" destOrd="0" presId="urn:microsoft.com/office/officeart/2018/2/layout/IconVerticalSolidList"/>
    <dgm:cxn modelId="{78DF035B-64C5-4428-AF84-61CFA0EB27B1}" srcId="{0EFCDBBE-22C8-4198-9085-F0AA27200E23}" destId="{BA009B97-B730-46F6-A11F-218CE738E046}" srcOrd="2" destOrd="0" parTransId="{CC6D2E80-509A-452F-B08B-E5FA19E9B0F5}" sibTransId="{700AEA60-54C7-4EF8-8184-E06FE6E6EC0F}"/>
    <dgm:cxn modelId="{18C26377-1020-42BC-B641-BC92C707B4DB}" type="presOf" srcId="{0EFCDBBE-22C8-4198-9085-F0AA27200E23}" destId="{E9382D4F-5614-4BDC-BD6C-A52111348035}" srcOrd="0" destOrd="0" presId="urn:microsoft.com/office/officeart/2018/2/layout/IconVerticalSolidList"/>
    <dgm:cxn modelId="{FFE0B29F-5079-42C9-98F8-725F78E05422}" type="presOf" srcId="{9D1B5E05-7EC8-48AD-A01C-B6017850407C}" destId="{EE7D56CC-6628-417D-8D46-42AD7BD22F1C}" srcOrd="0" destOrd="0" presId="urn:microsoft.com/office/officeart/2018/2/layout/IconVerticalSolidList"/>
    <dgm:cxn modelId="{6C0692AE-1DBE-4456-AB5E-A28260B930FD}" type="presOf" srcId="{674D2668-9FF2-40E5-8135-2B082E7B0B5F}" destId="{C0D59849-6ADB-437D-8D96-270B368911BE}" srcOrd="0" destOrd="0" presId="urn:microsoft.com/office/officeart/2018/2/layout/IconVerticalSolidList"/>
    <dgm:cxn modelId="{B0F798CF-8EE2-4F07-A383-59D590A53271}" srcId="{0EFCDBBE-22C8-4198-9085-F0AA27200E23}" destId="{674D2668-9FF2-40E5-8135-2B082E7B0B5F}" srcOrd="0" destOrd="0" parTransId="{B7212E8F-C767-4562-9B9D-2B3FDADF5D8F}" sibTransId="{0B5A8AB8-3042-41D5-84E1-A91BC825668B}"/>
    <dgm:cxn modelId="{C32934E6-F4EA-4910-A7A2-E33ACB5ACC67}" srcId="{0EFCDBBE-22C8-4198-9085-F0AA27200E23}" destId="{9D1B5E05-7EC8-48AD-A01C-B6017850407C}" srcOrd="1" destOrd="0" parTransId="{2BBE953B-421B-48A9-AF35-30252A45963C}" sibTransId="{C0F2067E-A037-4E62-80F4-3C87BD6920FB}"/>
    <dgm:cxn modelId="{8B46B70D-E238-407A-992A-5E818C422D91}" type="presParOf" srcId="{E9382D4F-5614-4BDC-BD6C-A52111348035}" destId="{4513F137-A91C-416D-9F11-76EEB12321CF}" srcOrd="0" destOrd="0" presId="urn:microsoft.com/office/officeart/2018/2/layout/IconVerticalSolidList"/>
    <dgm:cxn modelId="{54F8557F-B18A-4250-80A3-079493C47699}" type="presParOf" srcId="{4513F137-A91C-416D-9F11-76EEB12321CF}" destId="{EA61A864-54C6-46DF-B8F0-69EE3D73D50D}" srcOrd="0" destOrd="0" presId="urn:microsoft.com/office/officeart/2018/2/layout/IconVerticalSolidList"/>
    <dgm:cxn modelId="{614EE106-A600-4123-99E4-E34A2A934F83}" type="presParOf" srcId="{4513F137-A91C-416D-9F11-76EEB12321CF}" destId="{D351A7E3-46F2-4EA8-9654-A00B52D5B0B5}" srcOrd="1" destOrd="0" presId="urn:microsoft.com/office/officeart/2018/2/layout/IconVerticalSolidList"/>
    <dgm:cxn modelId="{700116FB-1A8F-4C49-90C7-169C50A9E3E4}" type="presParOf" srcId="{4513F137-A91C-416D-9F11-76EEB12321CF}" destId="{8BD2FDCE-9B7D-44F9-8840-83838DF2215B}" srcOrd="2" destOrd="0" presId="urn:microsoft.com/office/officeart/2018/2/layout/IconVerticalSolidList"/>
    <dgm:cxn modelId="{BD408DF6-A21F-46AE-B859-F8E71A33E45C}" type="presParOf" srcId="{4513F137-A91C-416D-9F11-76EEB12321CF}" destId="{C0D59849-6ADB-437D-8D96-270B368911BE}" srcOrd="3" destOrd="0" presId="urn:microsoft.com/office/officeart/2018/2/layout/IconVerticalSolidList"/>
    <dgm:cxn modelId="{0F1F571E-7C57-4252-9F1D-77C309C330E2}" type="presParOf" srcId="{E9382D4F-5614-4BDC-BD6C-A52111348035}" destId="{1C02FCDB-D9CA-47B0-B4BE-1FD575E344E3}" srcOrd="1" destOrd="0" presId="urn:microsoft.com/office/officeart/2018/2/layout/IconVerticalSolidList"/>
    <dgm:cxn modelId="{F97D6C84-D194-4260-B229-9B8600BCB6D2}" type="presParOf" srcId="{E9382D4F-5614-4BDC-BD6C-A52111348035}" destId="{35CD2DD0-0F23-4B72-92BA-AB13F9D1279A}" srcOrd="2" destOrd="0" presId="urn:microsoft.com/office/officeart/2018/2/layout/IconVerticalSolidList"/>
    <dgm:cxn modelId="{D0928ED4-5AAC-4DCF-B8EB-CC1BFE86CBBF}" type="presParOf" srcId="{35CD2DD0-0F23-4B72-92BA-AB13F9D1279A}" destId="{91217DA1-6949-45DC-AC80-2F08E58A22F8}" srcOrd="0" destOrd="0" presId="urn:microsoft.com/office/officeart/2018/2/layout/IconVerticalSolidList"/>
    <dgm:cxn modelId="{7DE90EFA-18E3-489F-881B-198732A59E73}" type="presParOf" srcId="{35CD2DD0-0F23-4B72-92BA-AB13F9D1279A}" destId="{F7183F16-FAFC-41AF-B8BB-4AC8FCF7AC0D}" srcOrd="1" destOrd="0" presId="urn:microsoft.com/office/officeart/2018/2/layout/IconVerticalSolidList"/>
    <dgm:cxn modelId="{4675AEA7-A6BA-4DE7-9E8B-83051B453408}" type="presParOf" srcId="{35CD2DD0-0F23-4B72-92BA-AB13F9D1279A}" destId="{73D2BFAD-11CC-4496-B6F4-F51B7591D210}" srcOrd="2" destOrd="0" presId="urn:microsoft.com/office/officeart/2018/2/layout/IconVerticalSolidList"/>
    <dgm:cxn modelId="{AA6204FC-2D18-4582-83CC-BBB8BBAA5F14}" type="presParOf" srcId="{35CD2DD0-0F23-4B72-92BA-AB13F9D1279A}" destId="{EE7D56CC-6628-417D-8D46-42AD7BD22F1C}" srcOrd="3" destOrd="0" presId="urn:microsoft.com/office/officeart/2018/2/layout/IconVerticalSolidList"/>
    <dgm:cxn modelId="{2F291E35-F8C7-4E0C-85BB-41FE153D545D}" type="presParOf" srcId="{E9382D4F-5614-4BDC-BD6C-A52111348035}" destId="{97134210-7BF0-4940-A9EB-A6F4B40E382C}" srcOrd="3" destOrd="0" presId="urn:microsoft.com/office/officeart/2018/2/layout/IconVerticalSolidList"/>
    <dgm:cxn modelId="{2A55B1F8-AC60-436C-AF29-47E68D6C1F9C}" type="presParOf" srcId="{E9382D4F-5614-4BDC-BD6C-A52111348035}" destId="{3C94A61A-FF45-49FA-B368-98CDA41A3643}" srcOrd="4" destOrd="0" presId="urn:microsoft.com/office/officeart/2018/2/layout/IconVerticalSolidList"/>
    <dgm:cxn modelId="{F9D35AEA-2AD1-42C5-AAFE-2D63574D6BDA}" type="presParOf" srcId="{3C94A61A-FF45-49FA-B368-98CDA41A3643}" destId="{F2A54D5C-883C-4530-B1D1-6D037FC51559}" srcOrd="0" destOrd="0" presId="urn:microsoft.com/office/officeart/2018/2/layout/IconVerticalSolidList"/>
    <dgm:cxn modelId="{5B95BF76-A50C-4697-B5A6-75559D00027B}" type="presParOf" srcId="{3C94A61A-FF45-49FA-B368-98CDA41A3643}" destId="{8F6F70F6-F740-42A2-9745-050ED0BFF53B}" srcOrd="1" destOrd="0" presId="urn:microsoft.com/office/officeart/2018/2/layout/IconVerticalSolidList"/>
    <dgm:cxn modelId="{CF7A9C03-B2B5-44EB-878F-B8DA99400D31}" type="presParOf" srcId="{3C94A61A-FF45-49FA-B368-98CDA41A3643}" destId="{16386EE3-19B9-4D31-A8F4-4604CE2A4EFE}" srcOrd="2" destOrd="0" presId="urn:microsoft.com/office/officeart/2018/2/layout/IconVerticalSolidList"/>
    <dgm:cxn modelId="{C89E4272-D62A-490D-BBE4-9D347B44679D}" type="presParOf" srcId="{3C94A61A-FF45-49FA-B368-98CDA41A3643}" destId="{D945299C-DC93-4D0E-B8C9-17310D828C89}" srcOrd="3" destOrd="0" presId="urn:microsoft.com/office/officeart/2018/2/layout/IconVerticalSolidList"/>
    <dgm:cxn modelId="{2E755037-6762-4E45-A096-FA12D1425A6A}" type="presParOf" srcId="{E9382D4F-5614-4BDC-BD6C-A52111348035}" destId="{43031916-34E0-4D19-B5FB-81324D896BBC}" srcOrd="5" destOrd="0" presId="urn:microsoft.com/office/officeart/2018/2/layout/IconVerticalSolidList"/>
    <dgm:cxn modelId="{D1A6A4A0-C32B-48D8-95CC-EC87ECE8663C}" type="presParOf" srcId="{E9382D4F-5614-4BDC-BD6C-A52111348035}" destId="{72504AC3-384F-4AC0-91EE-4C5C6E8296E9}" srcOrd="6" destOrd="0" presId="urn:microsoft.com/office/officeart/2018/2/layout/IconVerticalSolidList"/>
    <dgm:cxn modelId="{050F287E-6A59-4D40-808B-42F0CC5DB4B7}" type="presParOf" srcId="{72504AC3-384F-4AC0-91EE-4C5C6E8296E9}" destId="{582377A1-0CBE-45C4-8EB4-157C6BC61971}" srcOrd="0" destOrd="0" presId="urn:microsoft.com/office/officeart/2018/2/layout/IconVerticalSolidList"/>
    <dgm:cxn modelId="{B9E19F8D-CC62-46D8-ACDC-F4AC81241856}" type="presParOf" srcId="{72504AC3-384F-4AC0-91EE-4C5C6E8296E9}" destId="{8892CC20-C7AD-4D69-A668-96BF10CBBFF3}" srcOrd="1" destOrd="0" presId="urn:microsoft.com/office/officeart/2018/2/layout/IconVerticalSolidList"/>
    <dgm:cxn modelId="{35ADA501-C451-4A0B-9EC8-684F9D014AF9}" type="presParOf" srcId="{72504AC3-384F-4AC0-91EE-4C5C6E8296E9}" destId="{498328FF-90B5-41C8-9507-6B3DE0FFFF40}" srcOrd="2" destOrd="0" presId="urn:microsoft.com/office/officeart/2018/2/layout/IconVerticalSolidList"/>
    <dgm:cxn modelId="{2FB8EC2D-D4CF-4F9A-8230-3EEE9C907CCC}" type="presParOf" srcId="{72504AC3-384F-4AC0-91EE-4C5C6E8296E9}" destId="{D9373EE8-8E97-4FCC-BE4B-18AB334352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AF8E7E-715D-B941-86CB-F474B230F824}" type="doc">
      <dgm:prSet loTypeId="urn:microsoft.com/office/officeart/2005/8/layout/cycle2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2D678EA5-FBFD-8840-89E9-F56EB33AF51B}">
      <dgm:prSet phldrT="[Text]"/>
      <dgm:spPr/>
      <dgm:t>
        <a:bodyPr/>
        <a:lstStyle/>
        <a:p>
          <a:r>
            <a:rPr lang="en-GB" dirty="0"/>
            <a:t>User</a:t>
          </a:r>
        </a:p>
      </dgm:t>
    </dgm:pt>
    <dgm:pt modelId="{3A1FC29C-3CCE-CA46-9534-5426D71BF218}" type="parTrans" cxnId="{60601352-3B12-6349-B318-4954A4025963}">
      <dgm:prSet/>
      <dgm:spPr/>
      <dgm:t>
        <a:bodyPr/>
        <a:lstStyle/>
        <a:p>
          <a:endParaRPr lang="en-GB"/>
        </a:p>
      </dgm:t>
    </dgm:pt>
    <dgm:pt modelId="{A1587024-E5DA-354F-9C14-B53AC6DCC759}" type="sibTrans" cxnId="{60601352-3B12-6349-B318-4954A4025963}">
      <dgm:prSet/>
      <dgm:spPr/>
      <dgm:t>
        <a:bodyPr/>
        <a:lstStyle/>
        <a:p>
          <a:endParaRPr lang="en-GB"/>
        </a:p>
      </dgm:t>
    </dgm:pt>
    <dgm:pt modelId="{12E0B23E-5809-9643-9AA3-486915518AF0}">
      <dgm:prSet phldrT="[Text]"/>
      <dgm:spPr/>
      <dgm:t>
        <a:bodyPr/>
        <a:lstStyle/>
        <a:p>
          <a:r>
            <a:rPr lang="en-GB" dirty="0"/>
            <a:t>Web Crawler</a:t>
          </a:r>
        </a:p>
      </dgm:t>
    </dgm:pt>
    <dgm:pt modelId="{7FB49844-A7EA-4949-A793-D3FD01DCD262}" type="parTrans" cxnId="{4AFD2F24-EEC0-9548-9F1C-F6AC94D46DC5}">
      <dgm:prSet/>
      <dgm:spPr/>
      <dgm:t>
        <a:bodyPr/>
        <a:lstStyle/>
        <a:p>
          <a:endParaRPr lang="en-GB"/>
        </a:p>
      </dgm:t>
    </dgm:pt>
    <dgm:pt modelId="{DFFE620B-3CDE-BC49-A0EE-DCE562441860}" type="sibTrans" cxnId="{4AFD2F24-EEC0-9548-9F1C-F6AC94D46DC5}">
      <dgm:prSet/>
      <dgm:spPr/>
      <dgm:t>
        <a:bodyPr/>
        <a:lstStyle/>
        <a:p>
          <a:endParaRPr lang="en-GB"/>
        </a:p>
      </dgm:t>
    </dgm:pt>
    <dgm:pt modelId="{424E8460-24AC-F946-9F54-418AEF699DA2}">
      <dgm:prSet phldrT="[Text]"/>
      <dgm:spPr/>
      <dgm:t>
        <a:bodyPr/>
        <a:lstStyle/>
        <a:p>
          <a:r>
            <a:rPr lang="en-GB" dirty="0"/>
            <a:t>Indexing</a:t>
          </a:r>
        </a:p>
      </dgm:t>
    </dgm:pt>
    <dgm:pt modelId="{D0EE1632-E0DC-6B4A-A787-08A23D0A2AFE}" type="parTrans" cxnId="{DA89F30C-518F-2C45-9EB7-699469C6A00F}">
      <dgm:prSet/>
      <dgm:spPr/>
      <dgm:t>
        <a:bodyPr/>
        <a:lstStyle/>
        <a:p>
          <a:endParaRPr lang="en-GB"/>
        </a:p>
      </dgm:t>
    </dgm:pt>
    <dgm:pt modelId="{441DEEA3-5D04-B142-AC1C-BA0F08F98385}" type="sibTrans" cxnId="{DA89F30C-518F-2C45-9EB7-699469C6A00F}">
      <dgm:prSet/>
      <dgm:spPr/>
      <dgm:t>
        <a:bodyPr/>
        <a:lstStyle/>
        <a:p>
          <a:endParaRPr lang="en-GB"/>
        </a:p>
      </dgm:t>
    </dgm:pt>
    <dgm:pt modelId="{DDE1F0A6-0859-8040-9DDF-FF02DB6185C7}">
      <dgm:prSet phldrT="[Text]"/>
      <dgm:spPr/>
      <dgm:t>
        <a:bodyPr/>
        <a:lstStyle/>
        <a:p>
          <a:r>
            <a:rPr lang="en-GB" dirty="0"/>
            <a:t>Sorting</a:t>
          </a:r>
        </a:p>
      </dgm:t>
    </dgm:pt>
    <dgm:pt modelId="{FF884838-E50A-C842-B1F5-44724CBAB7E4}" type="parTrans" cxnId="{EC77724F-8DC4-3544-AFA6-02758D64A9BC}">
      <dgm:prSet/>
      <dgm:spPr/>
      <dgm:t>
        <a:bodyPr/>
        <a:lstStyle/>
        <a:p>
          <a:endParaRPr lang="en-GB"/>
        </a:p>
      </dgm:t>
    </dgm:pt>
    <dgm:pt modelId="{5CFC2070-C11B-6645-B744-4A1B8C9C96B8}" type="sibTrans" cxnId="{EC77724F-8DC4-3544-AFA6-02758D64A9BC}">
      <dgm:prSet/>
      <dgm:spPr/>
      <dgm:t>
        <a:bodyPr/>
        <a:lstStyle/>
        <a:p>
          <a:endParaRPr lang="en-GB"/>
        </a:p>
      </dgm:t>
    </dgm:pt>
    <dgm:pt modelId="{B1F67DF1-3CCA-0E40-88AD-41CB74C3AA94}">
      <dgm:prSet phldrT="[Text]"/>
      <dgm:spPr/>
      <dgm:t>
        <a:bodyPr/>
        <a:lstStyle/>
        <a:p>
          <a:r>
            <a:rPr lang="en-GB" dirty="0"/>
            <a:t>Display Result</a:t>
          </a:r>
        </a:p>
      </dgm:t>
    </dgm:pt>
    <dgm:pt modelId="{50DDB6D3-EB0B-0B4A-B5B7-5EFA766930E9}" type="parTrans" cxnId="{39605631-EE06-644C-8A61-4F86CEBD2ECF}">
      <dgm:prSet/>
      <dgm:spPr/>
      <dgm:t>
        <a:bodyPr/>
        <a:lstStyle/>
        <a:p>
          <a:endParaRPr lang="en-GB"/>
        </a:p>
      </dgm:t>
    </dgm:pt>
    <dgm:pt modelId="{2F48D3A5-10C3-B741-A163-C054106F99AC}" type="sibTrans" cxnId="{39605631-EE06-644C-8A61-4F86CEBD2ECF}">
      <dgm:prSet/>
      <dgm:spPr/>
      <dgm:t>
        <a:bodyPr/>
        <a:lstStyle/>
        <a:p>
          <a:endParaRPr lang="en-GB"/>
        </a:p>
      </dgm:t>
    </dgm:pt>
    <dgm:pt modelId="{E5320CE4-9A19-CB45-B6C8-FB58B7CDFB9E}" type="pres">
      <dgm:prSet presAssocID="{14AF8E7E-715D-B941-86CB-F474B230F824}" presName="cycle" presStyleCnt="0">
        <dgm:presLayoutVars>
          <dgm:dir/>
          <dgm:resizeHandles val="exact"/>
        </dgm:presLayoutVars>
      </dgm:prSet>
      <dgm:spPr/>
    </dgm:pt>
    <dgm:pt modelId="{905F1F72-DB37-E14D-98B8-E98E58763B8E}" type="pres">
      <dgm:prSet presAssocID="{2D678EA5-FBFD-8840-89E9-F56EB33AF51B}" presName="node" presStyleLbl="node1" presStyleIdx="0" presStyleCnt="5">
        <dgm:presLayoutVars>
          <dgm:bulletEnabled val="1"/>
        </dgm:presLayoutVars>
      </dgm:prSet>
      <dgm:spPr/>
    </dgm:pt>
    <dgm:pt modelId="{9E2FF89E-F618-584C-85D3-8CC75FD75F38}" type="pres">
      <dgm:prSet presAssocID="{A1587024-E5DA-354F-9C14-B53AC6DCC759}" presName="sibTrans" presStyleLbl="sibTrans2D1" presStyleIdx="0" presStyleCnt="5"/>
      <dgm:spPr/>
    </dgm:pt>
    <dgm:pt modelId="{D4A320AC-21BC-864C-B76C-0D99AC4AC420}" type="pres">
      <dgm:prSet presAssocID="{A1587024-E5DA-354F-9C14-B53AC6DCC759}" presName="connectorText" presStyleLbl="sibTrans2D1" presStyleIdx="0" presStyleCnt="5"/>
      <dgm:spPr/>
    </dgm:pt>
    <dgm:pt modelId="{58980994-5FAC-DE46-BF4A-BCEB1102FCE1}" type="pres">
      <dgm:prSet presAssocID="{12E0B23E-5809-9643-9AA3-486915518AF0}" presName="node" presStyleLbl="node1" presStyleIdx="1" presStyleCnt="5">
        <dgm:presLayoutVars>
          <dgm:bulletEnabled val="1"/>
        </dgm:presLayoutVars>
      </dgm:prSet>
      <dgm:spPr/>
    </dgm:pt>
    <dgm:pt modelId="{CA68363F-D318-3643-9F10-F4263C7C68E8}" type="pres">
      <dgm:prSet presAssocID="{DFFE620B-3CDE-BC49-A0EE-DCE562441860}" presName="sibTrans" presStyleLbl="sibTrans2D1" presStyleIdx="1" presStyleCnt="5"/>
      <dgm:spPr/>
    </dgm:pt>
    <dgm:pt modelId="{A344BE88-179B-3848-8FD3-8337FBA62CC2}" type="pres">
      <dgm:prSet presAssocID="{DFFE620B-3CDE-BC49-A0EE-DCE562441860}" presName="connectorText" presStyleLbl="sibTrans2D1" presStyleIdx="1" presStyleCnt="5"/>
      <dgm:spPr/>
    </dgm:pt>
    <dgm:pt modelId="{A9028865-A249-9840-B092-5354AAABCB05}" type="pres">
      <dgm:prSet presAssocID="{424E8460-24AC-F946-9F54-418AEF699DA2}" presName="node" presStyleLbl="node1" presStyleIdx="2" presStyleCnt="5">
        <dgm:presLayoutVars>
          <dgm:bulletEnabled val="1"/>
        </dgm:presLayoutVars>
      </dgm:prSet>
      <dgm:spPr/>
    </dgm:pt>
    <dgm:pt modelId="{EB4951EB-BCC2-F74A-82C1-9CB8EBAE10F3}" type="pres">
      <dgm:prSet presAssocID="{441DEEA3-5D04-B142-AC1C-BA0F08F98385}" presName="sibTrans" presStyleLbl="sibTrans2D1" presStyleIdx="2" presStyleCnt="5"/>
      <dgm:spPr/>
    </dgm:pt>
    <dgm:pt modelId="{67777425-AF30-614F-9E3F-DD095CE2DF68}" type="pres">
      <dgm:prSet presAssocID="{441DEEA3-5D04-B142-AC1C-BA0F08F98385}" presName="connectorText" presStyleLbl="sibTrans2D1" presStyleIdx="2" presStyleCnt="5"/>
      <dgm:spPr/>
    </dgm:pt>
    <dgm:pt modelId="{53141E6B-86CC-9D45-95DE-9F85CEB3267F}" type="pres">
      <dgm:prSet presAssocID="{DDE1F0A6-0859-8040-9DDF-FF02DB6185C7}" presName="node" presStyleLbl="node1" presStyleIdx="3" presStyleCnt="5">
        <dgm:presLayoutVars>
          <dgm:bulletEnabled val="1"/>
        </dgm:presLayoutVars>
      </dgm:prSet>
      <dgm:spPr/>
    </dgm:pt>
    <dgm:pt modelId="{820AC1AA-0017-6F46-84EF-BCECEEC25D42}" type="pres">
      <dgm:prSet presAssocID="{5CFC2070-C11B-6645-B744-4A1B8C9C96B8}" presName="sibTrans" presStyleLbl="sibTrans2D1" presStyleIdx="3" presStyleCnt="5"/>
      <dgm:spPr/>
    </dgm:pt>
    <dgm:pt modelId="{3EA19732-9F8C-3C48-97FA-317C40538A56}" type="pres">
      <dgm:prSet presAssocID="{5CFC2070-C11B-6645-B744-4A1B8C9C96B8}" presName="connectorText" presStyleLbl="sibTrans2D1" presStyleIdx="3" presStyleCnt="5"/>
      <dgm:spPr/>
    </dgm:pt>
    <dgm:pt modelId="{D69BD395-5B83-0540-9162-D9727E40E9F4}" type="pres">
      <dgm:prSet presAssocID="{B1F67DF1-3CCA-0E40-88AD-41CB74C3AA94}" presName="node" presStyleLbl="node1" presStyleIdx="4" presStyleCnt="5">
        <dgm:presLayoutVars>
          <dgm:bulletEnabled val="1"/>
        </dgm:presLayoutVars>
      </dgm:prSet>
      <dgm:spPr/>
    </dgm:pt>
    <dgm:pt modelId="{B444E900-F27C-6645-90BE-DA4EC57FC33D}" type="pres">
      <dgm:prSet presAssocID="{2F48D3A5-10C3-B741-A163-C054106F99AC}" presName="sibTrans" presStyleLbl="sibTrans2D1" presStyleIdx="4" presStyleCnt="5"/>
      <dgm:spPr/>
    </dgm:pt>
    <dgm:pt modelId="{388731C2-7890-244B-92B2-923BDFC7673C}" type="pres">
      <dgm:prSet presAssocID="{2F48D3A5-10C3-B741-A163-C054106F99AC}" presName="connectorText" presStyleLbl="sibTrans2D1" presStyleIdx="4" presStyleCnt="5"/>
      <dgm:spPr/>
    </dgm:pt>
  </dgm:ptLst>
  <dgm:cxnLst>
    <dgm:cxn modelId="{1CAF600C-1C5A-3E4B-834C-04A6BC85F724}" type="presOf" srcId="{2F48D3A5-10C3-B741-A163-C054106F99AC}" destId="{B444E900-F27C-6645-90BE-DA4EC57FC33D}" srcOrd="0" destOrd="0" presId="urn:microsoft.com/office/officeart/2005/8/layout/cycle2"/>
    <dgm:cxn modelId="{DA89F30C-518F-2C45-9EB7-699469C6A00F}" srcId="{14AF8E7E-715D-B941-86CB-F474B230F824}" destId="{424E8460-24AC-F946-9F54-418AEF699DA2}" srcOrd="2" destOrd="0" parTransId="{D0EE1632-E0DC-6B4A-A787-08A23D0A2AFE}" sibTransId="{441DEEA3-5D04-B142-AC1C-BA0F08F98385}"/>
    <dgm:cxn modelId="{84D2B813-D80D-044C-B8CD-A5E41BB20E22}" type="presOf" srcId="{A1587024-E5DA-354F-9C14-B53AC6DCC759}" destId="{D4A320AC-21BC-864C-B76C-0D99AC4AC420}" srcOrd="1" destOrd="0" presId="urn:microsoft.com/office/officeart/2005/8/layout/cycle2"/>
    <dgm:cxn modelId="{85C70919-AC2E-A049-B4BF-C7062E67FCF4}" type="presOf" srcId="{DDE1F0A6-0859-8040-9DDF-FF02DB6185C7}" destId="{53141E6B-86CC-9D45-95DE-9F85CEB3267F}" srcOrd="0" destOrd="0" presId="urn:microsoft.com/office/officeart/2005/8/layout/cycle2"/>
    <dgm:cxn modelId="{2105A123-5F31-7249-83EA-646BE32D1059}" type="presOf" srcId="{2D678EA5-FBFD-8840-89E9-F56EB33AF51B}" destId="{905F1F72-DB37-E14D-98B8-E98E58763B8E}" srcOrd="0" destOrd="0" presId="urn:microsoft.com/office/officeart/2005/8/layout/cycle2"/>
    <dgm:cxn modelId="{4AFD2F24-EEC0-9548-9F1C-F6AC94D46DC5}" srcId="{14AF8E7E-715D-B941-86CB-F474B230F824}" destId="{12E0B23E-5809-9643-9AA3-486915518AF0}" srcOrd="1" destOrd="0" parTransId="{7FB49844-A7EA-4949-A793-D3FD01DCD262}" sibTransId="{DFFE620B-3CDE-BC49-A0EE-DCE562441860}"/>
    <dgm:cxn modelId="{39605631-EE06-644C-8A61-4F86CEBD2ECF}" srcId="{14AF8E7E-715D-B941-86CB-F474B230F824}" destId="{B1F67DF1-3CCA-0E40-88AD-41CB74C3AA94}" srcOrd="4" destOrd="0" parTransId="{50DDB6D3-EB0B-0B4A-B5B7-5EFA766930E9}" sibTransId="{2F48D3A5-10C3-B741-A163-C054106F99AC}"/>
    <dgm:cxn modelId="{EC77724F-8DC4-3544-AFA6-02758D64A9BC}" srcId="{14AF8E7E-715D-B941-86CB-F474B230F824}" destId="{DDE1F0A6-0859-8040-9DDF-FF02DB6185C7}" srcOrd="3" destOrd="0" parTransId="{FF884838-E50A-C842-B1F5-44724CBAB7E4}" sibTransId="{5CFC2070-C11B-6645-B744-4A1B8C9C96B8}"/>
    <dgm:cxn modelId="{60601352-3B12-6349-B318-4954A4025963}" srcId="{14AF8E7E-715D-B941-86CB-F474B230F824}" destId="{2D678EA5-FBFD-8840-89E9-F56EB33AF51B}" srcOrd="0" destOrd="0" parTransId="{3A1FC29C-3CCE-CA46-9534-5426D71BF218}" sibTransId="{A1587024-E5DA-354F-9C14-B53AC6DCC759}"/>
    <dgm:cxn modelId="{06626C55-0DE0-6249-A08E-36CF92807301}" type="presOf" srcId="{2F48D3A5-10C3-B741-A163-C054106F99AC}" destId="{388731C2-7890-244B-92B2-923BDFC7673C}" srcOrd="1" destOrd="0" presId="urn:microsoft.com/office/officeart/2005/8/layout/cycle2"/>
    <dgm:cxn modelId="{C7522E61-F9FF-8E49-8774-4C7C9DC47299}" type="presOf" srcId="{B1F67DF1-3CCA-0E40-88AD-41CB74C3AA94}" destId="{D69BD395-5B83-0540-9162-D9727E40E9F4}" srcOrd="0" destOrd="0" presId="urn:microsoft.com/office/officeart/2005/8/layout/cycle2"/>
    <dgm:cxn modelId="{645C0F79-947F-5643-A3A8-30C09137D23B}" type="presOf" srcId="{A1587024-E5DA-354F-9C14-B53AC6DCC759}" destId="{9E2FF89E-F618-584C-85D3-8CC75FD75F38}" srcOrd="0" destOrd="0" presId="urn:microsoft.com/office/officeart/2005/8/layout/cycle2"/>
    <dgm:cxn modelId="{0B222089-225A-BC48-9EE7-112D37E06436}" type="presOf" srcId="{441DEEA3-5D04-B142-AC1C-BA0F08F98385}" destId="{EB4951EB-BCC2-F74A-82C1-9CB8EBAE10F3}" srcOrd="0" destOrd="0" presId="urn:microsoft.com/office/officeart/2005/8/layout/cycle2"/>
    <dgm:cxn modelId="{7CD2378A-28FD-CD4D-9329-91A93175BC70}" type="presOf" srcId="{DFFE620B-3CDE-BC49-A0EE-DCE562441860}" destId="{CA68363F-D318-3643-9F10-F4263C7C68E8}" srcOrd="0" destOrd="0" presId="urn:microsoft.com/office/officeart/2005/8/layout/cycle2"/>
    <dgm:cxn modelId="{378D26A8-0133-BD45-AA51-B9DA9A24C043}" type="presOf" srcId="{441DEEA3-5D04-B142-AC1C-BA0F08F98385}" destId="{67777425-AF30-614F-9E3F-DD095CE2DF68}" srcOrd="1" destOrd="0" presId="urn:microsoft.com/office/officeart/2005/8/layout/cycle2"/>
    <dgm:cxn modelId="{C48379C5-DB1D-4747-9F06-F333FC7B13CB}" type="presOf" srcId="{5CFC2070-C11B-6645-B744-4A1B8C9C96B8}" destId="{3EA19732-9F8C-3C48-97FA-317C40538A56}" srcOrd="1" destOrd="0" presId="urn:microsoft.com/office/officeart/2005/8/layout/cycle2"/>
    <dgm:cxn modelId="{5082DEC8-5C7B-3E42-942C-1684242B9D5E}" type="presOf" srcId="{DFFE620B-3CDE-BC49-A0EE-DCE562441860}" destId="{A344BE88-179B-3848-8FD3-8337FBA62CC2}" srcOrd="1" destOrd="0" presId="urn:microsoft.com/office/officeart/2005/8/layout/cycle2"/>
    <dgm:cxn modelId="{0455E8CE-7634-BC43-8EC6-CC79D6D40CAD}" type="presOf" srcId="{14AF8E7E-715D-B941-86CB-F474B230F824}" destId="{E5320CE4-9A19-CB45-B6C8-FB58B7CDFB9E}" srcOrd="0" destOrd="0" presId="urn:microsoft.com/office/officeart/2005/8/layout/cycle2"/>
    <dgm:cxn modelId="{E6B688DA-CFB5-9A43-B31D-E165A95451B6}" type="presOf" srcId="{424E8460-24AC-F946-9F54-418AEF699DA2}" destId="{A9028865-A249-9840-B092-5354AAABCB05}" srcOrd="0" destOrd="0" presId="urn:microsoft.com/office/officeart/2005/8/layout/cycle2"/>
    <dgm:cxn modelId="{725C94DF-025C-6E4C-84A6-55FD225BBCB9}" type="presOf" srcId="{5CFC2070-C11B-6645-B744-4A1B8C9C96B8}" destId="{820AC1AA-0017-6F46-84EF-BCECEEC25D42}" srcOrd="0" destOrd="0" presId="urn:microsoft.com/office/officeart/2005/8/layout/cycle2"/>
    <dgm:cxn modelId="{33BDEEE7-5890-6445-88BD-CC94B01FD211}" type="presOf" srcId="{12E0B23E-5809-9643-9AA3-486915518AF0}" destId="{58980994-5FAC-DE46-BF4A-BCEB1102FCE1}" srcOrd="0" destOrd="0" presId="urn:microsoft.com/office/officeart/2005/8/layout/cycle2"/>
    <dgm:cxn modelId="{D16971C2-4C37-C84B-A842-82CED038558B}" type="presParOf" srcId="{E5320CE4-9A19-CB45-B6C8-FB58B7CDFB9E}" destId="{905F1F72-DB37-E14D-98B8-E98E58763B8E}" srcOrd="0" destOrd="0" presId="urn:microsoft.com/office/officeart/2005/8/layout/cycle2"/>
    <dgm:cxn modelId="{C5964660-D201-9840-9F53-636AA77DD08C}" type="presParOf" srcId="{E5320CE4-9A19-CB45-B6C8-FB58B7CDFB9E}" destId="{9E2FF89E-F618-584C-85D3-8CC75FD75F38}" srcOrd="1" destOrd="0" presId="urn:microsoft.com/office/officeart/2005/8/layout/cycle2"/>
    <dgm:cxn modelId="{6D820254-E781-5C4D-8BAB-340C43711551}" type="presParOf" srcId="{9E2FF89E-F618-584C-85D3-8CC75FD75F38}" destId="{D4A320AC-21BC-864C-B76C-0D99AC4AC420}" srcOrd="0" destOrd="0" presId="urn:microsoft.com/office/officeart/2005/8/layout/cycle2"/>
    <dgm:cxn modelId="{C3DB0AE8-0CA9-9945-A4EC-5EE8E8C63078}" type="presParOf" srcId="{E5320CE4-9A19-CB45-B6C8-FB58B7CDFB9E}" destId="{58980994-5FAC-DE46-BF4A-BCEB1102FCE1}" srcOrd="2" destOrd="0" presId="urn:microsoft.com/office/officeart/2005/8/layout/cycle2"/>
    <dgm:cxn modelId="{C4376C80-5B7D-1C49-860C-81F1E6225CE3}" type="presParOf" srcId="{E5320CE4-9A19-CB45-B6C8-FB58B7CDFB9E}" destId="{CA68363F-D318-3643-9F10-F4263C7C68E8}" srcOrd="3" destOrd="0" presId="urn:microsoft.com/office/officeart/2005/8/layout/cycle2"/>
    <dgm:cxn modelId="{14F38B5D-8455-5946-89A9-55EDB55102DD}" type="presParOf" srcId="{CA68363F-D318-3643-9F10-F4263C7C68E8}" destId="{A344BE88-179B-3848-8FD3-8337FBA62CC2}" srcOrd="0" destOrd="0" presId="urn:microsoft.com/office/officeart/2005/8/layout/cycle2"/>
    <dgm:cxn modelId="{35120041-764B-774F-92DF-CD80CE861F3A}" type="presParOf" srcId="{E5320CE4-9A19-CB45-B6C8-FB58B7CDFB9E}" destId="{A9028865-A249-9840-B092-5354AAABCB05}" srcOrd="4" destOrd="0" presId="urn:microsoft.com/office/officeart/2005/8/layout/cycle2"/>
    <dgm:cxn modelId="{6FC8BAA6-D2D0-BD41-A360-0DB5A790BD71}" type="presParOf" srcId="{E5320CE4-9A19-CB45-B6C8-FB58B7CDFB9E}" destId="{EB4951EB-BCC2-F74A-82C1-9CB8EBAE10F3}" srcOrd="5" destOrd="0" presId="urn:microsoft.com/office/officeart/2005/8/layout/cycle2"/>
    <dgm:cxn modelId="{D3AD5BA4-129C-A646-B262-43520D05E16C}" type="presParOf" srcId="{EB4951EB-BCC2-F74A-82C1-9CB8EBAE10F3}" destId="{67777425-AF30-614F-9E3F-DD095CE2DF68}" srcOrd="0" destOrd="0" presId="urn:microsoft.com/office/officeart/2005/8/layout/cycle2"/>
    <dgm:cxn modelId="{4457DFA5-7D20-2B4E-9BD3-431CF615F24E}" type="presParOf" srcId="{E5320CE4-9A19-CB45-B6C8-FB58B7CDFB9E}" destId="{53141E6B-86CC-9D45-95DE-9F85CEB3267F}" srcOrd="6" destOrd="0" presId="urn:microsoft.com/office/officeart/2005/8/layout/cycle2"/>
    <dgm:cxn modelId="{4BAA9323-2790-DE4F-8A54-131FE5797749}" type="presParOf" srcId="{E5320CE4-9A19-CB45-B6C8-FB58B7CDFB9E}" destId="{820AC1AA-0017-6F46-84EF-BCECEEC25D42}" srcOrd="7" destOrd="0" presId="urn:microsoft.com/office/officeart/2005/8/layout/cycle2"/>
    <dgm:cxn modelId="{2AE00C25-6337-864C-8BEF-DA747924B2F3}" type="presParOf" srcId="{820AC1AA-0017-6F46-84EF-BCECEEC25D42}" destId="{3EA19732-9F8C-3C48-97FA-317C40538A56}" srcOrd="0" destOrd="0" presId="urn:microsoft.com/office/officeart/2005/8/layout/cycle2"/>
    <dgm:cxn modelId="{2E534209-41DD-2248-8F73-7F4B6EE691E3}" type="presParOf" srcId="{E5320CE4-9A19-CB45-B6C8-FB58B7CDFB9E}" destId="{D69BD395-5B83-0540-9162-D9727E40E9F4}" srcOrd="8" destOrd="0" presId="urn:microsoft.com/office/officeart/2005/8/layout/cycle2"/>
    <dgm:cxn modelId="{077ABA80-DAB0-864C-9517-3B11EF875000}" type="presParOf" srcId="{E5320CE4-9A19-CB45-B6C8-FB58B7CDFB9E}" destId="{B444E900-F27C-6645-90BE-DA4EC57FC33D}" srcOrd="9" destOrd="0" presId="urn:microsoft.com/office/officeart/2005/8/layout/cycle2"/>
    <dgm:cxn modelId="{270D07D5-9140-6D47-BC15-EF495D24C8D2}" type="presParOf" srcId="{B444E900-F27C-6645-90BE-DA4EC57FC33D}" destId="{388731C2-7890-244B-92B2-923BDFC7673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A5BA67-95E7-4C14-A03F-676A9E66914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020878-1C2B-429A-9A90-0881065B8528}">
      <dgm:prSet/>
      <dgm:spPr/>
      <dgm:t>
        <a:bodyPr/>
        <a:lstStyle/>
        <a:p>
          <a:r>
            <a:rPr lang="en-US" dirty="0"/>
            <a:t>Web Crawler: Parth Patel – 110071969</a:t>
          </a:r>
        </a:p>
      </dgm:t>
    </dgm:pt>
    <dgm:pt modelId="{75A31B38-7131-43A5-83D6-1406C8D30105}" type="parTrans" cxnId="{0F1E7B73-6A60-4969-8746-20A5FC23524F}">
      <dgm:prSet/>
      <dgm:spPr/>
      <dgm:t>
        <a:bodyPr/>
        <a:lstStyle/>
        <a:p>
          <a:endParaRPr lang="en-US"/>
        </a:p>
      </dgm:t>
    </dgm:pt>
    <dgm:pt modelId="{FCCA22D6-869E-4820-8C13-06392895B3A3}" type="sibTrans" cxnId="{0F1E7B73-6A60-4969-8746-20A5FC23524F}">
      <dgm:prSet/>
      <dgm:spPr/>
      <dgm:t>
        <a:bodyPr/>
        <a:lstStyle/>
        <a:p>
          <a:endParaRPr lang="en-US"/>
        </a:p>
      </dgm:t>
    </dgm:pt>
    <dgm:pt modelId="{3ACAD0D4-785E-46CC-A9A6-715F93012C36}">
      <dgm:prSet/>
      <dgm:spPr/>
      <dgm:t>
        <a:bodyPr/>
        <a:lstStyle/>
        <a:p>
          <a:r>
            <a:rPr lang="en-US" dirty="0"/>
            <a:t>Searching Word &amp; Sorting: </a:t>
          </a:r>
          <a:r>
            <a:rPr lang="en-US" dirty="0" err="1"/>
            <a:t>Nisarg</a:t>
          </a:r>
          <a:r>
            <a:rPr lang="en-US" dirty="0"/>
            <a:t> </a:t>
          </a:r>
          <a:r>
            <a:rPr lang="en-US" dirty="0" err="1"/>
            <a:t>Shihora</a:t>
          </a:r>
          <a:r>
            <a:rPr lang="en-US" dirty="0"/>
            <a:t> - 110089546</a:t>
          </a:r>
        </a:p>
      </dgm:t>
    </dgm:pt>
    <dgm:pt modelId="{347285A8-6D72-4A43-8759-CE2BEE502684}" type="parTrans" cxnId="{39E1EABC-128B-4D89-89F9-AB28566C8456}">
      <dgm:prSet/>
      <dgm:spPr/>
      <dgm:t>
        <a:bodyPr/>
        <a:lstStyle/>
        <a:p>
          <a:endParaRPr lang="en-US"/>
        </a:p>
      </dgm:t>
    </dgm:pt>
    <dgm:pt modelId="{A53012F6-0EEB-4E58-8F14-72B774511302}" type="sibTrans" cxnId="{39E1EABC-128B-4D89-89F9-AB28566C8456}">
      <dgm:prSet/>
      <dgm:spPr/>
      <dgm:t>
        <a:bodyPr/>
        <a:lstStyle/>
        <a:p>
          <a:endParaRPr lang="en-US"/>
        </a:p>
      </dgm:t>
    </dgm:pt>
    <dgm:pt modelId="{FDA3F9EB-5788-7946-9DB0-9E7FEED42526}" type="pres">
      <dgm:prSet presAssocID="{0BA5BA67-95E7-4C14-A03F-676A9E6691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3AA058-4733-7B40-B346-485768EE111C}" type="pres">
      <dgm:prSet presAssocID="{EF020878-1C2B-429A-9A90-0881065B8528}" presName="hierRoot1" presStyleCnt="0"/>
      <dgm:spPr/>
    </dgm:pt>
    <dgm:pt modelId="{7249E356-110B-6F49-9629-81A48E7D75AD}" type="pres">
      <dgm:prSet presAssocID="{EF020878-1C2B-429A-9A90-0881065B8528}" presName="composite" presStyleCnt="0"/>
      <dgm:spPr/>
    </dgm:pt>
    <dgm:pt modelId="{EFFEE499-B7C9-DF4E-AA15-75F1C876B156}" type="pres">
      <dgm:prSet presAssocID="{EF020878-1C2B-429A-9A90-0881065B8528}" presName="background" presStyleLbl="node0" presStyleIdx="0" presStyleCnt="2"/>
      <dgm:spPr/>
    </dgm:pt>
    <dgm:pt modelId="{F61D98FC-D03E-0447-A878-36A7D9339C06}" type="pres">
      <dgm:prSet presAssocID="{EF020878-1C2B-429A-9A90-0881065B8528}" presName="text" presStyleLbl="fgAcc0" presStyleIdx="0" presStyleCnt="2">
        <dgm:presLayoutVars>
          <dgm:chPref val="3"/>
        </dgm:presLayoutVars>
      </dgm:prSet>
      <dgm:spPr/>
    </dgm:pt>
    <dgm:pt modelId="{0D2CE444-F09D-024B-A85D-3B77C8EB4FDF}" type="pres">
      <dgm:prSet presAssocID="{EF020878-1C2B-429A-9A90-0881065B8528}" presName="hierChild2" presStyleCnt="0"/>
      <dgm:spPr/>
    </dgm:pt>
    <dgm:pt modelId="{5A4EC820-F080-E143-9BFD-9E3DB377A1DC}" type="pres">
      <dgm:prSet presAssocID="{3ACAD0D4-785E-46CC-A9A6-715F93012C36}" presName="hierRoot1" presStyleCnt="0"/>
      <dgm:spPr/>
    </dgm:pt>
    <dgm:pt modelId="{600D69EC-2240-D04E-9829-84D728F11922}" type="pres">
      <dgm:prSet presAssocID="{3ACAD0D4-785E-46CC-A9A6-715F93012C36}" presName="composite" presStyleCnt="0"/>
      <dgm:spPr/>
    </dgm:pt>
    <dgm:pt modelId="{DBAB0BE5-648A-BC44-BE1F-AB9BF6177391}" type="pres">
      <dgm:prSet presAssocID="{3ACAD0D4-785E-46CC-A9A6-715F93012C36}" presName="background" presStyleLbl="node0" presStyleIdx="1" presStyleCnt="2"/>
      <dgm:spPr/>
    </dgm:pt>
    <dgm:pt modelId="{4E48E184-A2EB-9C43-9EB5-D5AC75BA69B2}" type="pres">
      <dgm:prSet presAssocID="{3ACAD0D4-785E-46CC-A9A6-715F93012C36}" presName="text" presStyleLbl="fgAcc0" presStyleIdx="1" presStyleCnt="2">
        <dgm:presLayoutVars>
          <dgm:chPref val="3"/>
        </dgm:presLayoutVars>
      </dgm:prSet>
      <dgm:spPr/>
    </dgm:pt>
    <dgm:pt modelId="{012D0093-2173-DB4B-8282-75E476E28BFA}" type="pres">
      <dgm:prSet presAssocID="{3ACAD0D4-785E-46CC-A9A6-715F93012C36}" presName="hierChild2" presStyleCnt="0"/>
      <dgm:spPr/>
    </dgm:pt>
  </dgm:ptLst>
  <dgm:cxnLst>
    <dgm:cxn modelId="{41DDBF3C-A0EA-8F4A-9F77-311EA5D6CDC2}" type="presOf" srcId="{3ACAD0D4-785E-46CC-A9A6-715F93012C36}" destId="{4E48E184-A2EB-9C43-9EB5-D5AC75BA69B2}" srcOrd="0" destOrd="0" presId="urn:microsoft.com/office/officeart/2005/8/layout/hierarchy1"/>
    <dgm:cxn modelId="{0F1E7B73-6A60-4969-8746-20A5FC23524F}" srcId="{0BA5BA67-95E7-4C14-A03F-676A9E66914D}" destId="{EF020878-1C2B-429A-9A90-0881065B8528}" srcOrd="0" destOrd="0" parTransId="{75A31B38-7131-43A5-83D6-1406C8D30105}" sibTransId="{FCCA22D6-869E-4820-8C13-06392895B3A3}"/>
    <dgm:cxn modelId="{1F0F2E80-A384-9F4F-A2FA-A037E9AE59DC}" type="presOf" srcId="{0BA5BA67-95E7-4C14-A03F-676A9E66914D}" destId="{FDA3F9EB-5788-7946-9DB0-9E7FEED42526}" srcOrd="0" destOrd="0" presId="urn:microsoft.com/office/officeart/2005/8/layout/hierarchy1"/>
    <dgm:cxn modelId="{39E1EABC-128B-4D89-89F9-AB28566C8456}" srcId="{0BA5BA67-95E7-4C14-A03F-676A9E66914D}" destId="{3ACAD0D4-785E-46CC-A9A6-715F93012C36}" srcOrd="1" destOrd="0" parTransId="{347285A8-6D72-4A43-8759-CE2BEE502684}" sibTransId="{A53012F6-0EEB-4E58-8F14-72B774511302}"/>
    <dgm:cxn modelId="{BF011BEB-B60F-444B-BC4B-E6E96C8DFC5D}" type="presOf" srcId="{EF020878-1C2B-429A-9A90-0881065B8528}" destId="{F61D98FC-D03E-0447-A878-36A7D9339C06}" srcOrd="0" destOrd="0" presId="urn:microsoft.com/office/officeart/2005/8/layout/hierarchy1"/>
    <dgm:cxn modelId="{E8434ED6-67F7-FC45-95F7-5EAEDF51A570}" type="presParOf" srcId="{FDA3F9EB-5788-7946-9DB0-9E7FEED42526}" destId="{843AA058-4733-7B40-B346-485768EE111C}" srcOrd="0" destOrd="0" presId="urn:microsoft.com/office/officeart/2005/8/layout/hierarchy1"/>
    <dgm:cxn modelId="{43D625FF-6CBD-6E44-B662-D932374AE3AE}" type="presParOf" srcId="{843AA058-4733-7B40-B346-485768EE111C}" destId="{7249E356-110B-6F49-9629-81A48E7D75AD}" srcOrd="0" destOrd="0" presId="urn:microsoft.com/office/officeart/2005/8/layout/hierarchy1"/>
    <dgm:cxn modelId="{A4282083-3777-9648-9B7A-5F7DEB352CA1}" type="presParOf" srcId="{7249E356-110B-6F49-9629-81A48E7D75AD}" destId="{EFFEE499-B7C9-DF4E-AA15-75F1C876B156}" srcOrd="0" destOrd="0" presId="urn:microsoft.com/office/officeart/2005/8/layout/hierarchy1"/>
    <dgm:cxn modelId="{BC59EC16-3295-DC46-82E2-DB8CCC711C02}" type="presParOf" srcId="{7249E356-110B-6F49-9629-81A48E7D75AD}" destId="{F61D98FC-D03E-0447-A878-36A7D9339C06}" srcOrd="1" destOrd="0" presId="urn:microsoft.com/office/officeart/2005/8/layout/hierarchy1"/>
    <dgm:cxn modelId="{42CD41F1-6C95-3B46-9C5F-34B8E5220040}" type="presParOf" srcId="{843AA058-4733-7B40-B346-485768EE111C}" destId="{0D2CE444-F09D-024B-A85D-3B77C8EB4FDF}" srcOrd="1" destOrd="0" presId="urn:microsoft.com/office/officeart/2005/8/layout/hierarchy1"/>
    <dgm:cxn modelId="{ED366934-25A2-9945-8353-2D026FAF5975}" type="presParOf" srcId="{FDA3F9EB-5788-7946-9DB0-9E7FEED42526}" destId="{5A4EC820-F080-E143-9BFD-9E3DB377A1DC}" srcOrd="1" destOrd="0" presId="urn:microsoft.com/office/officeart/2005/8/layout/hierarchy1"/>
    <dgm:cxn modelId="{BE86BA6E-986B-8943-8E3F-BBC9FAE4DEDA}" type="presParOf" srcId="{5A4EC820-F080-E143-9BFD-9E3DB377A1DC}" destId="{600D69EC-2240-D04E-9829-84D728F11922}" srcOrd="0" destOrd="0" presId="urn:microsoft.com/office/officeart/2005/8/layout/hierarchy1"/>
    <dgm:cxn modelId="{56908CC6-9249-5441-87C3-EA668CEF68A9}" type="presParOf" srcId="{600D69EC-2240-D04E-9829-84D728F11922}" destId="{DBAB0BE5-648A-BC44-BE1F-AB9BF6177391}" srcOrd="0" destOrd="0" presId="urn:microsoft.com/office/officeart/2005/8/layout/hierarchy1"/>
    <dgm:cxn modelId="{11B8B191-D3F3-B041-8298-5BEEB02F4F79}" type="presParOf" srcId="{600D69EC-2240-D04E-9829-84D728F11922}" destId="{4E48E184-A2EB-9C43-9EB5-D5AC75BA69B2}" srcOrd="1" destOrd="0" presId="urn:microsoft.com/office/officeart/2005/8/layout/hierarchy1"/>
    <dgm:cxn modelId="{4B54C280-667D-1D47-B06A-3D86FDBD9575}" type="presParOf" srcId="{5A4EC820-F080-E143-9BFD-9E3DB377A1DC}" destId="{012D0093-2173-DB4B-8282-75E476E28B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1A864-54C6-46DF-B8F0-69EE3D73D50D}">
      <dsp:nvSpPr>
        <dsp:cNvPr id="0" name=""/>
        <dsp:cNvSpPr/>
      </dsp:nvSpPr>
      <dsp:spPr>
        <a:xfrm>
          <a:off x="0" y="2297"/>
          <a:ext cx="6900512" cy="11645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1A7E3-46F2-4EA8-9654-A00B52D5B0B5}">
      <dsp:nvSpPr>
        <dsp:cNvPr id="0" name=""/>
        <dsp:cNvSpPr/>
      </dsp:nvSpPr>
      <dsp:spPr>
        <a:xfrm>
          <a:off x="352272" y="264318"/>
          <a:ext cx="640494" cy="640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59849-6ADB-437D-8D96-270B368911BE}">
      <dsp:nvSpPr>
        <dsp:cNvPr id="0" name=""/>
        <dsp:cNvSpPr/>
      </dsp:nvSpPr>
      <dsp:spPr>
        <a:xfrm>
          <a:off x="1345038" y="229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Introduction</a:t>
          </a:r>
        </a:p>
      </dsp:txBody>
      <dsp:txXfrm>
        <a:off x="1345038" y="2297"/>
        <a:ext cx="5555473" cy="1164535"/>
      </dsp:txXfrm>
    </dsp:sp>
    <dsp:sp modelId="{91217DA1-6949-45DC-AC80-2F08E58A22F8}">
      <dsp:nvSpPr>
        <dsp:cNvPr id="0" name=""/>
        <dsp:cNvSpPr/>
      </dsp:nvSpPr>
      <dsp:spPr>
        <a:xfrm>
          <a:off x="0" y="1457967"/>
          <a:ext cx="6900512" cy="11645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83F16-FAFC-41AF-B8BB-4AC8FCF7AC0D}">
      <dsp:nvSpPr>
        <dsp:cNvPr id="0" name=""/>
        <dsp:cNvSpPr/>
      </dsp:nvSpPr>
      <dsp:spPr>
        <a:xfrm>
          <a:off x="352272" y="1719988"/>
          <a:ext cx="640494" cy="640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D56CC-6628-417D-8D46-42AD7BD22F1C}">
      <dsp:nvSpPr>
        <dsp:cNvPr id="0" name=""/>
        <dsp:cNvSpPr/>
      </dsp:nvSpPr>
      <dsp:spPr>
        <a:xfrm>
          <a:off x="1345038" y="145796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Concepts</a:t>
          </a:r>
        </a:p>
      </dsp:txBody>
      <dsp:txXfrm>
        <a:off x="1345038" y="1457967"/>
        <a:ext cx="5555473" cy="1164535"/>
      </dsp:txXfrm>
    </dsp:sp>
    <dsp:sp modelId="{F2A54D5C-883C-4530-B1D1-6D037FC51559}">
      <dsp:nvSpPr>
        <dsp:cNvPr id="0" name=""/>
        <dsp:cNvSpPr/>
      </dsp:nvSpPr>
      <dsp:spPr>
        <a:xfrm>
          <a:off x="0" y="2913637"/>
          <a:ext cx="6900512" cy="11645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F70F6-F740-42A2-9745-050ED0BFF53B}">
      <dsp:nvSpPr>
        <dsp:cNvPr id="0" name=""/>
        <dsp:cNvSpPr/>
      </dsp:nvSpPr>
      <dsp:spPr>
        <a:xfrm>
          <a:off x="352272" y="3175658"/>
          <a:ext cx="640494" cy="640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5299C-DC93-4D0E-B8C9-17310D828C89}">
      <dsp:nvSpPr>
        <dsp:cNvPr id="0" name=""/>
        <dsp:cNvSpPr/>
      </dsp:nvSpPr>
      <dsp:spPr>
        <a:xfrm>
          <a:off x="1345038" y="291363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Demo</a:t>
          </a:r>
        </a:p>
      </dsp:txBody>
      <dsp:txXfrm>
        <a:off x="1345038" y="2913637"/>
        <a:ext cx="5555473" cy="1164535"/>
      </dsp:txXfrm>
    </dsp:sp>
    <dsp:sp modelId="{582377A1-0CBE-45C4-8EB4-157C6BC61971}">
      <dsp:nvSpPr>
        <dsp:cNvPr id="0" name=""/>
        <dsp:cNvSpPr/>
      </dsp:nvSpPr>
      <dsp:spPr>
        <a:xfrm>
          <a:off x="0" y="4369307"/>
          <a:ext cx="6900512" cy="11645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2CC20-C7AD-4D69-A668-96BF10CBBFF3}">
      <dsp:nvSpPr>
        <dsp:cNvPr id="0" name=""/>
        <dsp:cNvSpPr/>
      </dsp:nvSpPr>
      <dsp:spPr>
        <a:xfrm>
          <a:off x="352272" y="4631327"/>
          <a:ext cx="640494" cy="640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73EE8-8E97-4FCC-BE4B-18AB33435260}">
      <dsp:nvSpPr>
        <dsp:cNvPr id="0" name=""/>
        <dsp:cNvSpPr/>
      </dsp:nvSpPr>
      <dsp:spPr>
        <a:xfrm>
          <a:off x="1345038" y="436930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Conclusion</a:t>
          </a:r>
        </a:p>
      </dsp:txBody>
      <dsp:txXfrm>
        <a:off x="1345038" y="4369307"/>
        <a:ext cx="5555473" cy="1164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F1F72-DB37-E14D-98B8-E98E58763B8E}">
      <dsp:nvSpPr>
        <dsp:cNvPr id="0" name=""/>
        <dsp:cNvSpPr/>
      </dsp:nvSpPr>
      <dsp:spPr>
        <a:xfrm>
          <a:off x="2614647" y="1279"/>
          <a:ext cx="1671217" cy="16712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User</a:t>
          </a:r>
        </a:p>
      </dsp:txBody>
      <dsp:txXfrm>
        <a:off x="2859391" y="246023"/>
        <a:ext cx="1181729" cy="1181729"/>
      </dsp:txXfrm>
    </dsp:sp>
    <dsp:sp modelId="{9E2FF89E-F618-584C-85D3-8CC75FD75F38}">
      <dsp:nvSpPr>
        <dsp:cNvPr id="0" name=""/>
        <dsp:cNvSpPr/>
      </dsp:nvSpPr>
      <dsp:spPr>
        <a:xfrm rot="2160000">
          <a:off x="4233105" y="1285121"/>
          <a:ext cx="444510" cy="564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4245839" y="1358737"/>
        <a:ext cx="311157" cy="338421"/>
      </dsp:txXfrm>
    </dsp:sp>
    <dsp:sp modelId="{58980994-5FAC-DE46-BF4A-BCEB1102FCE1}">
      <dsp:nvSpPr>
        <dsp:cNvPr id="0" name=""/>
        <dsp:cNvSpPr/>
      </dsp:nvSpPr>
      <dsp:spPr>
        <a:xfrm>
          <a:off x="4645212" y="1476571"/>
          <a:ext cx="1671217" cy="16712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Web Crawler</a:t>
          </a:r>
        </a:p>
      </dsp:txBody>
      <dsp:txXfrm>
        <a:off x="4889956" y="1721315"/>
        <a:ext cx="1181729" cy="1181729"/>
      </dsp:txXfrm>
    </dsp:sp>
    <dsp:sp modelId="{CA68363F-D318-3643-9F10-F4263C7C68E8}">
      <dsp:nvSpPr>
        <dsp:cNvPr id="0" name=""/>
        <dsp:cNvSpPr/>
      </dsp:nvSpPr>
      <dsp:spPr>
        <a:xfrm rot="6480000">
          <a:off x="4874650" y="3211733"/>
          <a:ext cx="444510" cy="564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 rot="10800000">
        <a:off x="4961931" y="3261127"/>
        <a:ext cx="311157" cy="338421"/>
      </dsp:txXfrm>
    </dsp:sp>
    <dsp:sp modelId="{A9028865-A249-9840-B092-5354AAABCB05}">
      <dsp:nvSpPr>
        <dsp:cNvPr id="0" name=""/>
        <dsp:cNvSpPr/>
      </dsp:nvSpPr>
      <dsp:spPr>
        <a:xfrm>
          <a:off x="3869605" y="3863644"/>
          <a:ext cx="1671217" cy="16712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Indexing</a:t>
          </a:r>
        </a:p>
      </dsp:txBody>
      <dsp:txXfrm>
        <a:off x="4114349" y="4108388"/>
        <a:ext cx="1181729" cy="1181729"/>
      </dsp:txXfrm>
    </dsp:sp>
    <dsp:sp modelId="{EB4951EB-BCC2-F74A-82C1-9CB8EBAE10F3}">
      <dsp:nvSpPr>
        <dsp:cNvPr id="0" name=""/>
        <dsp:cNvSpPr/>
      </dsp:nvSpPr>
      <dsp:spPr>
        <a:xfrm rot="10800000">
          <a:off x="3240581" y="4417234"/>
          <a:ext cx="444510" cy="564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 rot="10800000">
        <a:off x="3373934" y="4530041"/>
        <a:ext cx="311157" cy="338421"/>
      </dsp:txXfrm>
    </dsp:sp>
    <dsp:sp modelId="{53141E6B-86CC-9D45-95DE-9F85CEB3267F}">
      <dsp:nvSpPr>
        <dsp:cNvPr id="0" name=""/>
        <dsp:cNvSpPr/>
      </dsp:nvSpPr>
      <dsp:spPr>
        <a:xfrm>
          <a:off x="1359688" y="3863644"/>
          <a:ext cx="1671217" cy="16712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Sorting</a:t>
          </a:r>
        </a:p>
      </dsp:txBody>
      <dsp:txXfrm>
        <a:off x="1604432" y="4108388"/>
        <a:ext cx="1181729" cy="1181729"/>
      </dsp:txXfrm>
    </dsp:sp>
    <dsp:sp modelId="{820AC1AA-0017-6F46-84EF-BCECEEC25D42}">
      <dsp:nvSpPr>
        <dsp:cNvPr id="0" name=""/>
        <dsp:cNvSpPr/>
      </dsp:nvSpPr>
      <dsp:spPr>
        <a:xfrm rot="15120000">
          <a:off x="1589126" y="3235663"/>
          <a:ext cx="444510" cy="564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 rot="10800000">
        <a:off x="1676407" y="3411883"/>
        <a:ext cx="311157" cy="338421"/>
      </dsp:txXfrm>
    </dsp:sp>
    <dsp:sp modelId="{D69BD395-5B83-0540-9162-D9727E40E9F4}">
      <dsp:nvSpPr>
        <dsp:cNvPr id="0" name=""/>
        <dsp:cNvSpPr/>
      </dsp:nvSpPr>
      <dsp:spPr>
        <a:xfrm>
          <a:off x="584081" y="1476571"/>
          <a:ext cx="1671217" cy="16712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Display Result</a:t>
          </a:r>
        </a:p>
      </dsp:txBody>
      <dsp:txXfrm>
        <a:off x="828825" y="1721315"/>
        <a:ext cx="1181729" cy="1181729"/>
      </dsp:txXfrm>
    </dsp:sp>
    <dsp:sp modelId="{B444E900-F27C-6645-90BE-DA4EC57FC33D}">
      <dsp:nvSpPr>
        <dsp:cNvPr id="0" name=""/>
        <dsp:cNvSpPr/>
      </dsp:nvSpPr>
      <dsp:spPr>
        <a:xfrm rot="19440000">
          <a:off x="2202540" y="1299910"/>
          <a:ext cx="444510" cy="564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215274" y="1451908"/>
        <a:ext cx="311157" cy="338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EE499-B7C9-DF4E-AA15-75F1C876B156}">
      <dsp:nvSpPr>
        <dsp:cNvPr id="0" name=""/>
        <dsp:cNvSpPr/>
      </dsp:nvSpPr>
      <dsp:spPr>
        <a:xfrm>
          <a:off x="133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D98FC-D03E-0447-A878-36A7D9339C06}">
      <dsp:nvSpPr>
        <dsp:cNvPr id="0" name=""/>
        <dsp:cNvSpPr/>
      </dsp:nvSpPr>
      <dsp:spPr>
        <a:xfrm>
          <a:off x="521008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Web Crawler: Parth Patel – 110071969</a:t>
          </a:r>
        </a:p>
      </dsp:txBody>
      <dsp:txXfrm>
        <a:off x="607995" y="588328"/>
        <a:ext cx="4503113" cy="2795976"/>
      </dsp:txXfrm>
    </dsp:sp>
    <dsp:sp modelId="{DBAB0BE5-648A-BC44-BE1F-AB9BF6177391}">
      <dsp:nvSpPr>
        <dsp:cNvPr id="0" name=""/>
        <dsp:cNvSpPr/>
      </dsp:nvSpPr>
      <dsp:spPr>
        <a:xfrm>
          <a:off x="571777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8E184-A2EB-9C43-9EB5-D5AC75BA69B2}">
      <dsp:nvSpPr>
        <dsp:cNvPr id="0" name=""/>
        <dsp:cNvSpPr/>
      </dsp:nvSpPr>
      <dsp:spPr>
        <a:xfrm>
          <a:off x="6237449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Searching Word &amp; Sorting: </a:t>
          </a:r>
          <a:r>
            <a:rPr lang="en-US" sz="5700" kern="1200" dirty="0" err="1"/>
            <a:t>Nisarg</a:t>
          </a:r>
          <a:r>
            <a:rPr lang="en-US" sz="5700" kern="1200" dirty="0"/>
            <a:t> </a:t>
          </a:r>
          <a:r>
            <a:rPr lang="en-US" sz="5700" kern="1200" dirty="0" err="1"/>
            <a:t>Shihora</a:t>
          </a:r>
          <a:r>
            <a:rPr lang="en-US" sz="5700" kern="1200" dirty="0"/>
            <a:t> - 110089546</a:t>
          </a:r>
        </a:p>
      </dsp:txBody>
      <dsp:txXfrm>
        <a:off x="6324436" y="588328"/>
        <a:ext cx="4503113" cy="2795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23:42:37.8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03:06:50.2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03:11:09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03:14:53.4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6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0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9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8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7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2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5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6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0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2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8" r:id="rId6"/>
    <p:sldLayoutId id="2147483933" r:id="rId7"/>
    <p:sldLayoutId id="2147483934" r:id="rId8"/>
    <p:sldLayoutId id="2147483935" r:id="rId9"/>
    <p:sldLayoutId id="2147483937" r:id="rId10"/>
    <p:sldLayoutId id="214748393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4" name="Rectangle 22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8517D-D51E-1BED-AA77-5275F5465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56388"/>
            <a:ext cx="10909640" cy="2759015"/>
          </a:xfrm>
        </p:spPr>
        <p:txBody>
          <a:bodyPr anchor="b">
            <a:normAutofit/>
          </a:bodyPr>
          <a:lstStyle/>
          <a:p>
            <a:pPr algn="ctr"/>
            <a:r>
              <a:rPr lang="en-US" sz="10000"/>
              <a:t>Advance computing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2D48C-D560-A6F3-D6FC-323F43C01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3244690"/>
            <a:ext cx="10909643" cy="552659"/>
          </a:xfrm>
        </p:spPr>
        <p:txBody>
          <a:bodyPr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400"/>
              <a:t>Professor: </a:t>
            </a:r>
            <a:r>
              <a:rPr lang="en-US" sz="2400" b="1" u="sng"/>
              <a:t>Dr.Mahdi Firoozjaei</a:t>
            </a:r>
          </a:p>
        </p:txBody>
      </p:sp>
      <p:sp>
        <p:nvSpPr>
          <p:cNvPr id="236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7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3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5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CD10"/>
          </a:solidFill>
          <a:ln w="38100" cap="rnd">
            <a:solidFill>
              <a:srgbClr val="FFCD1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19566657-C92F-B5BE-539B-5B568C7B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15" y="4251960"/>
            <a:ext cx="5358921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5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90412-F4F8-2DBC-383A-3F85456E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/>
              <a:t>Crawler</a:t>
            </a:r>
            <a:endParaRPr lang="en-US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666099"/>
          </a:solidFill>
          <a:ln w="38100" cap="rnd">
            <a:solidFill>
              <a:srgbClr val="66609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D5BE-CC3F-7C78-E5D6-6708562B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/>
              <a:t>A web crawler is responsible for searching web pages on the user request for certain keywords or phrases.</a:t>
            </a:r>
          </a:p>
          <a:p>
            <a:r>
              <a:rPr lang="en-US" sz="2400"/>
              <a:t>It is also responsible for scraping and parsing HTML from URL.</a:t>
            </a:r>
          </a:p>
          <a:p>
            <a:r>
              <a:rPr lang="en-US" sz="2400"/>
              <a:t>We have used Jsoup for web scraping and Java regular expression for </a:t>
            </a:r>
          </a:p>
          <a:p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7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7376725-890F-F231-706A-9EB208D51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711700"/>
            <a:ext cx="6903720" cy="34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578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A8D901-A3D4-47FE-97FD-FE365174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9A7A57-025D-55AE-C70E-22B8098DB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0" b="22088"/>
          <a:stretch/>
        </p:blipFill>
        <p:spPr>
          <a:xfrm>
            <a:off x="20" y="1"/>
            <a:ext cx="12191980" cy="6227481"/>
          </a:xfrm>
          <a:custGeom>
            <a:avLst/>
            <a:gdLst/>
            <a:ahLst/>
            <a:cxnLst/>
            <a:rect l="l" t="t" r="r" b="b"/>
            <a:pathLst>
              <a:path w="12188952" h="6168721">
                <a:moveTo>
                  <a:pt x="0" y="0"/>
                </a:moveTo>
                <a:lnTo>
                  <a:pt x="12188952" y="0"/>
                </a:lnTo>
                <a:lnTo>
                  <a:pt x="12188952" y="6140172"/>
                </a:lnTo>
                <a:lnTo>
                  <a:pt x="11986461" y="6135590"/>
                </a:lnTo>
                <a:cubicBezTo>
                  <a:pt x="11912297" y="6136565"/>
                  <a:pt x="11838168" y="6140192"/>
                  <a:pt x="11764214" y="6146469"/>
                </a:cubicBezTo>
                <a:cubicBezTo>
                  <a:pt x="11656850" y="6154473"/>
                  <a:pt x="11548596" y="6165527"/>
                  <a:pt x="11441995" y="6145198"/>
                </a:cubicBezTo>
                <a:cubicBezTo>
                  <a:pt x="11324975" y="6122709"/>
                  <a:pt x="11208081" y="6122582"/>
                  <a:pt x="11090044" y="6128299"/>
                </a:cubicBezTo>
                <a:cubicBezTo>
                  <a:pt x="10989160" y="6133127"/>
                  <a:pt x="10888657" y="6158539"/>
                  <a:pt x="10787011" y="6131730"/>
                </a:cubicBezTo>
                <a:cubicBezTo>
                  <a:pt x="10776897" y="6130256"/>
                  <a:pt x="10766592" y="6130688"/>
                  <a:pt x="10756643" y="6133000"/>
                </a:cubicBezTo>
                <a:cubicBezTo>
                  <a:pt x="10645468" y="6148374"/>
                  <a:pt x="10533530" y="6135796"/>
                  <a:pt x="10421973" y="6140116"/>
                </a:cubicBezTo>
                <a:cubicBezTo>
                  <a:pt x="10370515" y="6142149"/>
                  <a:pt x="10318040" y="6141005"/>
                  <a:pt x="10267216" y="6146469"/>
                </a:cubicBezTo>
                <a:cubicBezTo>
                  <a:pt x="10150577" y="6158920"/>
                  <a:pt x="10034192" y="6165527"/>
                  <a:pt x="9918824" y="6136177"/>
                </a:cubicBezTo>
                <a:cubicBezTo>
                  <a:pt x="9885153" y="6128261"/>
                  <a:pt x="9850745" y="6124005"/>
                  <a:pt x="9816160" y="6123471"/>
                </a:cubicBezTo>
                <a:cubicBezTo>
                  <a:pt x="9703206" y="6119405"/>
                  <a:pt x="9590632" y="6127156"/>
                  <a:pt x="9478059" y="6133509"/>
                </a:cubicBezTo>
                <a:cubicBezTo>
                  <a:pt x="9399918" y="6137956"/>
                  <a:pt x="9321904" y="6147612"/>
                  <a:pt x="9243637" y="6139480"/>
                </a:cubicBezTo>
                <a:cubicBezTo>
                  <a:pt x="9198150" y="6134779"/>
                  <a:pt x="9152282" y="6134779"/>
                  <a:pt x="9106795" y="6139480"/>
                </a:cubicBezTo>
                <a:cubicBezTo>
                  <a:pt x="9022962" y="6149302"/>
                  <a:pt x="8938380" y="6151132"/>
                  <a:pt x="8854204" y="6144944"/>
                </a:cubicBezTo>
                <a:cubicBezTo>
                  <a:pt x="8728543" y="6134144"/>
                  <a:pt x="8603010" y="6125123"/>
                  <a:pt x="8476969" y="6142276"/>
                </a:cubicBezTo>
                <a:cubicBezTo>
                  <a:pt x="8405486" y="6153508"/>
                  <a:pt x="8332808" y="6154829"/>
                  <a:pt x="8260970" y="6146214"/>
                </a:cubicBezTo>
                <a:cubicBezTo>
                  <a:pt x="8089823" y="6122200"/>
                  <a:pt x="7918295" y="6129951"/>
                  <a:pt x="7746767" y="6139861"/>
                </a:cubicBezTo>
                <a:cubicBezTo>
                  <a:pt x="7632160" y="6146596"/>
                  <a:pt x="7517046" y="6158920"/>
                  <a:pt x="7402693" y="6142657"/>
                </a:cubicBezTo>
                <a:cubicBezTo>
                  <a:pt x="7256831" y="6122328"/>
                  <a:pt x="7110841" y="6129062"/>
                  <a:pt x="6964597" y="6135033"/>
                </a:cubicBezTo>
                <a:cubicBezTo>
                  <a:pt x="6857233" y="6139480"/>
                  <a:pt x="6749742" y="6152949"/>
                  <a:pt x="6642124" y="6136304"/>
                </a:cubicBezTo>
                <a:cubicBezTo>
                  <a:pt x="6631045" y="6134792"/>
                  <a:pt x="6619775" y="6135923"/>
                  <a:pt x="6609216" y="6139607"/>
                </a:cubicBezTo>
                <a:cubicBezTo>
                  <a:pt x="6568379" y="6153050"/>
                  <a:pt x="6524595" y="6154854"/>
                  <a:pt x="6482793" y="6144817"/>
                </a:cubicBezTo>
                <a:cubicBezTo>
                  <a:pt x="6405669" y="6127918"/>
                  <a:pt x="6328672" y="6120549"/>
                  <a:pt x="6250150" y="6135923"/>
                </a:cubicBezTo>
                <a:cubicBezTo>
                  <a:pt x="6217254" y="6142809"/>
                  <a:pt x="6183521" y="6144817"/>
                  <a:pt x="6150028" y="6141894"/>
                </a:cubicBezTo>
                <a:cubicBezTo>
                  <a:pt x="6020175" y="6128934"/>
                  <a:pt x="5890068" y="6134017"/>
                  <a:pt x="5760087" y="6136558"/>
                </a:cubicBezTo>
                <a:cubicBezTo>
                  <a:pt x="5521345" y="6141005"/>
                  <a:pt x="5282477" y="6136558"/>
                  <a:pt x="5044242" y="6159301"/>
                </a:cubicBezTo>
                <a:cubicBezTo>
                  <a:pt x="4979506" y="6165463"/>
                  <a:pt x="4914326" y="6169403"/>
                  <a:pt x="4849272" y="6168624"/>
                </a:cubicBezTo>
                <a:cubicBezTo>
                  <a:pt x="4784218" y="6167846"/>
                  <a:pt x="4719291" y="6162351"/>
                  <a:pt x="4655063" y="6149645"/>
                </a:cubicBezTo>
                <a:cubicBezTo>
                  <a:pt x="4447578" y="6109368"/>
                  <a:pt x="4239457" y="6106826"/>
                  <a:pt x="4029811" y="6123090"/>
                </a:cubicBezTo>
                <a:cubicBezTo>
                  <a:pt x="3943792" y="6129824"/>
                  <a:pt x="3857774" y="6141005"/>
                  <a:pt x="3771375" y="6138845"/>
                </a:cubicBezTo>
                <a:cubicBezTo>
                  <a:pt x="3623225" y="6134906"/>
                  <a:pt x="3474948" y="6142911"/>
                  <a:pt x="3326672" y="6140878"/>
                </a:cubicBezTo>
                <a:cubicBezTo>
                  <a:pt x="3322669" y="6140306"/>
                  <a:pt x="3318578" y="6140840"/>
                  <a:pt x="3314855" y="6142403"/>
                </a:cubicBezTo>
                <a:cubicBezTo>
                  <a:pt x="3278008" y="6167687"/>
                  <a:pt x="3237604" y="6157904"/>
                  <a:pt x="3199487" y="6151297"/>
                </a:cubicBezTo>
                <a:cubicBezTo>
                  <a:pt x="3072810" y="6129316"/>
                  <a:pt x="2946260" y="6118516"/>
                  <a:pt x="2817550" y="6135542"/>
                </a:cubicBezTo>
                <a:cubicBezTo>
                  <a:pt x="2694647" y="6153368"/>
                  <a:pt x="2569990" y="6155591"/>
                  <a:pt x="2446541" y="6142149"/>
                </a:cubicBezTo>
                <a:cubicBezTo>
                  <a:pt x="2276791" y="6122328"/>
                  <a:pt x="2107677" y="6126521"/>
                  <a:pt x="1938308" y="6142149"/>
                </a:cubicBezTo>
                <a:cubicBezTo>
                  <a:pt x="1869570" y="6148501"/>
                  <a:pt x="1799815" y="6159301"/>
                  <a:pt x="1731712" y="6143419"/>
                </a:cubicBezTo>
                <a:cubicBezTo>
                  <a:pt x="1647854" y="6123979"/>
                  <a:pt x="1564250" y="6130332"/>
                  <a:pt x="1480137" y="6134652"/>
                </a:cubicBezTo>
                <a:cubicBezTo>
                  <a:pt x="1373663" y="6140243"/>
                  <a:pt x="1267442" y="6156379"/>
                  <a:pt x="1160586" y="6143673"/>
                </a:cubicBezTo>
                <a:cubicBezTo>
                  <a:pt x="1111161" y="6137829"/>
                  <a:pt x="1062116" y="6128553"/>
                  <a:pt x="1012055" y="6130967"/>
                </a:cubicBezTo>
                <a:cubicBezTo>
                  <a:pt x="873562" y="6137320"/>
                  <a:pt x="735196" y="6144817"/>
                  <a:pt x="596449" y="6143673"/>
                </a:cubicBezTo>
                <a:cubicBezTo>
                  <a:pt x="538383" y="6143292"/>
                  <a:pt x="480699" y="6141386"/>
                  <a:pt x="422887" y="6137193"/>
                </a:cubicBezTo>
                <a:cubicBezTo>
                  <a:pt x="315015" y="6129316"/>
                  <a:pt x="207524" y="6139989"/>
                  <a:pt x="100033" y="6143800"/>
                </a:cubicBezTo>
                <a:lnTo>
                  <a:pt x="0" y="6139320"/>
                </a:lnTo>
                <a:lnTo>
                  <a:pt x="0" y="342475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79910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8B25C-0835-938C-03F0-9153F740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Searching Keywords using </a:t>
            </a:r>
            <a:r>
              <a:rPr lang="en-US" sz="3800" err="1"/>
              <a:t>boyer-moore</a:t>
            </a:r>
            <a:r>
              <a:rPr lang="en-US" sz="3800"/>
              <a:t> algorithm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9D90D6"/>
          </a:solidFill>
          <a:ln w="38100" cap="rnd">
            <a:solidFill>
              <a:srgbClr val="9D90D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A130D-9268-07C2-A52F-A397D5EA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/>
              <a:t>Using the algorithm the string or phrases can be broken down in order to perform a keyword search.</a:t>
            </a:r>
          </a:p>
          <a:p>
            <a:r>
              <a:rPr lang="en-US" sz="2400"/>
              <a:t>It will display the position and number of times the word has appeared.</a:t>
            </a:r>
          </a:p>
          <a:p>
            <a:r>
              <a:rPr lang="en-US" sz="2400"/>
              <a:t>It will the store the destination of the URL as well.</a:t>
            </a:r>
          </a:p>
          <a:p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3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11F035-495B-D5A8-C8B1-D74585D26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960920"/>
            <a:ext cx="6903720" cy="49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748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1A2DD0-0F1F-EB4C-8AF0-2D2ABC984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28" r="1" b="3503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732769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6A79A-2908-1E33-7325-B0718F38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Sorting web pages using merge sort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8A87F0"/>
          </a:solidFill>
          <a:ln w="38100" cap="rnd">
            <a:solidFill>
              <a:srgbClr val="8A87F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1345-FE9E-D881-A99C-E7A937ABD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/>
              <a:t>Changes the order of result i.e., displays it in accordance to relevance.</a:t>
            </a:r>
          </a:p>
          <a:p>
            <a:r>
              <a:rPr lang="en-US" sz="2400"/>
              <a:t>The ordering is done from the most relevant to the least relevant search.</a:t>
            </a:r>
          </a:p>
          <a:p>
            <a:pPr marL="0" indent="0">
              <a:buNone/>
            </a:pPr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518713-844D-F225-6D5D-412D0D0E0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262958"/>
            <a:ext cx="6903720" cy="433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6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6840-9506-DB18-7358-56AAAE28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3.demo</a:t>
            </a:r>
          </a:p>
        </p:txBody>
      </p:sp>
    </p:spTree>
    <p:extLst>
      <p:ext uri="{BB962C8B-B14F-4D97-AF65-F5344CB8AC3E}">
        <p14:creationId xmlns:p14="http://schemas.microsoft.com/office/powerpoint/2010/main" val="923391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8697A-7D1D-9EE3-A9EB-320B5134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Future scope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E13FF3F7-8E2A-7AE3-499E-828048C4C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66" r="13595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A6BA2"/>
          </a:solidFill>
          <a:ln w="38100" cap="rnd">
            <a:solidFill>
              <a:srgbClr val="3A6BA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839DFB-9F15-EA92-3DB0-C5C6EA8C9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/>
              <a:t>Web-based and mobile-based android applications for the search engine.</a:t>
            </a:r>
          </a:p>
          <a:p>
            <a:r>
              <a:rPr lang="en-US"/>
              <a:t>Add more URLs so that the user has a vast variety of data to search from.</a:t>
            </a:r>
          </a:p>
          <a:p>
            <a:r>
              <a:rPr lang="en-US"/>
              <a:t>Include Graphical User Interface to enhance the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416825084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834D-5B50-7C25-1351-A31BBAF5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4.Conclusion</a:t>
            </a:r>
          </a:p>
        </p:txBody>
      </p:sp>
    </p:spTree>
    <p:extLst>
      <p:ext uri="{BB962C8B-B14F-4D97-AF65-F5344CB8AC3E}">
        <p14:creationId xmlns:p14="http://schemas.microsoft.com/office/powerpoint/2010/main" val="2452634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2E39B7-17D8-4009-A8BA-9E8D8EC1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967EEEC4-6120-428D-8FB5-916920AEC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98CB32B-C0EB-8EAA-810D-C858E837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247" y="1527570"/>
            <a:ext cx="6809014" cy="333953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We have successfully developed a web search engine for our final project using JAVA as the programming language and Eclipse IDE as the platform for programming.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Under the guidance of our faculties Dr Mahdi </a:t>
            </a:r>
            <a:r>
              <a:rPr lang="en-US" dirty="0" err="1">
                <a:solidFill>
                  <a:srgbClr val="FFFFFF"/>
                </a:solidFill>
              </a:rPr>
              <a:t>Firoozjaei</a:t>
            </a:r>
            <a:r>
              <a:rPr lang="en-US" dirty="0">
                <a:solidFill>
                  <a:srgbClr val="FFFFFF"/>
                </a:solidFill>
              </a:rPr>
              <a:t> and Bahareh </a:t>
            </a:r>
            <a:r>
              <a:rPr lang="en-US" dirty="0" err="1">
                <a:solidFill>
                  <a:srgbClr val="FFFFFF"/>
                </a:solidFill>
              </a:rPr>
              <a:t>Rahmatikargar</a:t>
            </a:r>
            <a:r>
              <a:rPr lang="en-US" dirty="0">
                <a:solidFill>
                  <a:srgbClr val="FFFFFF"/>
                </a:solidFill>
              </a:rPr>
              <a:t>, we learned different concepts throughout the course including sorting, hash tables and many more. From this project, we were able to apply and develop a system that depends on different data structures and algorithms learned through the term.    </a:t>
            </a:r>
          </a:p>
        </p:txBody>
      </p:sp>
    </p:spTree>
    <p:extLst>
      <p:ext uri="{BB962C8B-B14F-4D97-AF65-F5344CB8AC3E}">
        <p14:creationId xmlns:p14="http://schemas.microsoft.com/office/powerpoint/2010/main" val="428911571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5754-3F81-8B26-AE63-C10F6858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1732788"/>
            <a:ext cx="7781544" cy="3392424"/>
          </a:xfrm>
        </p:spPr>
        <p:txBody>
          <a:bodyPr>
            <a:normAutofit/>
          </a:bodyPr>
          <a:lstStyle/>
          <a:p>
            <a:r>
              <a:rPr lang="en-US" dirty="0"/>
              <a:t>Thank you </a:t>
            </a:r>
            <a:br>
              <a:rPr lang="en-US" dirty="0"/>
            </a:br>
            <a:r>
              <a:rPr lang="en-US" sz="4000" dirty="0"/>
              <a:t>DR. MAHDI </a:t>
            </a:r>
            <a:r>
              <a:rPr lang="en-US" sz="4000" dirty="0" err="1"/>
              <a:t>fIROOZJAEI</a:t>
            </a:r>
            <a:r>
              <a:rPr lang="en-US" sz="4000" dirty="0"/>
              <a:t> &amp; BAHAREH RAHAMATIKARGAR</a:t>
            </a:r>
          </a:p>
        </p:txBody>
      </p:sp>
    </p:spTree>
    <p:extLst>
      <p:ext uri="{BB962C8B-B14F-4D97-AF65-F5344CB8AC3E}">
        <p14:creationId xmlns:p14="http://schemas.microsoft.com/office/powerpoint/2010/main" val="27149730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56778-47BA-8754-DED8-FC23293D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Outline 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D41060-0FC3-CC1C-8E03-9EA311023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22380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0801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8FDC-6927-48DA-262A-B354EA93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6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91C0A-F10E-2C9F-C147-0C0591E0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What is a web search engine 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30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DC2F94-0F55-1437-0CE5-DD3B471F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72001"/>
            <a:ext cx="5452872" cy="191691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 searching software.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Gets the information through online searches.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using keywords or a phrase.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Delivers the information to the user.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391D3952-4737-44F9-C2AE-372858E4D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9" y="643466"/>
            <a:ext cx="3590207" cy="35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9371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AC5AC-1352-1A4C-732D-9DF1A915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Working of search engine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F63C8C-13F8-AAFD-5D07-1E2C09552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80542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75515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C8794D6-E067-CAC8-86D4-2139D834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67" y="513758"/>
            <a:ext cx="6589069" cy="4481536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B600"/>
          </a:solidFill>
          <a:ln w="38100" cap="rnd">
            <a:solidFill>
              <a:srgbClr val="FFB6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7931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CAEA-B609-DE06-6A76-9CF46362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2.Concepts</a:t>
            </a:r>
          </a:p>
        </p:txBody>
      </p:sp>
    </p:spTree>
    <p:extLst>
      <p:ext uri="{BB962C8B-B14F-4D97-AF65-F5344CB8AC3E}">
        <p14:creationId xmlns:p14="http://schemas.microsoft.com/office/powerpoint/2010/main" val="393005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1506-4315-BD42-4316-0FF4A790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281E-763D-E553-DFBA-E80BF806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For this project, we have to design and implement a web search engine in Java using the below features:</a:t>
            </a:r>
          </a:p>
          <a:p>
            <a:pPr fontAlgn="base"/>
            <a:r>
              <a:rPr lang="en-IN" dirty="0"/>
              <a:t>Algorithm to find patterns using regular expressions</a:t>
            </a:r>
          </a:p>
          <a:p>
            <a:pPr fontAlgn="base"/>
            <a:r>
              <a:rPr lang="en-IN" dirty="0"/>
              <a:t>Algorithm for translation of HTML to text data</a:t>
            </a:r>
          </a:p>
          <a:p>
            <a:pPr fontAlgn="base"/>
            <a:r>
              <a:rPr lang="en-IN" dirty="0"/>
              <a:t>Algorithm to rand web pages using sorting</a:t>
            </a:r>
          </a:p>
          <a:p>
            <a:pPr fontAlgn="base"/>
            <a:r>
              <a:rPr lang="en-IN" dirty="0"/>
              <a:t>Data Structures like heaps, </a:t>
            </a:r>
            <a:r>
              <a:rPr lang="en-IN" dirty="0" err="1"/>
              <a:t>hashtable</a:t>
            </a:r>
            <a:r>
              <a:rPr lang="en-IN" dirty="0"/>
              <a:t>, large dictionaries, and many other</a:t>
            </a:r>
          </a:p>
          <a:p>
            <a:pPr fontAlgn="base"/>
            <a:r>
              <a:rPr lang="en-IN" dirty="0"/>
              <a:t>Algorithms for finding keywords using string matching</a:t>
            </a:r>
          </a:p>
          <a:p>
            <a:pPr fontAlgn="base"/>
            <a:r>
              <a:rPr lang="en-IN" dirty="0"/>
              <a:t>Algorithms to </a:t>
            </a:r>
            <a:r>
              <a:rPr lang="en-IN" dirty="0" err="1"/>
              <a:t>analyze</a:t>
            </a:r>
            <a:r>
              <a:rPr lang="en-IN" dirty="0"/>
              <a:t> frequencies of words using hash tables or search trees</a:t>
            </a:r>
          </a:p>
          <a:p>
            <a:pPr fontAlgn="base"/>
            <a:r>
              <a:rPr lang="en-IN" dirty="0"/>
              <a:t>Using large datasets and other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2158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D9317-10A5-9340-CC15-9E4CC459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Features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DD58F9-52A1-86A0-FDEC-3B7E8F276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663470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78500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275</TotalTime>
  <Words>432</Words>
  <Application>Microsoft Macintosh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The Hand Bold</vt:lpstr>
      <vt:lpstr>The Serif Hand Black</vt:lpstr>
      <vt:lpstr>SketchyVTI</vt:lpstr>
      <vt:lpstr>Advance computing concept</vt:lpstr>
      <vt:lpstr>Outline </vt:lpstr>
      <vt:lpstr>1. Introduction</vt:lpstr>
      <vt:lpstr>What is a web search engine ?</vt:lpstr>
      <vt:lpstr>Working of search engine</vt:lpstr>
      <vt:lpstr>PowerPoint Presentation</vt:lpstr>
      <vt:lpstr>2.Concepts</vt:lpstr>
      <vt:lpstr>Problem statement</vt:lpstr>
      <vt:lpstr>Features</vt:lpstr>
      <vt:lpstr>Crawler</vt:lpstr>
      <vt:lpstr>PowerPoint Presentation</vt:lpstr>
      <vt:lpstr>Searching Keywords using boyer-moore algorithm </vt:lpstr>
      <vt:lpstr>PowerPoint Presentation</vt:lpstr>
      <vt:lpstr>Sorting web pages using merge sort</vt:lpstr>
      <vt:lpstr>3.demo</vt:lpstr>
      <vt:lpstr>Future scope</vt:lpstr>
      <vt:lpstr>4.Conclusion</vt:lpstr>
      <vt:lpstr>PowerPoint Presentation</vt:lpstr>
      <vt:lpstr>Thank you  DR. MAHDI fIROOZJAEI &amp; BAHAREH RAHAMATIKARGAR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computing concept</dc:title>
  <dc:creator>Priya Ashokkumar Patel</dc:creator>
  <cp:lastModifiedBy>Priya Ashokkumar Patel</cp:lastModifiedBy>
  <cp:revision>5</cp:revision>
  <dcterms:created xsi:type="dcterms:W3CDTF">2022-07-27T23:00:01Z</dcterms:created>
  <dcterms:modified xsi:type="dcterms:W3CDTF">2022-07-28T03:35:21Z</dcterms:modified>
</cp:coreProperties>
</file>