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Fjalla One"/>
      <p:regular r:id="rId21"/>
    </p:embeddedFont>
    <p:embeddedFont>
      <p:font typeface="Barlow Semi Condensed Medium"/>
      <p:regular r:id="rId22"/>
      <p:bold r:id="rId23"/>
      <p:italic r:id="rId24"/>
      <p:boldItalic r:id="rId25"/>
    </p:embeddedFont>
    <p:embeddedFont>
      <p:font typeface="Abel"/>
      <p:regular r:id="rId26"/>
    </p:embeddedFont>
    <p:embeddedFont>
      <p:font typeface="Barlow Semi Condensed"/>
      <p:regular r:id="rId27"/>
      <p:bold r:id="rId28"/>
      <p:italic r:id="rId29"/>
      <p:boldItalic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EC6CE7-DA77-47E8-B13F-FF21EBCC7AAD}">
  <a:tblStyle styleId="{61EC6CE7-DA77-47E8-B13F-FF21EBCC7A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E8F9AD8-48FC-4EB1-9F8E-2EC277BA903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arlowSemiCondensedMedium-regular.fntdata"/><Relationship Id="rId21" Type="http://schemas.openxmlformats.org/officeDocument/2006/relationships/font" Target="fonts/FjallaOne-regular.fntdata"/><Relationship Id="rId24" Type="http://schemas.openxmlformats.org/officeDocument/2006/relationships/font" Target="fonts/BarlowSemiCondensedMedium-italic.fntdata"/><Relationship Id="rId23" Type="http://schemas.openxmlformats.org/officeDocument/2006/relationships/font" Target="fonts/BarlowSemi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el-regular.fntdata"/><Relationship Id="rId25" Type="http://schemas.openxmlformats.org/officeDocument/2006/relationships/font" Target="fonts/BarlowSemiCondensedMedium-boldItalic.fntdata"/><Relationship Id="rId28" Type="http://schemas.openxmlformats.org/officeDocument/2006/relationships/font" Target="fonts/BarlowSemiCondensed-bold.fntdata"/><Relationship Id="rId27" Type="http://schemas.openxmlformats.org/officeDocument/2006/relationships/font" Target="fonts/BarlowSemi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regular.fntdata"/><Relationship Id="rId30" Type="http://schemas.openxmlformats.org/officeDocument/2006/relationships/font" Target="fonts/BarlowSemiCondensed-boldItalic.fntdata"/><Relationship Id="rId11" Type="http://schemas.openxmlformats.org/officeDocument/2006/relationships/slide" Target="slides/slide6.xml"/><Relationship Id="rId33" Type="http://schemas.openxmlformats.org/officeDocument/2006/relationships/font" Target="fonts/SourceSansPro-italic.fntdata"/><Relationship Id="rId10" Type="http://schemas.openxmlformats.org/officeDocument/2006/relationships/slide" Target="slides/slide5.xml"/><Relationship Id="rId32"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Sans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mzn.to/3iIP7zv"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c8a6837feb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gc8a6837feb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evening sir, the problem we are trying to solve is warehouse storage optimisation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cc7c9965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cc7c9965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cc7dd051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cc7dd051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cc7fb327a1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cc7fb327a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cc7fb327a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7" name="Google Shape;1977;gcc7fb327a1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3" name="Google Shape;19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c8a6837feb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3" name="Google Shape;2073;gc8a6837feb_5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5" name="Google Shape;18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Optimization is one the domain where machine learning can be applied, as machine learning can scaled for very large problems. Multi-national </a:t>
            </a:r>
            <a:r>
              <a:rPr lang="en"/>
              <a:t>companies are replacing humans with robots</a:t>
            </a:r>
            <a:r>
              <a:rPr lang="en"/>
              <a:t>, as they maximize resource utilization.The main purpose of warehouse is to store as much products as we can</a:t>
            </a:r>
            <a:r>
              <a:rPr lang="en"/>
              <a:t>. With Optimisation we can </a:t>
            </a:r>
            <a:r>
              <a:rPr lang="en"/>
              <a:t>achieve</a:t>
            </a:r>
            <a:r>
              <a:rPr lang="en"/>
              <a:t> higher </a:t>
            </a:r>
            <a:r>
              <a:rPr lang="en"/>
              <a:t>efficiency</a:t>
            </a:r>
            <a:r>
              <a:rPr lang="en"/>
              <a:t> and propere coordination. With optimization of warehouses we can maintain good control of supply chain. When we think of warehouse space optimization, the first thing come to our mind is to find suitable location for the incoming products. When planners are choosing the location to store in warehouse, they should know exaclty which bins are empty and which bin would be perfect so that we can achive optimization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1" name="Google Shape;18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optimization, our main problem lies in finding the suitable bin where we can store the incoming </a:t>
            </a:r>
            <a:r>
              <a:rPr lang="en"/>
              <a:t>product</a:t>
            </a:r>
            <a:r>
              <a:rPr lang="en"/>
              <a:t> and we should store the product in a manner which would possibly </a:t>
            </a:r>
            <a:r>
              <a:rPr lang="en"/>
              <a:t>accommodate</a:t>
            </a:r>
            <a:r>
              <a:rPr lang="en"/>
              <a:t>  more products in the warehouse and we shall leave smallest possible empty space.</a:t>
            </a:r>
            <a:endParaRPr/>
          </a:p>
          <a:p>
            <a:pPr indent="0" lvl="0" marL="0" rtl="0" algn="l">
              <a:lnSpc>
                <a:spcPct val="100000"/>
              </a:lnSpc>
              <a:spcBef>
                <a:spcPts val="0"/>
              </a:spcBef>
              <a:spcAft>
                <a:spcPts val="0"/>
              </a:spcAft>
              <a:buSzPts val="1100"/>
              <a:buNone/>
            </a:pPr>
            <a:r>
              <a:rPr lang="en"/>
              <a:t>As </a:t>
            </a:r>
            <a:r>
              <a:rPr lang="en" sz="1150">
                <a:solidFill>
                  <a:srgbClr val="555555"/>
                </a:solidFill>
                <a:highlight>
                  <a:srgbClr val="FFFFFF"/>
                </a:highlight>
              </a:rPr>
              <a:t>Tom Mitchell in his book </a:t>
            </a:r>
            <a:r>
              <a:rPr lang="en" sz="1150">
                <a:solidFill>
                  <a:srgbClr val="428BCA"/>
                </a:solidFill>
                <a:highlight>
                  <a:srgbClr val="FFFFFF"/>
                </a:highlight>
                <a:uFill>
                  <a:noFill/>
                </a:uFill>
                <a:hlinkClick r:id="rId2">
                  <a:extLst>
                    <a:ext uri="{A12FA001-AC4F-418D-AE19-62706E023703}">
                      <ahyp:hlinkClr val="tx"/>
                    </a:ext>
                  </a:extLst>
                </a:hlinkClick>
              </a:rPr>
              <a:t>Machine Learning</a:t>
            </a:r>
            <a:r>
              <a:rPr lang="en" sz="1150">
                <a:solidFill>
                  <a:srgbClr val="555555"/>
                </a:solidFill>
                <a:highlight>
                  <a:srgbClr val="FFFFFF"/>
                </a:highlight>
              </a:rPr>
              <a:t> provides a  short formalism that stats</a:t>
            </a:r>
            <a:r>
              <a:rPr lang="en"/>
              <a:t> “ model is said to learn from experience E with respect to some class of tasks T and performance measure P. if its performance at tasks in T ,as measured by P, improves with experience E” . </a:t>
            </a:r>
            <a:r>
              <a:rPr lang="en" sz="1150">
                <a:solidFill>
                  <a:srgbClr val="555555"/>
                </a:solidFill>
                <a:highlight>
                  <a:srgbClr val="FFFFFF"/>
                </a:highlight>
              </a:rPr>
              <a:t>We have used this formalism as a template and tried to define E,T and P for our problem statement, </a:t>
            </a:r>
            <a:r>
              <a:rPr lang="en"/>
              <a:t>Here Task T will be  “classification of which bin should we select to placing the product “ can be considered as Tasks T , then  “current state of bins or how much vacancy is available in bins “can be considered as Experience E, and “accuracy of whether the product is placed in correct bin “ can be considered as Performance Measure M for our problem statement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cc7dd0516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cc7dd0516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3" name="Google Shape;19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a:t>The first paper we’d like to discus was on Nvidia’s post on deep learning based approach by Calvin Seward and </a:t>
            </a:r>
            <a:r>
              <a:rPr lang="en"/>
              <a:t>colleagues</a:t>
            </a:r>
            <a:endParaRPr/>
          </a:p>
          <a:p>
            <a:pPr indent="0" lvl="0" marL="457200" rtl="0" algn="l">
              <a:lnSpc>
                <a:spcPct val="100000"/>
              </a:lnSpc>
              <a:spcBef>
                <a:spcPts val="0"/>
              </a:spcBef>
              <a:spcAft>
                <a:spcPts val="0"/>
              </a:spcAft>
              <a:buNone/>
            </a:pPr>
            <a:r>
              <a:rPr lang="en"/>
              <a:t>There are two problems in warehouse: picker routing problem and order batching problem</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rPr lang="en"/>
              <a:t>Picker routing problem: If there’s a person who wants to get to various points inside the warehouse, our goal is to find an optimal solution or a path for the person which is the most efficient. This is a special case of travelling salesman problem. To solve this, they created the okapi algorithm. This algorithm was linear in terms of number of isles but it was still slow for the next problem which is </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rPr lang="en"/>
              <a:t>Order Batching problem: A lot of people have ordered a bunch of different things, and there are multiple items placed across different places.</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rPr lang="en"/>
              <a:t>So they tried to develop a neural network based Okapi algorithm and they observed significant performance improvement from seconds to milliseconds.</a:t>
            </a:r>
            <a:endParaRPr/>
          </a:p>
          <a:p>
            <a:pPr indent="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
              <a:t>Another study was done by Michael Li in MIT. He tried to predict how long a shipment would stay in the warehouse using different methods which are listed in front of you. He had a relatively smaller dataset and managed to get decent results. Infact, he predicted he could provide savings of 10 million dollars. However much details of this project are not available.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1" name="Google Shape;19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t>So after an ice breaking session and couple of brainstorming sessions and we found out this dataset on</a:t>
            </a:r>
            <a:endParaRPr/>
          </a:p>
          <a:p>
            <a:pPr indent="0" lvl="0" marL="0" rtl="0" algn="just">
              <a:lnSpc>
                <a:spcPct val="100000"/>
              </a:lnSpc>
              <a:spcBef>
                <a:spcPts val="0"/>
              </a:spcBef>
              <a:spcAft>
                <a:spcPts val="0"/>
              </a:spcAft>
              <a:buClr>
                <a:schemeClr val="dk1"/>
              </a:buClr>
              <a:buSzPts val="1100"/>
              <a:buFont typeface="Arial"/>
              <a:buNone/>
            </a:pPr>
            <a:r>
              <a:rPr lang="en"/>
              <a:t>amazon S3. this dataset was basically a collection of images of bins in any particular warehouse of amazon.</a:t>
            </a:r>
            <a:endParaRPr/>
          </a:p>
          <a:p>
            <a:pPr indent="0" lvl="0" marL="0" rtl="0" algn="just">
              <a:lnSpc>
                <a:spcPct val="100000"/>
              </a:lnSpc>
              <a:spcBef>
                <a:spcPts val="0"/>
              </a:spcBef>
              <a:spcAft>
                <a:spcPts val="0"/>
              </a:spcAft>
              <a:buClr>
                <a:schemeClr val="dk1"/>
              </a:buClr>
              <a:buSzPts val="1100"/>
              <a:buFont typeface="Arial"/>
              <a:buNone/>
            </a:pPr>
            <a:r>
              <a:rPr lang="en"/>
              <a:t>these images were captured by robots as part of normal Amazon Fulfillment Center</a:t>
            </a:r>
            <a:endParaRPr/>
          </a:p>
          <a:p>
            <a:pPr indent="0" lvl="0" marL="0" rtl="0" algn="just">
              <a:lnSpc>
                <a:spcPct val="100000"/>
              </a:lnSpc>
              <a:spcBef>
                <a:spcPts val="0"/>
              </a:spcBef>
              <a:spcAft>
                <a:spcPts val="0"/>
              </a:spcAft>
              <a:buClr>
                <a:schemeClr val="dk1"/>
              </a:buClr>
              <a:buSzPts val="1100"/>
              <a:buFont typeface="Arial"/>
              <a:buNone/>
            </a:pPr>
            <a:r>
              <a:rPr lang="en"/>
              <a:t>operations. Along with the images, there were also metadata</a:t>
            </a:r>
            <a:endParaRPr/>
          </a:p>
          <a:p>
            <a:pPr indent="0" lvl="0" marL="0" rtl="0" algn="just">
              <a:lnSpc>
                <a:spcPct val="100000"/>
              </a:lnSpc>
              <a:spcBef>
                <a:spcPts val="0"/>
              </a:spcBef>
              <a:spcAft>
                <a:spcPts val="0"/>
              </a:spcAft>
              <a:buClr>
                <a:schemeClr val="dk1"/>
              </a:buClr>
              <a:buSzPts val="1100"/>
              <a:buFont typeface="Arial"/>
              <a:buNone/>
            </a:pPr>
            <a:r>
              <a:rPr lang="en"/>
              <a:t>provided for each particular image in “JSON” format. So our</a:t>
            </a:r>
            <a:endParaRPr/>
          </a:p>
          <a:p>
            <a:pPr indent="0" lvl="0" marL="0" rtl="0" algn="just">
              <a:lnSpc>
                <a:spcPct val="100000"/>
              </a:lnSpc>
              <a:spcBef>
                <a:spcPts val="0"/>
              </a:spcBef>
              <a:spcAft>
                <a:spcPts val="0"/>
              </a:spcAft>
              <a:buClr>
                <a:schemeClr val="dk1"/>
              </a:buClr>
              <a:buSzPts val="1100"/>
              <a:buFont typeface="Arial"/>
              <a:buNone/>
            </a:pPr>
            <a:r>
              <a:rPr lang="en"/>
              <a:t>first task was to download the entire dataset that was hosted</a:t>
            </a:r>
            <a:endParaRPr/>
          </a:p>
          <a:p>
            <a:pPr indent="0" lvl="0" marL="0" rtl="0" algn="just">
              <a:lnSpc>
                <a:spcPct val="100000"/>
              </a:lnSpc>
              <a:spcBef>
                <a:spcPts val="0"/>
              </a:spcBef>
              <a:spcAft>
                <a:spcPts val="0"/>
              </a:spcAft>
              <a:buClr>
                <a:schemeClr val="dk1"/>
              </a:buClr>
              <a:buSzPts val="1100"/>
              <a:buFont typeface="Arial"/>
              <a:buNone/>
            </a:pPr>
            <a:r>
              <a:rPr lang="en"/>
              <a:t>over Amazon S3 Bucket. This was a very huge file about 30GB so we had to use docker loaded with Amazon CLI.</a:t>
            </a:r>
            <a:endParaRPr/>
          </a:p>
          <a:p>
            <a:pPr indent="0" lvl="0" marL="0" rtl="0" algn="just">
              <a:lnSpc>
                <a:spcPct val="100000"/>
              </a:lnSpc>
              <a:spcBef>
                <a:spcPts val="0"/>
              </a:spcBef>
              <a:spcAft>
                <a:spcPts val="0"/>
              </a:spcAft>
              <a:buClr>
                <a:schemeClr val="dk1"/>
              </a:buClr>
              <a:buSzPts val="1100"/>
              <a:buFont typeface="Arial"/>
              <a:buNone/>
            </a:pPr>
            <a:r>
              <a:rPr lang="en"/>
              <a:t>After getting the entire data we studied the images and the metadata file attached with each of them.</a:t>
            </a:r>
            <a:endParaRPr/>
          </a:p>
          <a:p>
            <a:pPr indent="0" lvl="0" marL="0" rtl="0" algn="just">
              <a:lnSpc>
                <a:spcPct val="100000"/>
              </a:lnSpc>
              <a:spcBef>
                <a:spcPts val="0"/>
              </a:spcBef>
              <a:spcAft>
                <a:spcPts val="0"/>
              </a:spcAft>
              <a:buClr>
                <a:schemeClr val="dk1"/>
              </a:buClr>
              <a:buSzPts val="1100"/>
              <a:buFont typeface="Arial"/>
              <a:buNone/>
            </a:pPr>
            <a:r>
              <a:rPr lang="en"/>
              <a:t>These data files consisted of information like ASIN (Amazon Standard Identification Number), quantity,</a:t>
            </a:r>
            <a:endParaRPr/>
          </a:p>
          <a:p>
            <a:pPr indent="0" lvl="0" marL="0" rtl="0" algn="just">
              <a:lnSpc>
                <a:spcPct val="100000"/>
              </a:lnSpc>
              <a:spcBef>
                <a:spcPts val="0"/>
              </a:spcBef>
              <a:spcAft>
                <a:spcPts val="0"/>
              </a:spcAft>
              <a:buClr>
                <a:schemeClr val="dk1"/>
              </a:buClr>
              <a:buSzPts val="1100"/>
              <a:buFont typeface="Arial"/>
              <a:buNone/>
            </a:pPr>
            <a:r>
              <a:rPr lang="en"/>
              <a:t>weight, length, height and width for each product. </a:t>
            </a:r>
            <a:r>
              <a:rPr lang="en"/>
              <a:t>Since we</a:t>
            </a:r>
            <a:endParaRPr/>
          </a:p>
          <a:p>
            <a:pPr indent="0" lvl="0" marL="0" rtl="0" algn="just">
              <a:lnSpc>
                <a:spcPct val="100000"/>
              </a:lnSpc>
              <a:spcBef>
                <a:spcPts val="0"/>
              </a:spcBef>
              <a:spcAft>
                <a:spcPts val="0"/>
              </a:spcAft>
              <a:buClr>
                <a:schemeClr val="dk1"/>
              </a:buClr>
              <a:buSzPts val="1100"/>
              <a:buFont typeface="Arial"/>
              <a:buNone/>
            </a:pPr>
            <a:r>
              <a:rPr lang="en"/>
              <a:t>were not going to use any of the deep learning techniques</a:t>
            </a:r>
            <a:r>
              <a:rPr lang="en"/>
              <a:t>, we</a:t>
            </a:r>
            <a:endParaRPr/>
          </a:p>
          <a:p>
            <a:pPr indent="0" lvl="0" marL="0" rtl="0" algn="just">
              <a:lnSpc>
                <a:spcPct val="100000"/>
              </a:lnSpc>
              <a:spcBef>
                <a:spcPts val="0"/>
              </a:spcBef>
              <a:spcAft>
                <a:spcPts val="0"/>
              </a:spcAft>
              <a:buClr>
                <a:schemeClr val="dk1"/>
              </a:buClr>
              <a:buSzPts val="1100"/>
              <a:buFont typeface="Arial"/>
              <a:buNone/>
            </a:pPr>
            <a:r>
              <a:rPr lang="en"/>
              <a:t>decided to drop the images entirely from our dataset and here</a:t>
            </a:r>
            <a:endParaRPr/>
          </a:p>
          <a:p>
            <a:pPr indent="0" lvl="0" marL="0" rtl="0" algn="just">
              <a:lnSpc>
                <a:spcPct val="100000"/>
              </a:lnSpc>
              <a:spcBef>
                <a:spcPts val="0"/>
              </a:spcBef>
              <a:spcAft>
                <a:spcPts val="0"/>
              </a:spcAft>
              <a:buClr>
                <a:schemeClr val="dk1"/>
              </a:buClr>
              <a:buSzPts val="1100"/>
              <a:buFont typeface="Arial"/>
              <a:buNone/>
            </a:pPr>
            <a:r>
              <a:rPr lang="en"/>
              <a:t>we were left with almost 530,000 JSON files to be cleaned</a:t>
            </a:r>
            <a:endParaRPr/>
          </a:p>
          <a:p>
            <a:pPr indent="0" lvl="0" marL="0" rtl="0" algn="just">
              <a:lnSpc>
                <a:spcPct val="100000"/>
              </a:lnSpc>
              <a:spcBef>
                <a:spcPts val="0"/>
              </a:spcBef>
              <a:spcAft>
                <a:spcPts val="0"/>
              </a:spcAft>
              <a:buClr>
                <a:schemeClr val="dk1"/>
              </a:buClr>
              <a:buSzPts val="1100"/>
              <a:buFont typeface="Arial"/>
              <a:buNone/>
            </a:pPr>
            <a:r>
              <a:rPr lang="en"/>
              <a:t>and preprocessed.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Now our aim was to tabularise the json data as classical machine learning requires tabularised dataset</a:t>
            </a:r>
            <a:endParaRPr/>
          </a:p>
          <a:p>
            <a:pPr indent="0" lvl="0" marL="0" rtl="0" algn="l">
              <a:lnSpc>
                <a:spcPct val="100000"/>
              </a:lnSpc>
              <a:spcBef>
                <a:spcPts val="0"/>
              </a:spcBef>
              <a:spcAft>
                <a:spcPts val="0"/>
              </a:spcAft>
              <a:buClr>
                <a:schemeClr val="dk1"/>
              </a:buClr>
              <a:buSzPts val="1100"/>
              <a:buFont typeface="Arial"/>
              <a:buNone/>
            </a:pPr>
            <a:r>
              <a:rPr lang="en"/>
              <a:t> and also find some metric for our dataset which</a:t>
            </a:r>
            <a:endParaRPr/>
          </a:p>
          <a:p>
            <a:pPr indent="0" lvl="0" marL="0" rtl="0" algn="l">
              <a:lnSpc>
                <a:spcPct val="100000"/>
              </a:lnSpc>
              <a:spcBef>
                <a:spcPts val="0"/>
              </a:spcBef>
              <a:spcAft>
                <a:spcPts val="0"/>
              </a:spcAft>
              <a:buClr>
                <a:schemeClr val="dk1"/>
              </a:buClr>
              <a:buSzPts val="1100"/>
              <a:buFont typeface="Arial"/>
              <a:buNone/>
            </a:pPr>
            <a:r>
              <a:rPr lang="en"/>
              <a:t>could help us solve the problem of placing products into bins optimally. We tried taking surface area of each</a:t>
            </a:r>
            <a:endParaRPr/>
          </a:p>
          <a:p>
            <a:pPr indent="0" lvl="0" marL="0" rtl="0" algn="l">
              <a:lnSpc>
                <a:spcPct val="100000"/>
              </a:lnSpc>
              <a:spcBef>
                <a:spcPts val="0"/>
              </a:spcBef>
              <a:spcAft>
                <a:spcPts val="0"/>
              </a:spcAft>
              <a:buClr>
                <a:schemeClr val="dk1"/>
              </a:buClr>
              <a:buSzPts val="1100"/>
              <a:buFont typeface="Arial"/>
              <a:buNone/>
            </a:pPr>
            <a:r>
              <a:rPr lang="en"/>
              <a:t>bin by figuring out from the products stored in them, as bin dimensions are unknown. But this did</a:t>
            </a:r>
            <a:endParaRPr/>
          </a:p>
          <a:p>
            <a:pPr indent="0" lvl="0" marL="0" rtl="0" algn="l">
              <a:lnSpc>
                <a:spcPct val="100000"/>
              </a:lnSpc>
              <a:spcBef>
                <a:spcPts val="0"/>
              </a:spcBef>
              <a:spcAft>
                <a:spcPts val="0"/>
              </a:spcAft>
              <a:buClr>
                <a:schemeClr val="dk1"/>
              </a:buClr>
              <a:buSzPts val="1100"/>
              <a:buFont typeface="Arial"/>
              <a:buNone/>
            </a:pPr>
            <a:r>
              <a:rPr lang="en"/>
              <a:t>not result into a fairer solution as any product could have a larger surface area</a:t>
            </a:r>
            <a:endParaRPr/>
          </a:p>
          <a:p>
            <a:pPr indent="0" lvl="0" marL="0" rtl="0" algn="l">
              <a:lnSpc>
                <a:spcPct val="100000"/>
              </a:lnSpc>
              <a:spcBef>
                <a:spcPts val="0"/>
              </a:spcBef>
              <a:spcAft>
                <a:spcPts val="0"/>
              </a:spcAft>
              <a:buClr>
                <a:schemeClr val="dk1"/>
              </a:buClr>
              <a:buSzPts val="1100"/>
              <a:buFont typeface="Arial"/>
              <a:buNone/>
            </a:pPr>
            <a:r>
              <a:rPr lang="en"/>
              <a:t>but its volume could be lower and hence can be occupied.</a:t>
            </a:r>
            <a:endParaRPr/>
          </a:p>
          <a:p>
            <a:pPr indent="0" lvl="0" marL="0" rtl="0" algn="l">
              <a:lnSpc>
                <a:spcPct val="100000"/>
              </a:lnSpc>
              <a:spcBef>
                <a:spcPts val="0"/>
              </a:spcBef>
              <a:spcAft>
                <a:spcPts val="0"/>
              </a:spcAft>
              <a:buClr>
                <a:schemeClr val="dk1"/>
              </a:buClr>
              <a:buSzPts val="1100"/>
              <a:buFont typeface="Arial"/>
              <a:buNone/>
            </a:pPr>
            <a:r>
              <a:rPr lang="en"/>
              <a:t>Finally we came up with a volume metric. this was basically used to measure</a:t>
            </a:r>
            <a:endParaRPr/>
          </a:p>
          <a:p>
            <a:pPr indent="0" lvl="0" marL="0" rtl="0" algn="l">
              <a:lnSpc>
                <a:spcPct val="100000"/>
              </a:lnSpc>
              <a:spcBef>
                <a:spcPts val="0"/>
              </a:spcBef>
              <a:spcAft>
                <a:spcPts val="0"/>
              </a:spcAft>
              <a:buClr>
                <a:schemeClr val="dk1"/>
              </a:buClr>
              <a:buSzPts val="1100"/>
              <a:buFont typeface="Arial"/>
              <a:buNone/>
            </a:pPr>
            <a:r>
              <a:rPr lang="en"/>
              <a:t>the empty space left in each bin. As bin dimensions are unknown, we assumed that the all bins are of same size</a:t>
            </a:r>
            <a:endParaRPr/>
          </a:p>
          <a:p>
            <a:pPr indent="0" lvl="0" marL="0" rtl="0" algn="l">
              <a:lnSpc>
                <a:spcPct val="100000"/>
              </a:lnSpc>
              <a:spcBef>
                <a:spcPts val="0"/>
              </a:spcBef>
              <a:spcAft>
                <a:spcPts val="0"/>
              </a:spcAft>
              <a:buClr>
                <a:schemeClr val="dk1"/>
              </a:buClr>
              <a:buSzPts val="1100"/>
              <a:buFont typeface="Arial"/>
              <a:buNone/>
            </a:pPr>
            <a:r>
              <a:rPr lang="en"/>
              <a:t>and we got the bin size by calculating  the  maximum volume  stored  by  a  bini i.e. we</a:t>
            </a:r>
            <a:endParaRPr/>
          </a:p>
          <a:p>
            <a:pPr indent="0" lvl="0" marL="0" rtl="0" algn="l">
              <a:lnSpc>
                <a:spcPct val="100000"/>
              </a:lnSpc>
              <a:spcBef>
                <a:spcPts val="0"/>
              </a:spcBef>
              <a:spcAft>
                <a:spcPts val="0"/>
              </a:spcAft>
              <a:buClr>
                <a:schemeClr val="dk1"/>
              </a:buClr>
              <a:buSzPts val="1100"/>
              <a:buFont typeface="Arial"/>
              <a:buNone/>
            </a:pPr>
            <a:r>
              <a:rPr lang="en"/>
              <a:t> added the volumes  of  all products in each bin and found MAX out of it</a:t>
            </a:r>
            <a:endParaRPr/>
          </a:p>
          <a:p>
            <a:pPr indent="0" lvl="0" marL="0" rtl="0" algn="l">
              <a:lnSpc>
                <a:spcPct val="100000"/>
              </a:lnSpc>
              <a:spcBef>
                <a:spcPts val="0"/>
              </a:spcBef>
              <a:spcAft>
                <a:spcPts val="0"/>
              </a:spcAft>
              <a:buClr>
                <a:schemeClr val="dk1"/>
              </a:buClr>
              <a:buSzPts val="1100"/>
              <a:buFont typeface="Arial"/>
              <a:buNone/>
            </a:pPr>
            <a:r>
              <a:rPr lang="en"/>
              <a:t>This implies that the size of bins must be less than or equal to the MAX volume.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c8a6837fe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2" name="Google Shape;1922;gc8a6837feb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cc7c9965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3" name="Google Shape;1933;gcc7c99659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cc7c99659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4" name="Google Shape;1944;gcc7c996598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11"/>
          <p:cNvGrpSpPr/>
          <p:nvPr/>
        </p:nvGrpSpPr>
        <p:grpSpPr>
          <a:xfrm>
            <a:off x="1349626" y="598417"/>
            <a:ext cx="6453730" cy="3631136"/>
            <a:chOff x="365750" y="1285025"/>
            <a:chExt cx="6934275" cy="3315500"/>
          </a:xfrm>
        </p:grpSpPr>
        <p:sp>
          <p:nvSpPr>
            <p:cNvPr id="433" name="Google Shape;433;p1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11"/>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11"/>
          <p:cNvGrpSpPr/>
          <p:nvPr/>
        </p:nvGrpSpPr>
        <p:grpSpPr>
          <a:xfrm>
            <a:off x="-6867" y="-6625"/>
            <a:ext cx="9152342" cy="5102050"/>
            <a:chOff x="-6867" y="-6625"/>
            <a:chExt cx="9152342" cy="5102050"/>
          </a:xfrm>
        </p:grpSpPr>
        <p:cxnSp>
          <p:nvCxnSpPr>
            <p:cNvPr id="437" name="Google Shape;437;p11"/>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11"/>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11"/>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11"/>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11"/>
            <p:cNvGrpSpPr/>
            <p:nvPr/>
          </p:nvGrpSpPr>
          <p:grpSpPr>
            <a:xfrm flipH="1">
              <a:off x="1278333" y="4513075"/>
              <a:ext cx="581800" cy="582350"/>
              <a:chOff x="8064275" y="887850"/>
              <a:chExt cx="581800" cy="582350"/>
            </a:xfrm>
          </p:grpSpPr>
          <p:sp>
            <p:nvSpPr>
              <p:cNvPr id="442" name="Google Shape;442;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11"/>
            <p:cNvGrpSpPr/>
            <p:nvPr/>
          </p:nvGrpSpPr>
          <p:grpSpPr>
            <a:xfrm flipH="1">
              <a:off x="2747608" y="4340463"/>
              <a:ext cx="292025" cy="292575"/>
              <a:chOff x="7353050" y="316275"/>
              <a:chExt cx="292025" cy="292575"/>
            </a:xfrm>
          </p:grpSpPr>
          <p:sp>
            <p:nvSpPr>
              <p:cNvPr id="449" name="Google Shape;449;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1"/>
            <p:cNvGrpSpPr/>
            <p:nvPr/>
          </p:nvGrpSpPr>
          <p:grpSpPr>
            <a:xfrm flipH="1">
              <a:off x="171308" y="4315025"/>
              <a:ext cx="175000" cy="175000"/>
              <a:chOff x="8792300" y="321275"/>
              <a:chExt cx="175000" cy="175000"/>
            </a:xfrm>
          </p:grpSpPr>
          <p:sp>
            <p:nvSpPr>
              <p:cNvPr id="454" name="Google Shape;454;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11"/>
            <p:cNvGrpSpPr/>
            <p:nvPr/>
          </p:nvGrpSpPr>
          <p:grpSpPr>
            <a:xfrm>
              <a:off x="3873197" y="4657550"/>
              <a:ext cx="293111" cy="293388"/>
              <a:chOff x="3164039" y="430875"/>
              <a:chExt cx="293111" cy="293388"/>
            </a:xfrm>
          </p:grpSpPr>
          <p:sp>
            <p:nvSpPr>
              <p:cNvPr id="459" name="Google Shape;459;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11"/>
            <p:cNvGrpSpPr/>
            <p:nvPr/>
          </p:nvGrpSpPr>
          <p:grpSpPr>
            <a:xfrm flipH="1">
              <a:off x="242270" y="4142425"/>
              <a:ext cx="175013" cy="27000"/>
              <a:chOff x="5662375" y="212375"/>
              <a:chExt cx="175013" cy="27000"/>
            </a:xfrm>
          </p:grpSpPr>
          <p:sp>
            <p:nvSpPr>
              <p:cNvPr id="466" name="Google Shape;466;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11"/>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11"/>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11"/>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11"/>
            <p:cNvGrpSpPr/>
            <p:nvPr/>
          </p:nvGrpSpPr>
          <p:grpSpPr>
            <a:xfrm>
              <a:off x="8064275" y="1040250"/>
              <a:ext cx="581800" cy="582350"/>
              <a:chOff x="8064275" y="887850"/>
              <a:chExt cx="581800" cy="582350"/>
            </a:xfrm>
          </p:grpSpPr>
          <p:sp>
            <p:nvSpPr>
              <p:cNvPr id="473" name="Google Shape;473;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11"/>
            <p:cNvGrpSpPr/>
            <p:nvPr/>
          </p:nvGrpSpPr>
          <p:grpSpPr>
            <a:xfrm>
              <a:off x="7353050" y="316275"/>
              <a:ext cx="292025" cy="292575"/>
              <a:chOff x="7353050" y="316275"/>
              <a:chExt cx="292025" cy="292575"/>
            </a:xfrm>
          </p:grpSpPr>
          <p:sp>
            <p:nvSpPr>
              <p:cNvPr id="480" name="Google Shape;480;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11"/>
            <p:cNvGrpSpPr/>
            <p:nvPr/>
          </p:nvGrpSpPr>
          <p:grpSpPr>
            <a:xfrm>
              <a:off x="8792300" y="321275"/>
              <a:ext cx="175000" cy="175000"/>
              <a:chOff x="8792300" y="321275"/>
              <a:chExt cx="175000" cy="175000"/>
            </a:xfrm>
          </p:grpSpPr>
          <p:sp>
            <p:nvSpPr>
              <p:cNvPr id="485" name="Google Shape;485;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1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11"/>
            <p:cNvGrpSpPr/>
            <p:nvPr/>
          </p:nvGrpSpPr>
          <p:grpSpPr>
            <a:xfrm>
              <a:off x="8490050" y="170875"/>
              <a:ext cx="175013" cy="27000"/>
              <a:chOff x="5662375" y="212375"/>
              <a:chExt cx="175013" cy="27000"/>
            </a:xfrm>
          </p:grpSpPr>
          <p:sp>
            <p:nvSpPr>
              <p:cNvPr id="496" name="Google Shape;496;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11"/>
            <p:cNvGrpSpPr/>
            <p:nvPr/>
          </p:nvGrpSpPr>
          <p:grpSpPr>
            <a:xfrm>
              <a:off x="8678350" y="1658000"/>
              <a:ext cx="175013" cy="27000"/>
              <a:chOff x="5662375" y="212375"/>
              <a:chExt cx="175013" cy="27000"/>
            </a:xfrm>
          </p:grpSpPr>
          <p:sp>
            <p:nvSpPr>
              <p:cNvPr id="500" name="Google Shape;50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1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12"/>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12"/>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12"/>
          <p:cNvGrpSpPr/>
          <p:nvPr/>
        </p:nvGrpSpPr>
        <p:grpSpPr>
          <a:xfrm flipH="1">
            <a:off x="431725" y="4183775"/>
            <a:ext cx="292025" cy="292575"/>
            <a:chOff x="7353050" y="316275"/>
            <a:chExt cx="292025" cy="292575"/>
          </a:xfrm>
        </p:grpSpPr>
        <p:sp>
          <p:nvSpPr>
            <p:cNvPr id="508" name="Google Shape;508;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12"/>
          <p:cNvGrpSpPr/>
          <p:nvPr/>
        </p:nvGrpSpPr>
        <p:grpSpPr>
          <a:xfrm>
            <a:off x="1075789" y="4604675"/>
            <a:ext cx="293111" cy="293388"/>
            <a:chOff x="3164039" y="430875"/>
            <a:chExt cx="293111" cy="293388"/>
          </a:xfrm>
        </p:grpSpPr>
        <p:sp>
          <p:nvSpPr>
            <p:cNvPr id="513" name="Google Shape;513;p1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12"/>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12"/>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12"/>
          <p:cNvGrpSpPr/>
          <p:nvPr/>
        </p:nvGrpSpPr>
        <p:grpSpPr>
          <a:xfrm>
            <a:off x="8064275" y="526925"/>
            <a:ext cx="581800" cy="582350"/>
            <a:chOff x="8064275" y="887850"/>
            <a:chExt cx="581800" cy="582350"/>
          </a:xfrm>
        </p:grpSpPr>
        <p:sp>
          <p:nvSpPr>
            <p:cNvPr id="522" name="Google Shape;522;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12"/>
          <p:cNvGrpSpPr/>
          <p:nvPr/>
        </p:nvGrpSpPr>
        <p:grpSpPr>
          <a:xfrm>
            <a:off x="7033875" y="170875"/>
            <a:ext cx="292025" cy="292575"/>
            <a:chOff x="7353050" y="316275"/>
            <a:chExt cx="292025" cy="292575"/>
          </a:xfrm>
        </p:grpSpPr>
        <p:sp>
          <p:nvSpPr>
            <p:cNvPr id="529" name="Google Shape;529;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12"/>
          <p:cNvGrpSpPr/>
          <p:nvPr/>
        </p:nvGrpSpPr>
        <p:grpSpPr>
          <a:xfrm>
            <a:off x="8757950" y="229650"/>
            <a:ext cx="175000" cy="175000"/>
            <a:chOff x="8792300" y="321275"/>
            <a:chExt cx="175000" cy="175000"/>
          </a:xfrm>
        </p:grpSpPr>
        <p:sp>
          <p:nvSpPr>
            <p:cNvPr id="534" name="Google Shape;534;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12"/>
          <p:cNvGrpSpPr/>
          <p:nvPr/>
        </p:nvGrpSpPr>
        <p:grpSpPr>
          <a:xfrm>
            <a:off x="8490050" y="170875"/>
            <a:ext cx="175013" cy="27000"/>
            <a:chOff x="5662375" y="212375"/>
            <a:chExt cx="175013" cy="27000"/>
          </a:xfrm>
        </p:grpSpPr>
        <p:sp>
          <p:nvSpPr>
            <p:cNvPr id="539" name="Google Shape;539;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12"/>
          <p:cNvGrpSpPr/>
          <p:nvPr/>
        </p:nvGrpSpPr>
        <p:grpSpPr>
          <a:xfrm>
            <a:off x="7916350" y="1124600"/>
            <a:ext cx="175013" cy="27000"/>
            <a:chOff x="5662375" y="212375"/>
            <a:chExt cx="175013" cy="27000"/>
          </a:xfrm>
        </p:grpSpPr>
        <p:sp>
          <p:nvSpPr>
            <p:cNvPr id="543" name="Google Shape;543;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13"/>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13"/>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13"/>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13"/>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13"/>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13"/>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1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1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1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1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13"/>
          <p:cNvGrpSpPr/>
          <p:nvPr/>
        </p:nvGrpSpPr>
        <p:grpSpPr>
          <a:xfrm flipH="1" rot="5400000">
            <a:off x="7407333" y="1284925"/>
            <a:ext cx="581800" cy="582350"/>
            <a:chOff x="8064275" y="887850"/>
            <a:chExt cx="581800" cy="582350"/>
          </a:xfrm>
        </p:grpSpPr>
        <p:sp>
          <p:nvSpPr>
            <p:cNvPr id="558" name="Google Shape;558;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13"/>
          <p:cNvGrpSpPr/>
          <p:nvPr/>
        </p:nvGrpSpPr>
        <p:grpSpPr>
          <a:xfrm flipH="1" rot="5400000">
            <a:off x="7869720" y="2754200"/>
            <a:ext cx="292025" cy="292575"/>
            <a:chOff x="7353050" y="316275"/>
            <a:chExt cx="292025" cy="292575"/>
          </a:xfrm>
        </p:grpSpPr>
        <p:sp>
          <p:nvSpPr>
            <p:cNvPr id="565" name="Google Shape;565;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13"/>
          <p:cNvGrpSpPr/>
          <p:nvPr/>
        </p:nvGrpSpPr>
        <p:grpSpPr>
          <a:xfrm flipH="1" rot="5400000">
            <a:off x="8012458" y="178175"/>
            <a:ext cx="175000" cy="175000"/>
            <a:chOff x="8792300" y="321275"/>
            <a:chExt cx="175000" cy="175000"/>
          </a:xfrm>
        </p:grpSpPr>
        <p:sp>
          <p:nvSpPr>
            <p:cNvPr id="570" name="Google Shape;570;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13"/>
          <p:cNvGrpSpPr/>
          <p:nvPr/>
        </p:nvGrpSpPr>
        <p:grpSpPr>
          <a:xfrm rot="5400000">
            <a:off x="7551683" y="3879926"/>
            <a:ext cx="293111" cy="293388"/>
            <a:chOff x="3164039" y="430875"/>
            <a:chExt cx="293111" cy="293388"/>
          </a:xfrm>
        </p:grpSpPr>
        <p:sp>
          <p:nvSpPr>
            <p:cNvPr id="575" name="Google Shape;575;p1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13"/>
          <p:cNvGrpSpPr/>
          <p:nvPr/>
        </p:nvGrpSpPr>
        <p:grpSpPr>
          <a:xfrm flipH="1" rot="5400000">
            <a:off x="8259052" y="323144"/>
            <a:ext cx="175013" cy="27000"/>
            <a:chOff x="5662375" y="212375"/>
            <a:chExt cx="175013" cy="27000"/>
          </a:xfrm>
        </p:grpSpPr>
        <p:sp>
          <p:nvSpPr>
            <p:cNvPr id="582" name="Google Shape;582;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1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1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1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13"/>
          <p:cNvGrpSpPr/>
          <p:nvPr/>
        </p:nvGrpSpPr>
        <p:grpSpPr>
          <a:xfrm rot="5400000">
            <a:off x="621475" y="4062025"/>
            <a:ext cx="581800" cy="582350"/>
            <a:chOff x="8064275" y="887850"/>
            <a:chExt cx="581800" cy="582350"/>
          </a:xfrm>
        </p:grpSpPr>
        <p:sp>
          <p:nvSpPr>
            <p:cNvPr id="589" name="Google Shape;589;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13"/>
          <p:cNvGrpSpPr/>
          <p:nvPr/>
        </p:nvGrpSpPr>
        <p:grpSpPr>
          <a:xfrm rot="5400000">
            <a:off x="1482825" y="3350800"/>
            <a:ext cx="292025" cy="292575"/>
            <a:chOff x="7353050" y="316275"/>
            <a:chExt cx="292025" cy="292575"/>
          </a:xfrm>
        </p:grpSpPr>
        <p:sp>
          <p:nvSpPr>
            <p:cNvPr id="596" name="Google Shape;596;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13"/>
          <p:cNvGrpSpPr/>
          <p:nvPr/>
        </p:nvGrpSpPr>
        <p:grpSpPr>
          <a:xfrm rot="5400000">
            <a:off x="1595125" y="4790325"/>
            <a:ext cx="175000" cy="175000"/>
            <a:chOff x="8792300" y="321275"/>
            <a:chExt cx="175000" cy="175000"/>
          </a:xfrm>
        </p:grpSpPr>
        <p:sp>
          <p:nvSpPr>
            <p:cNvPr id="601" name="Google Shape;601;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1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13"/>
          <p:cNvGrpSpPr/>
          <p:nvPr/>
        </p:nvGrpSpPr>
        <p:grpSpPr>
          <a:xfrm rot="5400000">
            <a:off x="1701119" y="1515381"/>
            <a:ext cx="175013" cy="27000"/>
            <a:chOff x="5662375" y="212375"/>
            <a:chExt cx="175013" cy="27000"/>
          </a:xfrm>
        </p:grpSpPr>
        <p:sp>
          <p:nvSpPr>
            <p:cNvPr id="612" name="Google Shape;612;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13"/>
          <p:cNvGrpSpPr/>
          <p:nvPr/>
        </p:nvGrpSpPr>
        <p:grpSpPr>
          <a:xfrm rot="5400000">
            <a:off x="1819519" y="4562081"/>
            <a:ext cx="175013" cy="27000"/>
            <a:chOff x="5662375" y="212375"/>
            <a:chExt cx="175013" cy="27000"/>
          </a:xfrm>
        </p:grpSpPr>
        <p:sp>
          <p:nvSpPr>
            <p:cNvPr id="616" name="Google Shape;616;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13"/>
          <p:cNvGrpSpPr/>
          <p:nvPr/>
        </p:nvGrpSpPr>
        <p:grpSpPr>
          <a:xfrm rot="5400000">
            <a:off x="408594" y="4140781"/>
            <a:ext cx="175013" cy="27000"/>
            <a:chOff x="5662375" y="212375"/>
            <a:chExt cx="175013" cy="27000"/>
          </a:xfrm>
        </p:grpSpPr>
        <p:sp>
          <p:nvSpPr>
            <p:cNvPr id="620" name="Google Shape;620;p1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1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14"/>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14"/>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14"/>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14"/>
          <p:cNvGrpSpPr/>
          <p:nvPr/>
        </p:nvGrpSpPr>
        <p:grpSpPr>
          <a:xfrm flipH="1">
            <a:off x="423750" y="125363"/>
            <a:ext cx="292025" cy="292575"/>
            <a:chOff x="7353050" y="316275"/>
            <a:chExt cx="292025" cy="292575"/>
          </a:xfrm>
        </p:grpSpPr>
        <p:sp>
          <p:nvSpPr>
            <p:cNvPr id="629" name="Google Shape;62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14"/>
          <p:cNvGrpSpPr/>
          <p:nvPr/>
        </p:nvGrpSpPr>
        <p:grpSpPr>
          <a:xfrm>
            <a:off x="1638739" y="558163"/>
            <a:ext cx="293111" cy="293388"/>
            <a:chOff x="3164039" y="430875"/>
            <a:chExt cx="293111" cy="293388"/>
          </a:xfrm>
        </p:grpSpPr>
        <p:sp>
          <p:nvSpPr>
            <p:cNvPr id="634" name="Google Shape;634;p1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14"/>
          <p:cNvGrpSpPr/>
          <p:nvPr/>
        </p:nvGrpSpPr>
        <p:grpSpPr>
          <a:xfrm>
            <a:off x="1591750" y="362600"/>
            <a:ext cx="175013" cy="27000"/>
            <a:chOff x="5662375" y="212375"/>
            <a:chExt cx="175013" cy="27000"/>
          </a:xfrm>
        </p:grpSpPr>
        <p:sp>
          <p:nvSpPr>
            <p:cNvPr id="641" name="Google Shape;641;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14"/>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14"/>
          <p:cNvGrpSpPr/>
          <p:nvPr/>
        </p:nvGrpSpPr>
        <p:grpSpPr>
          <a:xfrm>
            <a:off x="7823875" y="202375"/>
            <a:ext cx="581800" cy="582350"/>
            <a:chOff x="8064275" y="887850"/>
            <a:chExt cx="581800" cy="582350"/>
          </a:xfrm>
        </p:grpSpPr>
        <p:sp>
          <p:nvSpPr>
            <p:cNvPr id="646" name="Google Shape;646;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14"/>
          <p:cNvGrpSpPr/>
          <p:nvPr/>
        </p:nvGrpSpPr>
        <p:grpSpPr>
          <a:xfrm flipH="1">
            <a:off x="8698650" y="1117488"/>
            <a:ext cx="292025" cy="292575"/>
            <a:chOff x="7353050" y="316275"/>
            <a:chExt cx="292025" cy="292575"/>
          </a:xfrm>
        </p:grpSpPr>
        <p:sp>
          <p:nvSpPr>
            <p:cNvPr id="653" name="Google Shape;653;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14"/>
          <p:cNvGrpSpPr/>
          <p:nvPr/>
        </p:nvGrpSpPr>
        <p:grpSpPr>
          <a:xfrm>
            <a:off x="8678350" y="1581800"/>
            <a:ext cx="175013" cy="27000"/>
            <a:chOff x="5662375" y="212375"/>
            <a:chExt cx="175013" cy="27000"/>
          </a:xfrm>
        </p:grpSpPr>
        <p:sp>
          <p:nvSpPr>
            <p:cNvPr id="658" name="Google Shape;658;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15"/>
          <p:cNvGrpSpPr/>
          <p:nvPr/>
        </p:nvGrpSpPr>
        <p:grpSpPr>
          <a:xfrm>
            <a:off x="1349626" y="598417"/>
            <a:ext cx="6453730" cy="3631136"/>
            <a:chOff x="365750" y="1285025"/>
            <a:chExt cx="6934275" cy="3315500"/>
          </a:xfrm>
        </p:grpSpPr>
        <p:sp>
          <p:nvSpPr>
            <p:cNvPr id="663" name="Google Shape;663;p15"/>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5"/>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15"/>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15"/>
          <p:cNvGrpSpPr/>
          <p:nvPr/>
        </p:nvGrpSpPr>
        <p:grpSpPr>
          <a:xfrm>
            <a:off x="-6867" y="-6625"/>
            <a:ext cx="9152342" cy="5102050"/>
            <a:chOff x="-6867" y="-6625"/>
            <a:chExt cx="9152342" cy="5102050"/>
          </a:xfrm>
        </p:grpSpPr>
        <p:cxnSp>
          <p:nvCxnSpPr>
            <p:cNvPr id="667" name="Google Shape;667;p15"/>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15"/>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15"/>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15"/>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15"/>
            <p:cNvGrpSpPr/>
            <p:nvPr/>
          </p:nvGrpSpPr>
          <p:grpSpPr>
            <a:xfrm flipH="1">
              <a:off x="1278333" y="4513075"/>
              <a:ext cx="581800" cy="582350"/>
              <a:chOff x="8064275" y="887850"/>
              <a:chExt cx="581800" cy="582350"/>
            </a:xfrm>
          </p:grpSpPr>
          <p:sp>
            <p:nvSpPr>
              <p:cNvPr id="672" name="Google Shape;672;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15"/>
            <p:cNvGrpSpPr/>
            <p:nvPr/>
          </p:nvGrpSpPr>
          <p:grpSpPr>
            <a:xfrm flipH="1">
              <a:off x="2747608" y="43404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15"/>
            <p:cNvGrpSpPr/>
            <p:nvPr/>
          </p:nvGrpSpPr>
          <p:grpSpPr>
            <a:xfrm flipH="1">
              <a:off x="171308" y="4315025"/>
              <a:ext cx="175000" cy="175000"/>
              <a:chOff x="8792300" y="321275"/>
              <a:chExt cx="175000" cy="175000"/>
            </a:xfrm>
          </p:grpSpPr>
          <p:sp>
            <p:nvSpPr>
              <p:cNvPr id="684" name="Google Shape;684;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15"/>
            <p:cNvGrpSpPr/>
            <p:nvPr/>
          </p:nvGrpSpPr>
          <p:grpSpPr>
            <a:xfrm>
              <a:off x="3873197" y="4657550"/>
              <a:ext cx="293111" cy="293388"/>
              <a:chOff x="3164039" y="430875"/>
              <a:chExt cx="293111" cy="293388"/>
            </a:xfrm>
          </p:grpSpPr>
          <p:sp>
            <p:nvSpPr>
              <p:cNvPr id="689" name="Google Shape;689;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15"/>
            <p:cNvGrpSpPr/>
            <p:nvPr/>
          </p:nvGrpSpPr>
          <p:grpSpPr>
            <a:xfrm flipH="1">
              <a:off x="242270" y="4142425"/>
              <a:ext cx="175013" cy="27000"/>
              <a:chOff x="5662375" y="212375"/>
              <a:chExt cx="175013" cy="27000"/>
            </a:xfrm>
          </p:grpSpPr>
          <p:sp>
            <p:nvSpPr>
              <p:cNvPr id="696" name="Google Shape;696;p1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15"/>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15"/>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15"/>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15"/>
            <p:cNvGrpSpPr/>
            <p:nvPr/>
          </p:nvGrpSpPr>
          <p:grpSpPr>
            <a:xfrm>
              <a:off x="8064275" y="1040250"/>
              <a:ext cx="581800" cy="582350"/>
              <a:chOff x="8064275" y="887850"/>
              <a:chExt cx="581800" cy="582350"/>
            </a:xfrm>
          </p:grpSpPr>
          <p:sp>
            <p:nvSpPr>
              <p:cNvPr id="703" name="Google Shape;703;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15"/>
            <p:cNvGrpSpPr/>
            <p:nvPr/>
          </p:nvGrpSpPr>
          <p:grpSpPr>
            <a:xfrm>
              <a:off x="7353050" y="316275"/>
              <a:ext cx="292025" cy="292575"/>
              <a:chOff x="7353050" y="316275"/>
              <a:chExt cx="292025" cy="292575"/>
            </a:xfrm>
          </p:grpSpPr>
          <p:sp>
            <p:nvSpPr>
              <p:cNvPr id="710" name="Google Shape;710;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15"/>
            <p:cNvGrpSpPr/>
            <p:nvPr/>
          </p:nvGrpSpPr>
          <p:grpSpPr>
            <a:xfrm>
              <a:off x="8792300" y="321275"/>
              <a:ext cx="175000" cy="175000"/>
              <a:chOff x="8792300" y="321275"/>
              <a:chExt cx="175000" cy="175000"/>
            </a:xfrm>
          </p:grpSpPr>
          <p:sp>
            <p:nvSpPr>
              <p:cNvPr id="715" name="Google Shape;715;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1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15"/>
            <p:cNvGrpSpPr/>
            <p:nvPr/>
          </p:nvGrpSpPr>
          <p:grpSpPr>
            <a:xfrm>
              <a:off x="8490050" y="170875"/>
              <a:ext cx="175013" cy="27000"/>
              <a:chOff x="5662375" y="212375"/>
              <a:chExt cx="175013" cy="27000"/>
            </a:xfrm>
          </p:grpSpPr>
          <p:sp>
            <p:nvSpPr>
              <p:cNvPr id="726" name="Google Shape;726;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15"/>
            <p:cNvGrpSpPr/>
            <p:nvPr/>
          </p:nvGrpSpPr>
          <p:grpSpPr>
            <a:xfrm>
              <a:off x="8678350" y="1658000"/>
              <a:ext cx="175013" cy="27000"/>
              <a:chOff x="5662375" y="212375"/>
              <a:chExt cx="175013" cy="27000"/>
            </a:xfrm>
          </p:grpSpPr>
          <p:sp>
            <p:nvSpPr>
              <p:cNvPr id="730" name="Google Shape;730;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15"/>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16"/>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16"/>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16"/>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16"/>
          <p:cNvGrpSpPr/>
          <p:nvPr/>
        </p:nvGrpSpPr>
        <p:grpSpPr>
          <a:xfrm flipH="1">
            <a:off x="431725" y="4183775"/>
            <a:ext cx="292025" cy="292575"/>
            <a:chOff x="7353050" y="316275"/>
            <a:chExt cx="292025" cy="292575"/>
          </a:xfrm>
        </p:grpSpPr>
        <p:sp>
          <p:nvSpPr>
            <p:cNvPr id="739" name="Google Shape;739;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16"/>
          <p:cNvGrpSpPr/>
          <p:nvPr/>
        </p:nvGrpSpPr>
        <p:grpSpPr>
          <a:xfrm>
            <a:off x="1075789" y="4604675"/>
            <a:ext cx="293111" cy="293388"/>
            <a:chOff x="3164039" y="430875"/>
            <a:chExt cx="293111" cy="293388"/>
          </a:xfrm>
        </p:grpSpPr>
        <p:sp>
          <p:nvSpPr>
            <p:cNvPr id="744" name="Google Shape;744;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16"/>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16"/>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16"/>
          <p:cNvGrpSpPr/>
          <p:nvPr/>
        </p:nvGrpSpPr>
        <p:grpSpPr>
          <a:xfrm>
            <a:off x="8064275" y="526925"/>
            <a:ext cx="581800" cy="582350"/>
            <a:chOff x="8064275" y="887850"/>
            <a:chExt cx="581800" cy="582350"/>
          </a:xfrm>
        </p:grpSpPr>
        <p:sp>
          <p:nvSpPr>
            <p:cNvPr id="753" name="Google Shape;753;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16"/>
          <p:cNvGrpSpPr/>
          <p:nvPr/>
        </p:nvGrpSpPr>
        <p:grpSpPr>
          <a:xfrm>
            <a:off x="7033875" y="170875"/>
            <a:ext cx="292025" cy="292575"/>
            <a:chOff x="7353050" y="316275"/>
            <a:chExt cx="292025" cy="292575"/>
          </a:xfrm>
        </p:grpSpPr>
        <p:sp>
          <p:nvSpPr>
            <p:cNvPr id="760" name="Google Shape;760;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16"/>
          <p:cNvGrpSpPr/>
          <p:nvPr/>
        </p:nvGrpSpPr>
        <p:grpSpPr>
          <a:xfrm>
            <a:off x="8757950" y="229650"/>
            <a:ext cx="175000" cy="175000"/>
            <a:chOff x="8792300" y="321275"/>
            <a:chExt cx="175000" cy="175000"/>
          </a:xfrm>
        </p:grpSpPr>
        <p:sp>
          <p:nvSpPr>
            <p:cNvPr id="765" name="Google Shape;765;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16"/>
          <p:cNvGrpSpPr/>
          <p:nvPr/>
        </p:nvGrpSpPr>
        <p:grpSpPr>
          <a:xfrm>
            <a:off x="8490050" y="170875"/>
            <a:ext cx="175013" cy="27000"/>
            <a:chOff x="5662375" y="212375"/>
            <a:chExt cx="175013" cy="27000"/>
          </a:xfrm>
        </p:grpSpPr>
        <p:sp>
          <p:nvSpPr>
            <p:cNvPr id="770" name="Google Shape;770;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16"/>
          <p:cNvGrpSpPr/>
          <p:nvPr/>
        </p:nvGrpSpPr>
        <p:grpSpPr>
          <a:xfrm>
            <a:off x="7916350" y="1124600"/>
            <a:ext cx="175013" cy="27000"/>
            <a:chOff x="5662375" y="212375"/>
            <a:chExt cx="175013" cy="27000"/>
          </a:xfrm>
        </p:grpSpPr>
        <p:sp>
          <p:nvSpPr>
            <p:cNvPr id="774" name="Google Shape;774;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16"/>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17"/>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17"/>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17"/>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17"/>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17"/>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17"/>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17"/>
          <p:cNvGrpSpPr/>
          <p:nvPr/>
        </p:nvGrpSpPr>
        <p:grpSpPr>
          <a:xfrm flipH="1">
            <a:off x="1278333" y="4513075"/>
            <a:ext cx="581800" cy="582350"/>
            <a:chOff x="8064275" y="887850"/>
            <a:chExt cx="581800" cy="582350"/>
          </a:xfrm>
        </p:grpSpPr>
        <p:sp>
          <p:nvSpPr>
            <p:cNvPr id="802" name="Google Shape;802;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17"/>
          <p:cNvGrpSpPr/>
          <p:nvPr/>
        </p:nvGrpSpPr>
        <p:grpSpPr>
          <a:xfrm flipH="1">
            <a:off x="2747608" y="4340463"/>
            <a:ext cx="292025" cy="292575"/>
            <a:chOff x="7353050" y="316275"/>
            <a:chExt cx="292025" cy="292575"/>
          </a:xfrm>
        </p:grpSpPr>
        <p:sp>
          <p:nvSpPr>
            <p:cNvPr id="809" name="Google Shape;809;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17"/>
          <p:cNvGrpSpPr/>
          <p:nvPr/>
        </p:nvGrpSpPr>
        <p:grpSpPr>
          <a:xfrm flipH="1">
            <a:off x="171308" y="4315025"/>
            <a:ext cx="175000" cy="175000"/>
            <a:chOff x="8792300" y="321275"/>
            <a:chExt cx="175000" cy="175000"/>
          </a:xfrm>
        </p:grpSpPr>
        <p:sp>
          <p:nvSpPr>
            <p:cNvPr id="814" name="Google Shape;814;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17"/>
          <p:cNvGrpSpPr/>
          <p:nvPr/>
        </p:nvGrpSpPr>
        <p:grpSpPr>
          <a:xfrm>
            <a:off x="3873197" y="4657550"/>
            <a:ext cx="293111" cy="293388"/>
            <a:chOff x="3164039" y="430875"/>
            <a:chExt cx="293111" cy="293388"/>
          </a:xfrm>
        </p:grpSpPr>
        <p:sp>
          <p:nvSpPr>
            <p:cNvPr id="819" name="Google Shape;819;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17"/>
          <p:cNvGrpSpPr/>
          <p:nvPr/>
        </p:nvGrpSpPr>
        <p:grpSpPr>
          <a:xfrm flipH="1">
            <a:off x="242270" y="4142425"/>
            <a:ext cx="175013" cy="27000"/>
            <a:chOff x="5662375" y="212375"/>
            <a:chExt cx="175013" cy="27000"/>
          </a:xfrm>
        </p:grpSpPr>
        <p:sp>
          <p:nvSpPr>
            <p:cNvPr id="826" name="Google Shape;82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17"/>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17"/>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17"/>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17"/>
          <p:cNvGrpSpPr/>
          <p:nvPr/>
        </p:nvGrpSpPr>
        <p:grpSpPr>
          <a:xfrm>
            <a:off x="8064275" y="1040250"/>
            <a:ext cx="581800" cy="582350"/>
            <a:chOff x="8064275" y="887850"/>
            <a:chExt cx="581800" cy="582350"/>
          </a:xfrm>
        </p:grpSpPr>
        <p:sp>
          <p:nvSpPr>
            <p:cNvPr id="833" name="Google Shape;833;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17"/>
          <p:cNvGrpSpPr/>
          <p:nvPr/>
        </p:nvGrpSpPr>
        <p:grpSpPr>
          <a:xfrm>
            <a:off x="7353050" y="316275"/>
            <a:ext cx="292025" cy="292575"/>
            <a:chOff x="7353050" y="316275"/>
            <a:chExt cx="292025" cy="292575"/>
          </a:xfrm>
        </p:grpSpPr>
        <p:sp>
          <p:nvSpPr>
            <p:cNvPr id="840" name="Google Shape;840;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17"/>
          <p:cNvGrpSpPr/>
          <p:nvPr/>
        </p:nvGrpSpPr>
        <p:grpSpPr>
          <a:xfrm>
            <a:off x="8792300" y="321275"/>
            <a:ext cx="175000" cy="175000"/>
            <a:chOff x="8792300" y="321275"/>
            <a:chExt cx="175000" cy="175000"/>
          </a:xfrm>
        </p:grpSpPr>
        <p:sp>
          <p:nvSpPr>
            <p:cNvPr id="845" name="Google Shape;845;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17"/>
          <p:cNvGrpSpPr/>
          <p:nvPr/>
        </p:nvGrpSpPr>
        <p:grpSpPr>
          <a:xfrm>
            <a:off x="8490050" y="170875"/>
            <a:ext cx="175013" cy="27000"/>
            <a:chOff x="5662375" y="212375"/>
            <a:chExt cx="175013" cy="27000"/>
          </a:xfrm>
        </p:grpSpPr>
        <p:sp>
          <p:nvSpPr>
            <p:cNvPr id="856" name="Google Shape;85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17"/>
          <p:cNvGrpSpPr/>
          <p:nvPr/>
        </p:nvGrpSpPr>
        <p:grpSpPr>
          <a:xfrm>
            <a:off x="8678350" y="1658000"/>
            <a:ext cx="175013" cy="27000"/>
            <a:chOff x="5662375" y="212375"/>
            <a:chExt cx="175013" cy="27000"/>
          </a:xfrm>
        </p:grpSpPr>
        <p:sp>
          <p:nvSpPr>
            <p:cNvPr id="860" name="Google Shape;860;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18"/>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18"/>
          <p:cNvGrpSpPr/>
          <p:nvPr/>
        </p:nvGrpSpPr>
        <p:grpSpPr>
          <a:xfrm>
            <a:off x="261711" y="-1158"/>
            <a:ext cx="8550326" cy="3981600"/>
            <a:chOff x="261711" y="-1158"/>
            <a:chExt cx="8550326" cy="3981600"/>
          </a:xfrm>
        </p:grpSpPr>
        <p:cxnSp>
          <p:nvCxnSpPr>
            <p:cNvPr id="866" name="Google Shape;866;p18"/>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18"/>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18"/>
            <p:cNvGrpSpPr/>
            <p:nvPr/>
          </p:nvGrpSpPr>
          <p:grpSpPr>
            <a:xfrm rot="10800000">
              <a:off x="343274" y="3300779"/>
              <a:ext cx="344736" cy="345385"/>
              <a:chOff x="7353050" y="316275"/>
              <a:chExt cx="292025" cy="292575"/>
            </a:xfrm>
          </p:grpSpPr>
          <p:sp>
            <p:nvSpPr>
              <p:cNvPr id="869" name="Google Shape;869;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18"/>
            <p:cNvGrpSpPr/>
            <p:nvPr/>
          </p:nvGrpSpPr>
          <p:grpSpPr>
            <a:xfrm rot="10800000">
              <a:off x="8520013" y="714742"/>
              <a:ext cx="292025" cy="292575"/>
              <a:chOff x="7353050" y="316275"/>
              <a:chExt cx="292025" cy="292575"/>
            </a:xfrm>
          </p:grpSpPr>
          <p:sp>
            <p:nvSpPr>
              <p:cNvPr id="874" name="Google Shape;874;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18"/>
            <p:cNvGrpSpPr/>
            <p:nvPr/>
          </p:nvGrpSpPr>
          <p:grpSpPr>
            <a:xfrm rot="10800000">
              <a:off x="261711" y="465077"/>
              <a:ext cx="507562" cy="507984"/>
              <a:chOff x="8064275" y="887850"/>
              <a:chExt cx="581800" cy="582350"/>
            </a:xfrm>
          </p:grpSpPr>
          <p:sp>
            <p:nvSpPr>
              <p:cNvPr id="879" name="Google Shape;879;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18"/>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18"/>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18"/>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18"/>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18"/>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18"/>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19"/>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19"/>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19"/>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19"/>
          <p:cNvGrpSpPr/>
          <p:nvPr/>
        </p:nvGrpSpPr>
        <p:grpSpPr>
          <a:xfrm flipH="1">
            <a:off x="431725" y="4183775"/>
            <a:ext cx="292025" cy="292575"/>
            <a:chOff x="7353050" y="316275"/>
            <a:chExt cx="292025" cy="292575"/>
          </a:xfrm>
        </p:grpSpPr>
        <p:sp>
          <p:nvSpPr>
            <p:cNvPr id="896" name="Google Shape;896;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19"/>
          <p:cNvGrpSpPr/>
          <p:nvPr/>
        </p:nvGrpSpPr>
        <p:grpSpPr>
          <a:xfrm>
            <a:off x="1075789" y="4604675"/>
            <a:ext cx="293111" cy="293388"/>
            <a:chOff x="3164039" y="430875"/>
            <a:chExt cx="293111" cy="293388"/>
          </a:xfrm>
        </p:grpSpPr>
        <p:sp>
          <p:nvSpPr>
            <p:cNvPr id="901" name="Google Shape;901;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19"/>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19"/>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19"/>
          <p:cNvGrpSpPr/>
          <p:nvPr/>
        </p:nvGrpSpPr>
        <p:grpSpPr>
          <a:xfrm>
            <a:off x="8064275" y="526925"/>
            <a:ext cx="581800" cy="582350"/>
            <a:chOff x="8064275" y="887850"/>
            <a:chExt cx="581800" cy="582350"/>
          </a:xfrm>
        </p:grpSpPr>
        <p:sp>
          <p:nvSpPr>
            <p:cNvPr id="910" name="Google Shape;91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19"/>
          <p:cNvGrpSpPr/>
          <p:nvPr/>
        </p:nvGrpSpPr>
        <p:grpSpPr>
          <a:xfrm>
            <a:off x="7033875" y="170875"/>
            <a:ext cx="292025" cy="292575"/>
            <a:chOff x="7353050" y="316275"/>
            <a:chExt cx="292025" cy="292575"/>
          </a:xfrm>
        </p:grpSpPr>
        <p:sp>
          <p:nvSpPr>
            <p:cNvPr id="917" name="Google Shape;91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19"/>
          <p:cNvGrpSpPr/>
          <p:nvPr/>
        </p:nvGrpSpPr>
        <p:grpSpPr>
          <a:xfrm>
            <a:off x="8757950" y="229650"/>
            <a:ext cx="175000" cy="175000"/>
            <a:chOff x="8792300" y="321275"/>
            <a:chExt cx="175000" cy="175000"/>
          </a:xfrm>
        </p:grpSpPr>
        <p:sp>
          <p:nvSpPr>
            <p:cNvPr id="922" name="Google Shape;92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19"/>
          <p:cNvGrpSpPr/>
          <p:nvPr/>
        </p:nvGrpSpPr>
        <p:grpSpPr>
          <a:xfrm>
            <a:off x="8490050" y="170875"/>
            <a:ext cx="175013" cy="27000"/>
            <a:chOff x="5662375" y="212375"/>
            <a:chExt cx="175013" cy="27000"/>
          </a:xfrm>
        </p:grpSpPr>
        <p:sp>
          <p:nvSpPr>
            <p:cNvPr id="927" name="Google Shape;927;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19"/>
          <p:cNvGrpSpPr/>
          <p:nvPr/>
        </p:nvGrpSpPr>
        <p:grpSpPr>
          <a:xfrm>
            <a:off x="7916350" y="1124600"/>
            <a:ext cx="175013" cy="27000"/>
            <a:chOff x="5662375" y="212375"/>
            <a:chExt cx="175013" cy="27000"/>
          </a:xfrm>
        </p:grpSpPr>
        <p:sp>
          <p:nvSpPr>
            <p:cNvPr id="931" name="Google Shape;931;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19"/>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19"/>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19"/>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19"/>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19"/>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19"/>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20"/>
          <p:cNvGrpSpPr/>
          <p:nvPr/>
        </p:nvGrpSpPr>
        <p:grpSpPr>
          <a:xfrm rot="10800000">
            <a:off x="1954823" y="1124844"/>
            <a:ext cx="5234354" cy="3069144"/>
            <a:chOff x="1098425" y="237675"/>
            <a:chExt cx="5358675" cy="5174750"/>
          </a:xfrm>
        </p:grpSpPr>
        <p:sp>
          <p:nvSpPr>
            <p:cNvPr id="942" name="Google Shape;942;p20"/>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0"/>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0"/>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20"/>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20"/>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20"/>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20"/>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20"/>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20"/>
          <p:cNvGrpSpPr/>
          <p:nvPr/>
        </p:nvGrpSpPr>
        <p:grpSpPr>
          <a:xfrm flipH="1" rot="5400000">
            <a:off x="7407333" y="1284925"/>
            <a:ext cx="581800" cy="582350"/>
            <a:chOff x="8064275" y="887850"/>
            <a:chExt cx="581800" cy="582350"/>
          </a:xfrm>
        </p:grpSpPr>
        <p:sp>
          <p:nvSpPr>
            <p:cNvPr id="951" name="Google Shape;951;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20"/>
          <p:cNvGrpSpPr/>
          <p:nvPr/>
        </p:nvGrpSpPr>
        <p:grpSpPr>
          <a:xfrm flipH="1" rot="5400000">
            <a:off x="7869720" y="2754200"/>
            <a:ext cx="292025" cy="292575"/>
            <a:chOff x="7353050" y="316275"/>
            <a:chExt cx="292025" cy="292575"/>
          </a:xfrm>
        </p:grpSpPr>
        <p:sp>
          <p:nvSpPr>
            <p:cNvPr id="958" name="Google Shape;958;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20"/>
          <p:cNvGrpSpPr/>
          <p:nvPr/>
        </p:nvGrpSpPr>
        <p:grpSpPr>
          <a:xfrm flipH="1" rot="5400000">
            <a:off x="8012458" y="178175"/>
            <a:ext cx="175000" cy="175000"/>
            <a:chOff x="8792300" y="321275"/>
            <a:chExt cx="175000" cy="175000"/>
          </a:xfrm>
        </p:grpSpPr>
        <p:sp>
          <p:nvSpPr>
            <p:cNvPr id="963" name="Google Shape;963;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20"/>
          <p:cNvGrpSpPr/>
          <p:nvPr/>
        </p:nvGrpSpPr>
        <p:grpSpPr>
          <a:xfrm rot="5400000">
            <a:off x="7551683" y="3879926"/>
            <a:ext cx="293111" cy="293388"/>
            <a:chOff x="3164039" y="430875"/>
            <a:chExt cx="293111" cy="293388"/>
          </a:xfrm>
        </p:grpSpPr>
        <p:sp>
          <p:nvSpPr>
            <p:cNvPr id="968" name="Google Shape;968;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20"/>
          <p:cNvGrpSpPr/>
          <p:nvPr/>
        </p:nvGrpSpPr>
        <p:grpSpPr>
          <a:xfrm flipH="1" rot="5400000">
            <a:off x="8259052" y="323144"/>
            <a:ext cx="175013" cy="27000"/>
            <a:chOff x="5662375" y="212375"/>
            <a:chExt cx="175013" cy="27000"/>
          </a:xfrm>
        </p:grpSpPr>
        <p:sp>
          <p:nvSpPr>
            <p:cNvPr id="975" name="Google Shape;975;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20"/>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20"/>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20"/>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20"/>
          <p:cNvGrpSpPr/>
          <p:nvPr/>
        </p:nvGrpSpPr>
        <p:grpSpPr>
          <a:xfrm rot="5400000">
            <a:off x="621475" y="4062025"/>
            <a:ext cx="581800" cy="582350"/>
            <a:chOff x="8064275" y="887850"/>
            <a:chExt cx="581800" cy="582350"/>
          </a:xfrm>
        </p:grpSpPr>
        <p:sp>
          <p:nvSpPr>
            <p:cNvPr id="982" name="Google Shape;982;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20"/>
          <p:cNvGrpSpPr/>
          <p:nvPr/>
        </p:nvGrpSpPr>
        <p:grpSpPr>
          <a:xfrm rot="5400000">
            <a:off x="1482825" y="3350800"/>
            <a:ext cx="292025" cy="292575"/>
            <a:chOff x="7353050" y="316275"/>
            <a:chExt cx="292025" cy="292575"/>
          </a:xfrm>
        </p:grpSpPr>
        <p:sp>
          <p:nvSpPr>
            <p:cNvPr id="989" name="Google Shape;989;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20"/>
          <p:cNvGrpSpPr/>
          <p:nvPr/>
        </p:nvGrpSpPr>
        <p:grpSpPr>
          <a:xfrm rot="5400000">
            <a:off x="1595125" y="4790325"/>
            <a:ext cx="175000" cy="175000"/>
            <a:chOff x="8792300" y="321275"/>
            <a:chExt cx="175000" cy="175000"/>
          </a:xfrm>
        </p:grpSpPr>
        <p:sp>
          <p:nvSpPr>
            <p:cNvPr id="994" name="Google Shape;994;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20"/>
          <p:cNvGrpSpPr/>
          <p:nvPr/>
        </p:nvGrpSpPr>
        <p:grpSpPr>
          <a:xfrm rot="5400000">
            <a:off x="1701119" y="1515381"/>
            <a:ext cx="175013" cy="27000"/>
            <a:chOff x="5662375" y="212375"/>
            <a:chExt cx="175013" cy="27000"/>
          </a:xfrm>
        </p:grpSpPr>
        <p:sp>
          <p:nvSpPr>
            <p:cNvPr id="1005" name="Google Shape;1005;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20"/>
          <p:cNvGrpSpPr/>
          <p:nvPr/>
        </p:nvGrpSpPr>
        <p:grpSpPr>
          <a:xfrm rot="5400000">
            <a:off x="1819519" y="4562081"/>
            <a:ext cx="175013" cy="27000"/>
            <a:chOff x="5662375" y="212375"/>
            <a:chExt cx="175013" cy="27000"/>
          </a:xfrm>
        </p:grpSpPr>
        <p:sp>
          <p:nvSpPr>
            <p:cNvPr id="1009" name="Google Shape;1009;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20"/>
          <p:cNvGrpSpPr/>
          <p:nvPr/>
        </p:nvGrpSpPr>
        <p:grpSpPr>
          <a:xfrm rot="5400000">
            <a:off x="408594" y="4140781"/>
            <a:ext cx="175013" cy="27000"/>
            <a:chOff x="5662375" y="212375"/>
            <a:chExt cx="175013" cy="27000"/>
          </a:xfrm>
        </p:grpSpPr>
        <p:sp>
          <p:nvSpPr>
            <p:cNvPr id="1013" name="Google Shape;1013;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20"/>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3"/>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3"/>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3"/>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3"/>
          <p:cNvGrpSpPr/>
          <p:nvPr/>
        </p:nvGrpSpPr>
        <p:grpSpPr>
          <a:xfrm flipH="1">
            <a:off x="300738" y="4167800"/>
            <a:ext cx="292025" cy="292575"/>
            <a:chOff x="7353050" y="316275"/>
            <a:chExt cx="292025" cy="292575"/>
          </a:xfrm>
        </p:grpSpPr>
        <p:sp>
          <p:nvSpPr>
            <p:cNvPr id="49" name="Google Shape;49;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3"/>
          <p:cNvGrpSpPr/>
          <p:nvPr/>
        </p:nvGrpSpPr>
        <p:grpSpPr>
          <a:xfrm>
            <a:off x="148789" y="3224300"/>
            <a:ext cx="293111" cy="293388"/>
            <a:chOff x="3164039" y="430875"/>
            <a:chExt cx="293111" cy="293388"/>
          </a:xfrm>
        </p:grpSpPr>
        <p:sp>
          <p:nvSpPr>
            <p:cNvPr id="54" name="Google Shape;54;p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3"/>
          <p:cNvGrpSpPr/>
          <p:nvPr/>
        </p:nvGrpSpPr>
        <p:grpSpPr>
          <a:xfrm>
            <a:off x="8064275" y="526925"/>
            <a:ext cx="581800" cy="582350"/>
            <a:chOff x="8064275" y="887850"/>
            <a:chExt cx="581800" cy="582350"/>
          </a:xfrm>
        </p:grpSpPr>
        <p:sp>
          <p:nvSpPr>
            <p:cNvPr id="63" name="Google Shape;6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3"/>
          <p:cNvGrpSpPr/>
          <p:nvPr/>
        </p:nvGrpSpPr>
        <p:grpSpPr>
          <a:xfrm>
            <a:off x="7033875" y="170875"/>
            <a:ext cx="292025" cy="292575"/>
            <a:chOff x="7353050" y="316275"/>
            <a:chExt cx="292025" cy="292575"/>
          </a:xfrm>
        </p:grpSpPr>
        <p:sp>
          <p:nvSpPr>
            <p:cNvPr id="70" name="Google Shape;7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
          <p:cNvGrpSpPr/>
          <p:nvPr/>
        </p:nvGrpSpPr>
        <p:grpSpPr>
          <a:xfrm>
            <a:off x="8757950" y="229650"/>
            <a:ext cx="175000" cy="175000"/>
            <a:chOff x="8792300" y="321275"/>
            <a:chExt cx="175000" cy="175000"/>
          </a:xfrm>
        </p:grpSpPr>
        <p:sp>
          <p:nvSpPr>
            <p:cNvPr id="75" name="Google Shape;7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3"/>
          <p:cNvGrpSpPr/>
          <p:nvPr/>
        </p:nvGrpSpPr>
        <p:grpSpPr>
          <a:xfrm>
            <a:off x="8490050" y="170875"/>
            <a:ext cx="175013" cy="27000"/>
            <a:chOff x="5662375" y="212375"/>
            <a:chExt cx="175013" cy="27000"/>
          </a:xfrm>
        </p:grpSpPr>
        <p:sp>
          <p:nvSpPr>
            <p:cNvPr id="80" name="Google Shape;8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
          <p:cNvGrpSpPr/>
          <p:nvPr/>
        </p:nvGrpSpPr>
        <p:grpSpPr>
          <a:xfrm>
            <a:off x="7916350" y="1124600"/>
            <a:ext cx="175013" cy="27000"/>
            <a:chOff x="5662375" y="212375"/>
            <a:chExt cx="175013" cy="27000"/>
          </a:xfrm>
        </p:grpSpPr>
        <p:sp>
          <p:nvSpPr>
            <p:cNvPr id="84" name="Google Shape;84;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21"/>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21"/>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21"/>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21"/>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21"/>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21"/>
          <p:cNvGrpSpPr/>
          <p:nvPr/>
        </p:nvGrpSpPr>
        <p:grpSpPr>
          <a:xfrm flipH="1">
            <a:off x="423750" y="125363"/>
            <a:ext cx="292025" cy="292575"/>
            <a:chOff x="7353050" y="316275"/>
            <a:chExt cx="292025" cy="292575"/>
          </a:xfrm>
        </p:grpSpPr>
        <p:sp>
          <p:nvSpPr>
            <p:cNvPr id="1024" name="Google Shape;1024;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21"/>
          <p:cNvGrpSpPr/>
          <p:nvPr/>
        </p:nvGrpSpPr>
        <p:grpSpPr>
          <a:xfrm>
            <a:off x="1638739" y="558163"/>
            <a:ext cx="293111" cy="293388"/>
            <a:chOff x="3164039" y="430875"/>
            <a:chExt cx="293111" cy="293388"/>
          </a:xfrm>
        </p:grpSpPr>
        <p:sp>
          <p:nvSpPr>
            <p:cNvPr id="1029" name="Google Shape;1029;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21"/>
          <p:cNvGrpSpPr/>
          <p:nvPr/>
        </p:nvGrpSpPr>
        <p:grpSpPr>
          <a:xfrm>
            <a:off x="1591750" y="362600"/>
            <a:ext cx="175013" cy="27000"/>
            <a:chOff x="5662375" y="212375"/>
            <a:chExt cx="175013" cy="27000"/>
          </a:xfrm>
        </p:grpSpPr>
        <p:sp>
          <p:nvSpPr>
            <p:cNvPr id="1036" name="Google Shape;1036;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21"/>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21"/>
          <p:cNvGrpSpPr/>
          <p:nvPr/>
        </p:nvGrpSpPr>
        <p:grpSpPr>
          <a:xfrm>
            <a:off x="7823875" y="202375"/>
            <a:ext cx="581800" cy="582350"/>
            <a:chOff x="8064275" y="887850"/>
            <a:chExt cx="581800" cy="582350"/>
          </a:xfrm>
        </p:grpSpPr>
        <p:sp>
          <p:nvSpPr>
            <p:cNvPr id="1041" name="Google Shape;104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21"/>
          <p:cNvGrpSpPr/>
          <p:nvPr/>
        </p:nvGrpSpPr>
        <p:grpSpPr>
          <a:xfrm flipH="1">
            <a:off x="8698650" y="1117488"/>
            <a:ext cx="292025" cy="292575"/>
            <a:chOff x="7353050" y="316275"/>
            <a:chExt cx="292025" cy="292575"/>
          </a:xfrm>
        </p:grpSpPr>
        <p:sp>
          <p:nvSpPr>
            <p:cNvPr id="1048" name="Google Shape;104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21"/>
          <p:cNvGrpSpPr/>
          <p:nvPr/>
        </p:nvGrpSpPr>
        <p:grpSpPr>
          <a:xfrm>
            <a:off x="8678350" y="1581800"/>
            <a:ext cx="175013" cy="27000"/>
            <a:chOff x="5662375" y="212375"/>
            <a:chExt cx="175013" cy="27000"/>
          </a:xfrm>
        </p:grpSpPr>
        <p:sp>
          <p:nvSpPr>
            <p:cNvPr id="1053" name="Google Shape;1053;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21"/>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21"/>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21"/>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21"/>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21"/>
          <p:cNvGrpSpPr/>
          <p:nvPr/>
        </p:nvGrpSpPr>
        <p:grpSpPr>
          <a:xfrm>
            <a:off x="7278954" y="4513075"/>
            <a:ext cx="581800" cy="582350"/>
            <a:chOff x="8064275" y="887850"/>
            <a:chExt cx="581800" cy="582350"/>
          </a:xfrm>
        </p:grpSpPr>
        <p:sp>
          <p:nvSpPr>
            <p:cNvPr id="1061" name="Google Shape;106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21"/>
          <p:cNvGrpSpPr/>
          <p:nvPr/>
        </p:nvGrpSpPr>
        <p:grpSpPr>
          <a:xfrm>
            <a:off x="6099454" y="4340463"/>
            <a:ext cx="292025" cy="29257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21"/>
          <p:cNvGrpSpPr/>
          <p:nvPr/>
        </p:nvGrpSpPr>
        <p:grpSpPr>
          <a:xfrm>
            <a:off x="8792779" y="4315025"/>
            <a:ext cx="175000" cy="175000"/>
            <a:chOff x="8792300" y="321275"/>
            <a:chExt cx="175000" cy="175000"/>
          </a:xfrm>
        </p:grpSpPr>
        <p:sp>
          <p:nvSpPr>
            <p:cNvPr id="1073" name="Google Shape;1073;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21"/>
          <p:cNvGrpSpPr/>
          <p:nvPr/>
        </p:nvGrpSpPr>
        <p:grpSpPr>
          <a:xfrm flipH="1">
            <a:off x="4972779" y="4657550"/>
            <a:ext cx="293111" cy="293388"/>
            <a:chOff x="3164039" y="430875"/>
            <a:chExt cx="293111" cy="293388"/>
          </a:xfrm>
        </p:grpSpPr>
        <p:sp>
          <p:nvSpPr>
            <p:cNvPr id="1078" name="Google Shape;1078;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21"/>
          <p:cNvGrpSpPr/>
          <p:nvPr/>
        </p:nvGrpSpPr>
        <p:grpSpPr>
          <a:xfrm>
            <a:off x="8721804" y="4142425"/>
            <a:ext cx="175013" cy="27000"/>
            <a:chOff x="5662375" y="212375"/>
            <a:chExt cx="175013" cy="27000"/>
          </a:xfrm>
        </p:grpSpPr>
        <p:sp>
          <p:nvSpPr>
            <p:cNvPr id="1085" name="Google Shape;1085;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22"/>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22"/>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22"/>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22"/>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22"/>
          <p:cNvGrpSpPr/>
          <p:nvPr/>
        </p:nvGrpSpPr>
        <p:grpSpPr>
          <a:xfrm flipH="1">
            <a:off x="499400" y="959675"/>
            <a:ext cx="581800" cy="582350"/>
            <a:chOff x="8064275" y="887850"/>
            <a:chExt cx="581800" cy="582350"/>
          </a:xfrm>
        </p:grpSpPr>
        <p:sp>
          <p:nvSpPr>
            <p:cNvPr id="1094" name="Google Shape;1094;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22"/>
          <p:cNvGrpSpPr/>
          <p:nvPr/>
        </p:nvGrpSpPr>
        <p:grpSpPr>
          <a:xfrm flipH="1">
            <a:off x="1500400" y="388100"/>
            <a:ext cx="292025" cy="292575"/>
            <a:chOff x="7353050" y="316275"/>
            <a:chExt cx="292025" cy="292575"/>
          </a:xfrm>
        </p:grpSpPr>
        <p:sp>
          <p:nvSpPr>
            <p:cNvPr id="1101" name="Google Shape;1101;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22"/>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2"/>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2"/>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22"/>
          <p:cNvGrpSpPr/>
          <p:nvPr/>
        </p:nvGrpSpPr>
        <p:grpSpPr>
          <a:xfrm flipH="1">
            <a:off x="3527112" y="361100"/>
            <a:ext cx="175013" cy="27000"/>
            <a:chOff x="5662375" y="212375"/>
            <a:chExt cx="175013" cy="27000"/>
          </a:xfrm>
        </p:grpSpPr>
        <p:sp>
          <p:nvSpPr>
            <p:cNvPr id="1112" name="Google Shape;1112;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22"/>
          <p:cNvGrpSpPr/>
          <p:nvPr/>
        </p:nvGrpSpPr>
        <p:grpSpPr>
          <a:xfrm flipH="1">
            <a:off x="480412" y="242700"/>
            <a:ext cx="175013" cy="27000"/>
            <a:chOff x="5662375" y="212375"/>
            <a:chExt cx="175013" cy="27000"/>
          </a:xfrm>
        </p:grpSpPr>
        <p:sp>
          <p:nvSpPr>
            <p:cNvPr id="1116" name="Google Shape;111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22"/>
          <p:cNvGrpSpPr/>
          <p:nvPr/>
        </p:nvGrpSpPr>
        <p:grpSpPr>
          <a:xfrm flipH="1">
            <a:off x="901712" y="1653625"/>
            <a:ext cx="175013" cy="27000"/>
            <a:chOff x="5662375" y="212375"/>
            <a:chExt cx="175013" cy="27000"/>
          </a:xfrm>
        </p:grpSpPr>
        <p:sp>
          <p:nvSpPr>
            <p:cNvPr id="1120" name="Google Shape;112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22"/>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22"/>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22"/>
          <p:cNvGrpSpPr/>
          <p:nvPr/>
        </p:nvGrpSpPr>
        <p:grpSpPr>
          <a:xfrm rot="10800000">
            <a:off x="499400" y="3940925"/>
            <a:ext cx="581800" cy="582350"/>
            <a:chOff x="8064275" y="887850"/>
            <a:chExt cx="581800" cy="582350"/>
          </a:xfrm>
        </p:grpSpPr>
        <p:sp>
          <p:nvSpPr>
            <p:cNvPr id="1126" name="Google Shape;1126;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22"/>
          <p:cNvGrpSpPr/>
          <p:nvPr/>
        </p:nvGrpSpPr>
        <p:grpSpPr>
          <a:xfrm rot="10800000">
            <a:off x="1819575" y="4586750"/>
            <a:ext cx="292025" cy="292575"/>
            <a:chOff x="7353050" y="316275"/>
            <a:chExt cx="292025" cy="292575"/>
          </a:xfrm>
        </p:grpSpPr>
        <p:sp>
          <p:nvSpPr>
            <p:cNvPr id="1133" name="Google Shape;1133;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22"/>
          <p:cNvGrpSpPr/>
          <p:nvPr/>
        </p:nvGrpSpPr>
        <p:grpSpPr>
          <a:xfrm rot="10800000">
            <a:off x="212525" y="4645550"/>
            <a:ext cx="175000" cy="175000"/>
            <a:chOff x="8792300" y="321275"/>
            <a:chExt cx="175000" cy="175000"/>
          </a:xfrm>
        </p:grpSpPr>
        <p:sp>
          <p:nvSpPr>
            <p:cNvPr id="1138" name="Google Shape;1138;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22"/>
          <p:cNvGrpSpPr/>
          <p:nvPr/>
        </p:nvGrpSpPr>
        <p:grpSpPr>
          <a:xfrm rot="10800000">
            <a:off x="480412" y="4852325"/>
            <a:ext cx="175013" cy="27000"/>
            <a:chOff x="5662375" y="212375"/>
            <a:chExt cx="175013" cy="27000"/>
          </a:xfrm>
        </p:grpSpPr>
        <p:sp>
          <p:nvSpPr>
            <p:cNvPr id="1143" name="Google Shape;1143;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22"/>
          <p:cNvGrpSpPr/>
          <p:nvPr/>
        </p:nvGrpSpPr>
        <p:grpSpPr>
          <a:xfrm rot="10800000">
            <a:off x="1054112" y="3898600"/>
            <a:ext cx="175013" cy="27000"/>
            <a:chOff x="5662375" y="212375"/>
            <a:chExt cx="175013" cy="27000"/>
          </a:xfrm>
        </p:grpSpPr>
        <p:sp>
          <p:nvSpPr>
            <p:cNvPr id="1147" name="Google Shape;1147;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23"/>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23"/>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23"/>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23"/>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23"/>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23"/>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23"/>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23"/>
          <p:cNvGrpSpPr/>
          <p:nvPr/>
        </p:nvGrpSpPr>
        <p:grpSpPr>
          <a:xfrm>
            <a:off x="432850" y="0"/>
            <a:ext cx="8278300" cy="5165700"/>
            <a:chOff x="432850" y="0"/>
            <a:chExt cx="8278300" cy="5165700"/>
          </a:xfrm>
        </p:grpSpPr>
        <p:cxnSp>
          <p:nvCxnSpPr>
            <p:cNvPr id="1159" name="Google Shape;1159;p2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23"/>
            <p:cNvGrpSpPr/>
            <p:nvPr/>
          </p:nvGrpSpPr>
          <p:grpSpPr>
            <a:xfrm>
              <a:off x="8129350" y="4292175"/>
              <a:ext cx="581800" cy="582350"/>
              <a:chOff x="8064275" y="887850"/>
              <a:chExt cx="581800" cy="582350"/>
            </a:xfrm>
          </p:grpSpPr>
          <p:sp>
            <p:nvSpPr>
              <p:cNvPr id="1161" name="Google Shape;1161;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23"/>
            <p:cNvGrpSpPr/>
            <p:nvPr/>
          </p:nvGrpSpPr>
          <p:grpSpPr>
            <a:xfrm>
              <a:off x="8274238" y="3720600"/>
              <a:ext cx="292025" cy="292575"/>
              <a:chOff x="7353050" y="316275"/>
              <a:chExt cx="292025" cy="292575"/>
            </a:xfrm>
          </p:grpSpPr>
          <p:sp>
            <p:nvSpPr>
              <p:cNvPr id="1168" name="Google Shape;1168;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23"/>
            <p:cNvGrpSpPr/>
            <p:nvPr/>
          </p:nvGrpSpPr>
          <p:grpSpPr>
            <a:xfrm>
              <a:off x="8332763" y="3212475"/>
              <a:ext cx="175000" cy="175000"/>
              <a:chOff x="8792300" y="321275"/>
              <a:chExt cx="175000" cy="175000"/>
            </a:xfrm>
          </p:grpSpPr>
          <p:sp>
            <p:nvSpPr>
              <p:cNvPr id="1173" name="Google Shape;1173;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2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23"/>
            <p:cNvGrpSpPr/>
            <p:nvPr/>
          </p:nvGrpSpPr>
          <p:grpSpPr>
            <a:xfrm rot="10800000">
              <a:off x="432850" y="291788"/>
              <a:ext cx="581800" cy="582350"/>
              <a:chOff x="8064275" y="887850"/>
              <a:chExt cx="581800" cy="582350"/>
            </a:xfrm>
          </p:grpSpPr>
          <p:sp>
            <p:nvSpPr>
              <p:cNvPr id="1179" name="Google Shape;117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23"/>
            <p:cNvGrpSpPr/>
            <p:nvPr/>
          </p:nvGrpSpPr>
          <p:grpSpPr>
            <a:xfrm rot="10800000">
              <a:off x="577738" y="1153138"/>
              <a:ext cx="292025" cy="292575"/>
              <a:chOff x="7353050" y="316275"/>
              <a:chExt cx="292025" cy="292575"/>
            </a:xfrm>
          </p:grpSpPr>
          <p:sp>
            <p:nvSpPr>
              <p:cNvPr id="1186" name="Google Shape;118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23"/>
            <p:cNvGrpSpPr/>
            <p:nvPr/>
          </p:nvGrpSpPr>
          <p:grpSpPr>
            <a:xfrm rot="10800000">
              <a:off x="636238" y="1778838"/>
              <a:ext cx="175000" cy="175000"/>
              <a:chOff x="8792300" y="321275"/>
              <a:chExt cx="175000" cy="175000"/>
            </a:xfrm>
          </p:grpSpPr>
          <p:sp>
            <p:nvSpPr>
              <p:cNvPr id="1191" name="Google Shape;119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23"/>
            <p:cNvGrpSpPr/>
            <p:nvPr/>
          </p:nvGrpSpPr>
          <p:grpSpPr>
            <a:xfrm>
              <a:off x="432850" y="2003163"/>
              <a:ext cx="175013" cy="27000"/>
              <a:chOff x="5662375" y="212375"/>
              <a:chExt cx="175013" cy="27000"/>
            </a:xfrm>
          </p:grpSpPr>
          <p:sp>
            <p:nvSpPr>
              <p:cNvPr id="1196" name="Google Shape;119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23"/>
            <p:cNvGrpSpPr/>
            <p:nvPr/>
          </p:nvGrpSpPr>
          <p:grpSpPr>
            <a:xfrm>
              <a:off x="788100" y="208488"/>
              <a:ext cx="175013" cy="27000"/>
              <a:chOff x="5662375" y="212375"/>
              <a:chExt cx="175013" cy="27000"/>
            </a:xfrm>
          </p:grpSpPr>
          <p:sp>
            <p:nvSpPr>
              <p:cNvPr id="1200" name="Google Shape;120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23"/>
            <p:cNvGrpSpPr/>
            <p:nvPr/>
          </p:nvGrpSpPr>
          <p:grpSpPr>
            <a:xfrm>
              <a:off x="8129350" y="4988725"/>
              <a:ext cx="175013" cy="27000"/>
              <a:chOff x="5662375" y="212375"/>
              <a:chExt cx="175013" cy="27000"/>
            </a:xfrm>
          </p:grpSpPr>
          <p:sp>
            <p:nvSpPr>
              <p:cNvPr id="1204" name="Google Shape;1204;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23"/>
            <p:cNvGrpSpPr/>
            <p:nvPr/>
          </p:nvGrpSpPr>
          <p:grpSpPr>
            <a:xfrm>
              <a:off x="8497550" y="3429425"/>
              <a:ext cx="175013" cy="27000"/>
              <a:chOff x="5662375" y="212375"/>
              <a:chExt cx="175013" cy="27000"/>
            </a:xfrm>
          </p:grpSpPr>
          <p:sp>
            <p:nvSpPr>
              <p:cNvPr id="1208" name="Google Shape;1208;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2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2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2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24"/>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24"/>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24"/>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24"/>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24"/>
          <p:cNvGrpSpPr/>
          <p:nvPr/>
        </p:nvGrpSpPr>
        <p:grpSpPr>
          <a:xfrm flipH="1">
            <a:off x="431725" y="4183775"/>
            <a:ext cx="292025" cy="292575"/>
            <a:chOff x="7353050" y="316275"/>
            <a:chExt cx="292025" cy="292575"/>
          </a:xfrm>
        </p:grpSpPr>
        <p:sp>
          <p:nvSpPr>
            <p:cNvPr id="1223" name="Google Shape;1223;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24"/>
          <p:cNvGrpSpPr/>
          <p:nvPr/>
        </p:nvGrpSpPr>
        <p:grpSpPr>
          <a:xfrm>
            <a:off x="1646714" y="4616575"/>
            <a:ext cx="293111" cy="293388"/>
            <a:chOff x="3164039" y="430875"/>
            <a:chExt cx="293111" cy="293388"/>
          </a:xfrm>
        </p:grpSpPr>
        <p:sp>
          <p:nvSpPr>
            <p:cNvPr id="1228" name="Google Shape;1228;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2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2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24"/>
          <p:cNvGrpSpPr/>
          <p:nvPr/>
        </p:nvGrpSpPr>
        <p:grpSpPr>
          <a:xfrm>
            <a:off x="8064275" y="526925"/>
            <a:ext cx="581800" cy="582350"/>
            <a:chOff x="8064275" y="887850"/>
            <a:chExt cx="581800" cy="582350"/>
          </a:xfrm>
        </p:grpSpPr>
        <p:sp>
          <p:nvSpPr>
            <p:cNvPr id="1237" name="Google Shape;1237;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24"/>
          <p:cNvGrpSpPr/>
          <p:nvPr/>
        </p:nvGrpSpPr>
        <p:grpSpPr>
          <a:xfrm>
            <a:off x="7033875" y="170875"/>
            <a:ext cx="292025" cy="292575"/>
            <a:chOff x="7353050" y="316275"/>
            <a:chExt cx="292025" cy="292575"/>
          </a:xfrm>
        </p:grpSpPr>
        <p:sp>
          <p:nvSpPr>
            <p:cNvPr id="1244" name="Google Shape;1244;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24"/>
          <p:cNvGrpSpPr/>
          <p:nvPr/>
        </p:nvGrpSpPr>
        <p:grpSpPr>
          <a:xfrm>
            <a:off x="8757950" y="229650"/>
            <a:ext cx="175000" cy="175000"/>
            <a:chOff x="8792300" y="321275"/>
            <a:chExt cx="175000" cy="175000"/>
          </a:xfrm>
        </p:grpSpPr>
        <p:sp>
          <p:nvSpPr>
            <p:cNvPr id="1249" name="Google Shape;1249;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24"/>
          <p:cNvGrpSpPr/>
          <p:nvPr/>
        </p:nvGrpSpPr>
        <p:grpSpPr>
          <a:xfrm>
            <a:off x="8490050" y="170875"/>
            <a:ext cx="175013" cy="27000"/>
            <a:chOff x="5662375" y="212375"/>
            <a:chExt cx="175013" cy="27000"/>
          </a:xfrm>
        </p:grpSpPr>
        <p:sp>
          <p:nvSpPr>
            <p:cNvPr id="1254" name="Google Shape;1254;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24"/>
          <p:cNvGrpSpPr/>
          <p:nvPr/>
        </p:nvGrpSpPr>
        <p:grpSpPr>
          <a:xfrm>
            <a:off x="7916350" y="1124600"/>
            <a:ext cx="175013" cy="27000"/>
            <a:chOff x="5662375" y="212375"/>
            <a:chExt cx="175013" cy="27000"/>
          </a:xfrm>
        </p:grpSpPr>
        <p:sp>
          <p:nvSpPr>
            <p:cNvPr id="1258" name="Google Shape;1258;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25"/>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25"/>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25"/>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2"/>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3"/>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4"/>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5"/>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25"/>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25"/>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25"/>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25"/>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25"/>
          <p:cNvGrpSpPr/>
          <p:nvPr/>
        </p:nvGrpSpPr>
        <p:grpSpPr>
          <a:xfrm flipH="1" rot="5400000">
            <a:off x="7407333" y="1284925"/>
            <a:ext cx="581800" cy="582350"/>
            <a:chOff x="8064275" y="887850"/>
            <a:chExt cx="581800" cy="582350"/>
          </a:xfrm>
        </p:grpSpPr>
        <p:sp>
          <p:nvSpPr>
            <p:cNvPr id="1270" name="Google Shape;1270;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25"/>
          <p:cNvGrpSpPr/>
          <p:nvPr/>
        </p:nvGrpSpPr>
        <p:grpSpPr>
          <a:xfrm flipH="1" rot="5400000">
            <a:off x="7869720" y="2754200"/>
            <a:ext cx="292025" cy="292575"/>
            <a:chOff x="7353050" y="316275"/>
            <a:chExt cx="292025" cy="292575"/>
          </a:xfrm>
        </p:grpSpPr>
        <p:sp>
          <p:nvSpPr>
            <p:cNvPr id="1277" name="Google Shape;1277;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25"/>
          <p:cNvGrpSpPr/>
          <p:nvPr/>
        </p:nvGrpSpPr>
        <p:grpSpPr>
          <a:xfrm flipH="1" rot="5400000">
            <a:off x="8012458" y="178175"/>
            <a:ext cx="175000" cy="175000"/>
            <a:chOff x="8792300" y="321275"/>
            <a:chExt cx="175000" cy="175000"/>
          </a:xfrm>
        </p:grpSpPr>
        <p:sp>
          <p:nvSpPr>
            <p:cNvPr id="1282" name="Google Shape;1282;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25"/>
          <p:cNvGrpSpPr/>
          <p:nvPr/>
        </p:nvGrpSpPr>
        <p:grpSpPr>
          <a:xfrm rot="5400000">
            <a:off x="7551683" y="3879926"/>
            <a:ext cx="293111" cy="293388"/>
            <a:chOff x="3164039" y="430875"/>
            <a:chExt cx="293111" cy="293388"/>
          </a:xfrm>
        </p:grpSpPr>
        <p:sp>
          <p:nvSpPr>
            <p:cNvPr id="1287" name="Google Shape;1287;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25"/>
          <p:cNvGrpSpPr/>
          <p:nvPr/>
        </p:nvGrpSpPr>
        <p:grpSpPr>
          <a:xfrm flipH="1" rot="5400000">
            <a:off x="8259052" y="323144"/>
            <a:ext cx="175013" cy="27000"/>
            <a:chOff x="5662375" y="212375"/>
            <a:chExt cx="175013" cy="27000"/>
          </a:xfrm>
        </p:grpSpPr>
        <p:sp>
          <p:nvSpPr>
            <p:cNvPr id="1294" name="Google Shape;129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25"/>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25"/>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25"/>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25"/>
          <p:cNvGrpSpPr/>
          <p:nvPr/>
        </p:nvGrpSpPr>
        <p:grpSpPr>
          <a:xfrm rot="5400000">
            <a:off x="621475" y="4062025"/>
            <a:ext cx="581800" cy="582350"/>
            <a:chOff x="8064275" y="887850"/>
            <a:chExt cx="581800" cy="582350"/>
          </a:xfrm>
        </p:grpSpPr>
        <p:sp>
          <p:nvSpPr>
            <p:cNvPr id="1301" name="Google Shape;130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25"/>
          <p:cNvGrpSpPr/>
          <p:nvPr/>
        </p:nvGrpSpPr>
        <p:grpSpPr>
          <a:xfrm rot="5400000">
            <a:off x="1482825" y="3350800"/>
            <a:ext cx="292025" cy="292575"/>
            <a:chOff x="7353050" y="316275"/>
            <a:chExt cx="292025" cy="292575"/>
          </a:xfrm>
        </p:grpSpPr>
        <p:sp>
          <p:nvSpPr>
            <p:cNvPr id="1308" name="Google Shape;130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25"/>
          <p:cNvGrpSpPr/>
          <p:nvPr/>
        </p:nvGrpSpPr>
        <p:grpSpPr>
          <a:xfrm rot="5400000">
            <a:off x="1595125" y="4790325"/>
            <a:ext cx="175000" cy="175000"/>
            <a:chOff x="8792300" y="321275"/>
            <a:chExt cx="175000" cy="175000"/>
          </a:xfrm>
        </p:grpSpPr>
        <p:sp>
          <p:nvSpPr>
            <p:cNvPr id="1313" name="Google Shape;1313;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25"/>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5"/>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5"/>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5"/>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5"/>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5"/>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25"/>
          <p:cNvGrpSpPr/>
          <p:nvPr/>
        </p:nvGrpSpPr>
        <p:grpSpPr>
          <a:xfrm rot="5400000">
            <a:off x="1701119" y="1515381"/>
            <a:ext cx="175013" cy="27000"/>
            <a:chOff x="5662375" y="212375"/>
            <a:chExt cx="175013" cy="27000"/>
          </a:xfrm>
        </p:grpSpPr>
        <p:sp>
          <p:nvSpPr>
            <p:cNvPr id="1324" name="Google Shape;132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25"/>
          <p:cNvGrpSpPr/>
          <p:nvPr/>
        </p:nvGrpSpPr>
        <p:grpSpPr>
          <a:xfrm rot="5400000">
            <a:off x="1819519" y="4562081"/>
            <a:ext cx="175013" cy="27000"/>
            <a:chOff x="5662375" y="212375"/>
            <a:chExt cx="175013" cy="27000"/>
          </a:xfrm>
        </p:grpSpPr>
        <p:sp>
          <p:nvSpPr>
            <p:cNvPr id="1328" name="Google Shape;132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25"/>
          <p:cNvGrpSpPr/>
          <p:nvPr/>
        </p:nvGrpSpPr>
        <p:grpSpPr>
          <a:xfrm rot="5400000">
            <a:off x="408594" y="4140781"/>
            <a:ext cx="175013" cy="27000"/>
            <a:chOff x="5662375" y="212375"/>
            <a:chExt cx="175013" cy="27000"/>
          </a:xfrm>
        </p:grpSpPr>
        <p:sp>
          <p:nvSpPr>
            <p:cNvPr id="1332" name="Google Shape;1332;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26"/>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26"/>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2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26"/>
          <p:cNvGrpSpPr/>
          <p:nvPr/>
        </p:nvGrpSpPr>
        <p:grpSpPr>
          <a:xfrm>
            <a:off x="432850" y="0"/>
            <a:ext cx="8278300" cy="5165700"/>
            <a:chOff x="432850" y="0"/>
            <a:chExt cx="8278300" cy="5165700"/>
          </a:xfrm>
        </p:grpSpPr>
        <p:cxnSp>
          <p:nvCxnSpPr>
            <p:cNvPr id="1340" name="Google Shape;1340;p2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26"/>
            <p:cNvGrpSpPr/>
            <p:nvPr/>
          </p:nvGrpSpPr>
          <p:grpSpPr>
            <a:xfrm>
              <a:off x="8129350" y="4292175"/>
              <a:ext cx="581800" cy="582350"/>
              <a:chOff x="8064275" y="887850"/>
              <a:chExt cx="581800" cy="582350"/>
            </a:xfrm>
          </p:grpSpPr>
          <p:sp>
            <p:nvSpPr>
              <p:cNvPr id="1342" name="Google Shape;1342;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26"/>
            <p:cNvGrpSpPr/>
            <p:nvPr/>
          </p:nvGrpSpPr>
          <p:grpSpPr>
            <a:xfrm>
              <a:off x="8274238" y="3720600"/>
              <a:ext cx="292025" cy="292575"/>
              <a:chOff x="7353050" y="316275"/>
              <a:chExt cx="292025" cy="292575"/>
            </a:xfrm>
          </p:grpSpPr>
          <p:sp>
            <p:nvSpPr>
              <p:cNvPr id="1349" name="Google Shape;134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26"/>
            <p:cNvGrpSpPr/>
            <p:nvPr/>
          </p:nvGrpSpPr>
          <p:grpSpPr>
            <a:xfrm>
              <a:off x="8332763" y="3212475"/>
              <a:ext cx="175000" cy="175000"/>
              <a:chOff x="8792300" y="321275"/>
              <a:chExt cx="175000" cy="175000"/>
            </a:xfrm>
          </p:grpSpPr>
          <p:sp>
            <p:nvSpPr>
              <p:cNvPr id="1354" name="Google Shape;1354;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2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26"/>
            <p:cNvGrpSpPr/>
            <p:nvPr/>
          </p:nvGrpSpPr>
          <p:grpSpPr>
            <a:xfrm rot="10800000">
              <a:off x="432850" y="291788"/>
              <a:ext cx="581800" cy="582350"/>
              <a:chOff x="8064275" y="887850"/>
              <a:chExt cx="581800" cy="582350"/>
            </a:xfrm>
          </p:grpSpPr>
          <p:sp>
            <p:nvSpPr>
              <p:cNvPr id="1360" name="Google Shape;1360;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26"/>
            <p:cNvGrpSpPr/>
            <p:nvPr/>
          </p:nvGrpSpPr>
          <p:grpSpPr>
            <a:xfrm rot="10800000">
              <a:off x="577738" y="1153138"/>
              <a:ext cx="292025" cy="292575"/>
              <a:chOff x="7353050" y="316275"/>
              <a:chExt cx="292025" cy="292575"/>
            </a:xfrm>
          </p:grpSpPr>
          <p:sp>
            <p:nvSpPr>
              <p:cNvPr id="1367" name="Google Shape;1367;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26"/>
            <p:cNvGrpSpPr/>
            <p:nvPr/>
          </p:nvGrpSpPr>
          <p:grpSpPr>
            <a:xfrm rot="10800000">
              <a:off x="636238" y="1778838"/>
              <a:ext cx="175000" cy="175000"/>
              <a:chOff x="8792300" y="321275"/>
              <a:chExt cx="175000" cy="175000"/>
            </a:xfrm>
          </p:grpSpPr>
          <p:sp>
            <p:nvSpPr>
              <p:cNvPr id="1372" name="Google Shape;1372;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26"/>
            <p:cNvGrpSpPr/>
            <p:nvPr/>
          </p:nvGrpSpPr>
          <p:grpSpPr>
            <a:xfrm>
              <a:off x="432850" y="2003163"/>
              <a:ext cx="175013" cy="27000"/>
              <a:chOff x="5662375" y="212375"/>
              <a:chExt cx="175013" cy="27000"/>
            </a:xfrm>
          </p:grpSpPr>
          <p:sp>
            <p:nvSpPr>
              <p:cNvPr id="1377" name="Google Shape;1377;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26"/>
            <p:cNvGrpSpPr/>
            <p:nvPr/>
          </p:nvGrpSpPr>
          <p:grpSpPr>
            <a:xfrm>
              <a:off x="788100" y="208488"/>
              <a:ext cx="175013" cy="27000"/>
              <a:chOff x="5662375" y="212375"/>
              <a:chExt cx="175013" cy="27000"/>
            </a:xfrm>
          </p:grpSpPr>
          <p:sp>
            <p:nvSpPr>
              <p:cNvPr id="1381" name="Google Shape;1381;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26"/>
            <p:cNvGrpSpPr/>
            <p:nvPr/>
          </p:nvGrpSpPr>
          <p:grpSpPr>
            <a:xfrm>
              <a:off x="8129350" y="4988725"/>
              <a:ext cx="175013" cy="27000"/>
              <a:chOff x="5662375" y="212375"/>
              <a:chExt cx="175013" cy="27000"/>
            </a:xfrm>
          </p:grpSpPr>
          <p:sp>
            <p:nvSpPr>
              <p:cNvPr id="1385" name="Google Shape;1385;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26"/>
            <p:cNvGrpSpPr/>
            <p:nvPr/>
          </p:nvGrpSpPr>
          <p:grpSpPr>
            <a:xfrm>
              <a:off x="8497550" y="3429425"/>
              <a:ext cx="175013" cy="27000"/>
              <a:chOff x="5662375" y="212375"/>
              <a:chExt cx="175013" cy="27000"/>
            </a:xfrm>
          </p:grpSpPr>
          <p:sp>
            <p:nvSpPr>
              <p:cNvPr id="1389" name="Google Shape;1389;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2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2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2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2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2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2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2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2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27"/>
          <p:cNvGrpSpPr/>
          <p:nvPr/>
        </p:nvGrpSpPr>
        <p:grpSpPr>
          <a:xfrm flipH="1">
            <a:off x="499400" y="959675"/>
            <a:ext cx="581800" cy="582350"/>
            <a:chOff x="8064275" y="887850"/>
            <a:chExt cx="581800" cy="582350"/>
          </a:xfrm>
        </p:grpSpPr>
        <p:sp>
          <p:nvSpPr>
            <p:cNvPr id="1405" name="Google Shape;1405;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27"/>
          <p:cNvGrpSpPr/>
          <p:nvPr/>
        </p:nvGrpSpPr>
        <p:grpSpPr>
          <a:xfrm flipH="1">
            <a:off x="1500400" y="388100"/>
            <a:ext cx="292025" cy="292575"/>
            <a:chOff x="7353050" y="316275"/>
            <a:chExt cx="292025" cy="292575"/>
          </a:xfrm>
        </p:grpSpPr>
        <p:sp>
          <p:nvSpPr>
            <p:cNvPr id="1412" name="Google Shape;1412;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2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27"/>
          <p:cNvGrpSpPr/>
          <p:nvPr/>
        </p:nvGrpSpPr>
        <p:grpSpPr>
          <a:xfrm flipH="1">
            <a:off x="3527112" y="361100"/>
            <a:ext cx="175013" cy="27000"/>
            <a:chOff x="5662375" y="212375"/>
            <a:chExt cx="175013" cy="27000"/>
          </a:xfrm>
        </p:grpSpPr>
        <p:sp>
          <p:nvSpPr>
            <p:cNvPr id="1423" name="Google Shape;1423;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27"/>
          <p:cNvGrpSpPr/>
          <p:nvPr/>
        </p:nvGrpSpPr>
        <p:grpSpPr>
          <a:xfrm flipH="1">
            <a:off x="480412" y="242700"/>
            <a:ext cx="175013" cy="27000"/>
            <a:chOff x="5662375" y="212375"/>
            <a:chExt cx="175013" cy="27000"/>
          </a:xfrm>
        </p:grpSpPr>
        <p:sp>
          <p:nvSpPr>
            <p:cNvPr id="1427" name="Google Shape;1427;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27"/>
          <p:cNvGrpSpPr/>
          <p:nvPr/>
        </p:nvGrpSpPr>
        <p:grpSpPr>
          <a:xfrm flipH="1">
            <a:off x="901712" y="1653625"/>
            <a:ext cx="175013" cy="27000"/>
            <a:chOff x="5662375" y="212375"/>
            <a:chExt cx="175013" cy="27000"/>
          </a:xfrm>
        </p:grpSpPr>
        <p:sp>
          <p:nvSpPr>
            <p:cNvPr id="1431" name="Google Shape;1431;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2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2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27"/>
          <p:cNvGrpSpPr/>
          <p:nvPr/>
        </p:nvGrpSpPr>
        <p:grpSpPr>
          <a:xfrm rot="10800000">
            <a:off x="499400" y="3940925"/>
            <a:ext cx="581800" cy="582350"/>
            <a:chOff x="8064275" y="887850"/>
            <a:chExt cx="581800" cy="582350"/>
          </a:xfrm>
        </p:grpSpPr>
        <p:sp>
          <p:nvSpPr>
            <p:cNvPr id="1437" name="Google Shape;1437;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27"/>
          <p:cNvGrpSpPr/>
          <p:nvPr/>
        </p:nvGrpSpPr>
        <p:grpSpPr>
          <a:xfrm rot="10800000">
            <a:off x="1819575" y="4586750"/>
            <a:ext cx="292025" cy="292575"/>
            <a:chOff x="7353050" y="316275"/>
            <a:chExt cx="292025" cy="292575"/>
          </a:xfrm>
        </p:grpSpPr>
        <p:sp>
          <p:nvSpPr>
            <p:cNvPr id="1444" name="Google Shape;144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27"/>
          <p:cNvGrpSpPr/>
          <p:nvPr/>
        </p:nvGrpSpPr>
        <p:grpSpPr>
          <a:xfrm rot="10800000">
            <a:off x="212525" y="4645550"/>
            <a:ext cx="175000" cy="175000"/>
            <a:chOff x="8792300" y="321275"/>
            <a:chExt cx="175000" cy="175000"/>
          </a:xfrm>
        </p:grpSpPr>
        <p:sp>
          <p:nvSpPr>
            <p:cNvPr id="1449" name="Google Shape;1449;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27"/>
          <p:cNvGrpSpPr/>
          <p:nvPr/>
        </p:nvGrpSpPr>
        <p:grpSpPr>
          <a:xfrm rot="10800000">
            <a:off x="480412" y="4852325"/>
            <a:ext cx="175013" cy="27000"/>
            <a:chOff x="5662375" y="212375"/>
            <a:chExt cx="175013" cy="27000"/>
          </a:xfrm>
        </p:grpSpPr>
        <p:sp>
          <p:nvSpPr>
            <p:cNvPr id="1454" name="Google Shape;1454;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27"/>
          <p:cNvGrpSpPr/>
          <p:nvPr/>
        </p:nvGrpSpPr>
        <p:grpSpPr>
          <a:xfrm rot="10800000">
            <a:off x="1054112" y="3898600"/>
            <a:ext cx="175013" cy="27000"/>
            <a:chOff x="5662375" y="212375"/>
            <a:chExt cx="175013" cy="27000"/>
          </a:xfrm>
        </p:grpSpPr>
        <p:sp>
          <p:nvSpPr>
            <p:cNvPr id="1458" name="Google Shape;1458;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2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2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2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2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29"/>
          <p:cNvGrpSpPr/>
          <p:nvPr/>
        </p:nvGrpSpPr>
        <p:grpSpPr>
          <a:xfrm flipH="1" rot="5400000">
            <a:off x="7407333" y="1284925"/>
            <a:ext cx="581800" cy="582350"/>
            <a:chOff x="8064275" y="887850"/>
            <a:chExt cx="581800" cy="582350"/>
          </a:xfrm>
        </p:grpSpPr>
        <p:sp>
          <p:nvSpPr>
            <p:cNvPr id="1468" name="Google Shape;1468;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29"/>
          <p:cNvGrpSpPr/>
          <p:nvPr/>
        </p:nvGrpSpPr>
        <p:grpSpPr>
          <a:xfrm flipH="1" rot="5400000">
            <a:off x="7869720" y="2754200"/>
            <a:ext cx="292025" cy="292575"/>
            <a:chOff x="7353050" y="316275"/>
            <a:chExt cx="292025" cy="292575"/>
          </a:xfrm>
        </p:grpSpPr>
        <p:sp>
          <p:nvSpPr>
            <p:cNvPr id="1475" name="Google Shape;1475;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29"/>
          <p:cNvGrpSpPr/>
          <p:nvPr/>
        </p:nvGrpSpPr>
        <p:grpSpPr>
          <a:xfrm flipH="1" rot="5400000">
            <a:off x="8012458" y="178175"/>
            <a:ext cx="175000" cy="175000"/>
            <a:chOff x="8792300" y="321275"/>
            <a:chExt cx="175000" cy="175000"/>
          </a:xfrm>
        </p:grpSpPr>
        <p:sp>
          <p:nvSpPr>
            <p:cNvPr id="1480" name="Google Shape;1480;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29"/>
          <p:cNvGrpSpPr/>
          <p:nvPr/>
        </p:nvGrpSpPr>
        <p:grpSpPr>
          <a:xfrm rot="5400000">
            <a:off x="7551683" y="3879926"/>
            <a:ext cx="293111" cy="293388"/>
            <a:chOff x="3164039" y="430875"/>
            <a:chExt cx="293111" cy="293388"/>
          </a:xfrm>
        </p:grpSpPr>
        <p:sp>
          <p:nvSpPr>
            <p:cNvPr id="1485" name="Google Shape;1485;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29"/>
          <p:cNvGrpSpPr/>
          <p:nvPr/>
        </p:nvGrpSpPr>
        <p:grpSpPr>
          <a:xfrm flipH="1" rot="5400000">
            <a:off x="8259052" y="323144"/>
            <a:ext cx="175013" cy="27000"/>
            <a:chOff x="5662375" y="212375"/>
            <a:chExt cx="175013" cy="27000"/>
          </a:xfrm>
        </p:grpSpPr>
        <p:sp>
          <p:nvSpPr>
            <p:cNvPr id="1492" name="Google Shape;1492;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2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2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2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29"/>
          <p:cNvGrpSpPr/>
          <p:nvPr/>
        </p:nvGrpSpPr>
        <p:grpSpPr>
          <a:xfrm rot="5400000">
            <a:off x="621475" y="4062025"/>
            <a:ext cx="581800" cy="582350"/>
            <a:chOff x="8064275" y="887850"/>
            <a:chExt cx="581800" cy="582350"/>
          </a:xfrm>
        </p:grpSpPr>
        <p:sp>
          <p:nvSpPr>
            <p:cNvPr id="1499" name="Google Shape;1499;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29"/>
          <p:cNvGrpSpPr/>
          <p:nvPr/>
        </p:nvGrpSpPr>
        <p:grpSpPr>
          <a:xfrm rot="5400000">
            <a:off x="1482825" y="3350800"/>
            <a:ext cx="292025" cy="292575"/>
            <a:chOff x="7353050" y="316275"/>
            <a:chExt cx="292025" cy="292575"/>
          </a:xfrm>
        </p:grpSpPr>
        <p:sp>
          <p:nvSpPr>
            <p:cNvPr id="1506" name="Google Shape;1506;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29"/>
          <p:cNvGrpSpPr/>
          <p:nvPr/>
        </p:nvGrpSpPr>
        <p:grpSpPr>
          <a:xfrm rot="5400000">
            <a:off x="1595125" y="4790325"/>
            <a:ext cx="175000" cy="175000"/>
            <a:chOff x="8792300" y="321275"/>
            <a:chExt cx="175000" cy="175000"/>
          </a:xfrm>
        </p:grpSpPr>
        <p:sp>
          <p:nvSpPr>
            <p:cNvPr id="1511" name="Google Shape;1511;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2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29"/>
          <p:cNvGrpSpPr/>
          <p:nvPr/>
        </p:nvGrpSpPr>
        <p:grpSpPr>
          <a:xfrm rot="5400000">
            <a:off x="1701119" y="1515381"/>
            <a:ext cx="175013" cy="27000"/>
            <a:chOff x="5662375" y="212375"/>
            <a:chExt cx="175013" cy="27000"/>
          </a:xfrm>
        </p:grpSpPr>
        <p:sp>
          <p:nvSpPr>
            <p:cNvPr id="1522" name="Google Shape;1522;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29"/>
          <p:cNvGrpSpPr/>
          <p:nvPr/>
        </p:nvGrpSpPr>
        <p:grpSpPr>
          <a:xfrm rot="5400000">
            <a:off x="1819519" y="4562081"/>
            <a:ext cx="175013" cy="27000"/>
            <a:chOff x="5662375" y="212375"/>
            <a:chExt cx="175013" cy="27000"/>
          </a:xfrm>
        </p:grpSpPr>
        <p:sp>
          <p:nvSpPr>
            <p:cNvPr id="1526" name="Google Shape;1526;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29"/>
          <p:cNvGrpSpPr/>
          <p:nvPr/>
        </p:nvGrpSpPr>
        <p:grpSpPr>
          <a:xfrm rot="5400000">
            <a:off x="408594" y="4140781"/>
            <a:ext cx="175013" cy="27000"/>
            <a:chOff x="5662375" y="212375"/>
            <a:chExt cx="175013" cy="27000"/>
          </a:xfrm>
        </p:grpSpPr>
        <p:sp>
          <p:nvSpPr>
            <p:cNvPr id="1530" name="Google Shape;1530;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30"/>
          <p:cNvGrpSpPr/>
          <p:nvPr/>
        </p:nvGrpSpPr>
        <p:grpSpPr>
          <a:xfrm>
            <a:off x="261711" y="-1158"/>
            <a:ext cx="8550326" cy="3981600"/>
            <a:chOff x="261711" y="-1158"/>
            <a:chExt cx="8550326" cy="3981600"/>
          </a:xfrm>
        </p:grpSpPr>
        <p:cxnSp>
          <p:nvCxnSpPr>
            <p:cNvPr id="1535" name="Google Shape;1535;p3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3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30"/>
            <p:cNvGrpSpPr/>
            <p:nvPr/>
          </p:nvGrpSpPr>
          <p:grpSpPr>
            <a:xfrm rot="10800000">
              <a:off x="343274" y="3300779"/>
              <a:ext cx="344736" cy="345385"/>
              <a:chOff x="7353050" y="316275"/>
              <a:chExt cx="292025" cy="292575"/>
            </a:xfrm>
          </p:grpSpPr>
          <p:sp>
            <p:nvSpPr>
              <p:cNvPr id="1538" name="Google Shape;1538;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30"/>
            <p:cNvGrpSpPr/>
            <p:nvPr/>
          </p:nvGrpSpPr>
          <p:grpSpPr>
            <a:xfrm rot="10800000">
              <a:off x="8520013" y="714742"/>
              <a:ext cx="292025" cy="292575"/>
              <a:chOff x="7353050" y="316275"/>
              <a:chExt cx="292025" cy="292575"/>
            </a:xfrm>
          </p:grpSpPr>
          <p:sp>
            <p:nvSpPr>
              <p:cNvPr id="1543" name="Google Shape;154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30"/>
            <p:cNvGrpSpPr/>
            <p:nvPr/>
          </p:nvGrpSpPr>
          <p:grpSpPr>
            <a:xfrm rot="10800000">
              <a:off x="261711" y="465077"/>
              <a:ext cx="507562" cy="507984"/>
              <a:chOff x="8064275" y="887850"/>
              <a:chExt cx="581800" cy="582350"/>
            </a:xfrm>
          </p:grpSpPr>
          <p:sp>
            <p:nvSpPr>
              <p:cNvPr id="1548" name="Google Shape;1548;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4"/>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4"/>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4"/>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4"/>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4"/>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4"/>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4"/>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4"/>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4"/>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4"/>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4"/>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4"/>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4"/>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31"/>
          <p:cNvGrpSpPr/>
          <p:nvPr/>
        </p:nvGrpSpPr>
        <p:grpSpPr>
          <a:xfrm>
            <a:off x="432850" y="0"/>
            <a:ext cx="8278300" cy="5165700"/>
            <a:chOff x="432850" y="0"/>
            <a:chExt cx="8278300" cy="5165700"/>
          </a:xfrm>
        </p:grpSpPr>
        <p:cxnSp>
          <p:nvCxnSpPr>
            <p:cNvPr id="1556" name="Google Shape;1556;p3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31"/>
            <p:cNvGrpSpPr/>
            <p:nvPr/>
          </p:nvGrpSpPr>
          <p:grpSpPr>
            <a:xfrm>
              <a:off x="8129350" y="4292175"/>
              <a:ext cx="581800" cy="582350"/>
              <a:chOff x="8064275" y="887850"/>
              <a:chExt cx="581800" cy="582350"/>
            </a:xfrm>
          </p:grpSpPr>
          <p:sp>
            <p:nvSpPr>
              <p:cNvPr id="1558" name="Google Shape;155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31"/>
            <p:cNvGrpSpPr/>
            <p:nvPr/>
          </p:nvGrpSpPr>
          <p:grpSpPr>
            <a:xfrm>
              <a:off x="8274238" y="3720600"/>
              <a:ext cx="292025" cy="292575"/>
              <a:chOff x="7353050" y="316275"/>
              <a:chExt cx="292025" cy="292575"/>
            </a:xfrm>
          </p:grpSpPr>
          <p:sp>
            <p:nvSpPr>
              <p:cNvPr id="1565" name="Google Shape;156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31"/>
            <p:cNvGrpSpPr/>
            <p:nvPr/>
          </p:nvGrpSpPr>
          <p:grpSpPr>
            <a:xfrm>
              <a:off x="8332763" y="3212475"/>
              <a:ext cx="175000" cy="175000"/>
              <a:chOff x="8792300" y="321275"/>
              <a:chExt cx="175000" cy="175000"/>
            </a:xfrm>
          </p:grpSpPr>
          <p:sp>
            <p:nvSpPr>
              <p:cNvPr id="1570" name="Google Shape;157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3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31"/>
            <p:cNvGrpSpPr/>
            <p:nvPr/>
          </p:nvGrpSpPr>
          <p:grpSpPr>
            <a:xfrm rot="10800000">
              <a:off x="432850" y="291788"/>
              <a:ext cx="581800" cy="582350"/>
              <a:chOff x="8064275" y="887850"/>
              <a:chExt cx="581800" cy="582350"/>
            </a:xfrm>
          </p:grpSpPr>
          <p:sp>
            <p:nvSpPr>
              <p:cNvPr id="1576" name="Google Shape;1576;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31"/>
            <p:cNvGrpSpPr/>
            <p:nvPr/>
          </p:nvGrpSpPr>
          <p:grpSpPr>
            <a:xfrm rot="10800000">
              <a:off x="577738" y="1153138"/>
              <a:ext cx="292025" cy="292575"/>
              <a:chOff x="7353050" y="316275"/>
              <a:chExt cx="292025" cy="292575"/>
            </a:xfrm>
          </p:grpSpPr>
          <p:sp>
            <p:nvSpPr>
              <p:cNvPr id="1583" name="Google Shape;1583;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31"/>
            <p:cNvGrpSpPr/>
            <p:nvPr/>
          </p:nvGrpSpPr>
          <p:grpSpPr>
            <a:xfrm rot="10800000">
              <a:off x="636238" y="1778838"/>
              <a:ext cx="175000" cy="175000"/>
              <a:chOff x="8792300" y="321275"/>
              <a:chExt cx="175000" cy="175000"/>
            </a:xfrm>
          </p:grpSpPr>
          <p:sp>
            <p:nvSpPr>
              <p:cNvPr id="1588" name="Google Shape;1588;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31"/>
            <p:cNvGrpSpPr/>
            <p:nvPr/>
          </p:nvGrpSpPr>
          <p:grpSpPr>
            <a:xfrm>
              <a:off x="432850" y="2003163"/>
              <a:ext cx="175013" cy="27000"/>
              <a:chOff x="5662375" y="212375"/>
              <a:chExt cx="175013" cy="27000"/>
            </a:xfrm>
          </p:grpSpPr>
          <p:sp>
            <p:nvSpPr>
              <p:cNvPr id="1593" name="Google Shape;1593;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31"/>
            <p:cNvGrpSpPr/>
            <p:nvPr/>
          </p:nvGrpSpPr>
          <p:grpSpPr>
            <a:xfrm>
              <a:off x="788100" y="208488"/>
              <a:ext cx="175013" cy="27000"/>
              <a:chOff x="5662375" y="212375"/>
              <a:chExt cx="175013" cy="27000"/>
            </a:xfrm>
          </p:grpSpPr>
          <p:sp>
            <p:nvSpPr>
              <p:cNvPr id="1597" name="Google Shape;1597;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31"/>
            <p:cNvGrpSpPr/>
            <p:nvPr/>
          </p:nvGrpSpPr>
          <p:grpSpPr>
            <a:xfrm>
              <a:off x="8129350" y="4988725"/>
              <a:ext cx="175013" cy="27000"/>
              <a:chOff x="5662375" y="212375"/>
              <a:chExt cx="175013" cy="27000"/>
            </a:xfrm>
          </p:grpSpPr>
          <p:sp>
            <p:nvSpPr>
              <p:cNvPr id="1601" name="Google Shape;160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31"/>
            <p:cNvGrpSpPr/>
            <p:nvPr/>
          </p:nvGrpSpPr>
          <p:grpSpPr>
            <a:xfrm>
              <a:off x="8497550" y="3429425"/>
              <a:ext cx="175013" cy="27000"/>
              <a:chOff x="5662375" y="212375"/>
              <a:chExt cx="175013" cy="27000"/>
            </a:xfrm>
          </p:grpSpPr>
          <p:sp>
            <p:nvSpPr>
              <p:cNvPr id="1605" name="Google Shape;160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3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3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3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32"/>
          <p:cNvGrpSpPr/>
          <p:nvPr/>
        </p:nvGrpSpPr>
        <p:grpSpPr>
          <a:xfrm>
            <a:off x="-6867" y="-6625"/>
            <a:ext cx="9152342" cy="5102050"/>
            <a:chOff x="-6867" y="-6625"/>
            <a:chExt cx="9152342" cy="5102050"/>
          </a:xfrm>
        </p:grpSpPr>
        <p:cxnSp>
          <p:nvCxnSpPr>
            <p:cNvPr id="1616" name="Google Shape;1616;p3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3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3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3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32"/>
            <p:cNvGrpSpPr/>
            <p:nvPr/>
          </p:nvGrpSpPr>
          <p:grpSpPr>
            <a:xfrm flipH="1">
              <a:off x="1278333" y="4513075"/>
              <a:ext cx="581800" cy="582350"/>
              <a:chOff x="8064275" y="887850"/>
              <a:chExt cx="581800" cy="582350"/>
            </a:xfrm>
          </p:grpSpPr>
          <p:sp>
            <p:nvSpPr>
              <p:cNvPr id="1621" name="Google Shape;1621;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32"/>
            <p:cNvGrpSpPr/>
            <p:nvPr/>
          </p:nvGrpSpPr>
          <p:grpSpPr>
            <a:xfrm flipH="1">
              <a:off x="2747608" y="4340463"/>
              <a:ext cx="292025" cy="292575"/>
              <a:chOff x="7353050" y="316275"/>
              <a:chExt cx="292025" cy="292575"/>
            </a:xfrm>
          </p:grpSpPr>
          <p:sp>
            <p:nvSpPr>
              <p:cNvPr id="1628" name="Google Shape;1628;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32"/>
            <p:cNvGrpSpPr/>
            <p:nvPr/>
          </p:nvGrpSpPr>
          <p:grpSpPr>
            <a:xfrm flipH="1">
              <a:off x="171308" y="4315025"/>
              <a:ext cx="175000" cy="175000"/>
              <a:chOff x="8792300" y="321275"/>
              <a:chExt cx="175000" cy="175000"/>
            </a:xfrm>
          </p:grpSpPr>
          <p:sp>
            <p:nvSpPr>
              <p:cNvPr id="1633" name="Google Shape;1633;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32"/>
            <p:cNvGrpSpPr/>
            <p:nvPr/>
          </p:nvGrpSpPr>
          <p:grpSpPr>
            <a:xfrm>
              <a:off x="3873197" y="4657550"/>
              <a:ext cx="293111" cy="293388"/>
              <a:chOff x="3164039" y="430875"/>
              <a:chExt cx="293111" cy="293388"/>
            </a:xfrm>
          </p:grpSpPr>
          <p:sp>
            <p:nvSpPr>
              <p:cNvPr id="1638" name="Google Shape;1638;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32"/>
            <p:cNvGrpSpPr/>
            <p:nvPr/>
          </p:nvGrpSpPr>
          <p:grpSpPr>
            <a:xfrm flipH="1">
              <a:off x="242270" y="4142425"/>
              <a:ext cx="175013" cy="27000"/>
              <a:chOff x="5662375" y="212375"/>
              <a:chExt cx="175013" cy="27000"/>
            </a:xfrm>
          </p:grpSpPr>
          <p:sp>
            <p:nvSpPr>
              <p:cNvPr id="1645" name="Google Shape;1645;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3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3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3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32"/>
            <p:cNvGrpSpPr/>
            <p:nvPr/>
          </p:nvGrpSpPr>
          <p:grpSpPr>
            <a:xfrm>
              <a:off x="8064275" y="1040250"/>
              <a:ext cx="581800" cy="582350"/>
              <a:chOff x="8064275" y="887850"/>
              <a:chExt cx="581800" cy="582350"/>
            </a:xfrm>
          </p:grpSpPr>
          <p:sp>
            <p:nvSpPr>
              <p:cNvPr id="1652" name="Google Shape;1652;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32"/>
            <p:cNvGrpSpPr/>
            <p:nvPr/>
          </p:nvGrpSpPr>
          <p:grpSpPr>
            <a:xfrm>
              <a:off x="7353050" y="316275"/>
              <a:ext cx="292025" cy="292575"/>
              <a:chOff x="7353050" y="316275"/>
              <a:chExt cx="292025" cy="292575"/>
            </a:xfrm>
          </p:grpSpPr>
          <p:sp>
            <p:nvSpPr>
              <p:cNvPr id="1659" name="Google Shape;1659;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32"/>
            <p:cNvGrpSpPr/>
            <p:nvPr/>
          </p:nvGrpSpPr>
          <p:grpSpPr>
            <a:xfrm>
              <a:off x="8792300" y="321275"/>
              <a:ext cx="175000" cy="175000"/>
              <a:chOff x="8792300" y="321275"/>
              <a:chExt cx="175000" cy="175000"/>
            </a:xfrm>
          </p:grpSpPr>
          <p:sp>
            <p:nvSpPr>
              <p:cNvPr id="1664" name="Google Shape;1664;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3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32"/>
            <p:cNvGrpSpPr/>
            <p:nvPr/>
          </p:nvGrpSpPr>
          <p:grpSpPr>
            <a:xfrm>
              <a:off x="8490050" y="170875"/>
              <a:ext cx="175013" cy="27000"/>
              <a:chOff x="5662375" y="212375"/>
              <a:chExt cx="175013" cy="27000"/>
            </a:xfrm>
          </p:grpSpPr>
          <p:sp>
            <p:nvSpPr>
              <p:cNvPr id="1675" name="Google Shape;1675;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32"/>
            <p:cNvGrpSpPr/>
            <p:nvPr/>
          </p:nvGrpSpPr>
          <p:grpSpPr>
            <a:xfrm>
              <a:off x="8678350" y="1658000"/>
              <a:ext cx="175013" cy="27000"/>
              <a:chOff x="5662375" y="212375"/>
              <a:chExt cx="175013" cy="27000"/>
            </a:xfrm>
          </p:grpSpPr>
          <p:sp>
            <p:nvSpPr>
              <p:cNvPr id="1679" name="Google Shape;1679;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
          <p:cNvGrpSpPr/>
          <p:nvPr/>
        </p:nvGrpSpPr>
        <p:grpSpPr>
          <a:xfrm>
            <a:off x="2132649" y="713253"/>
            <a:ext cx="4878702" cy="3717004"/>
            <a:chOff x="399425" y="238125"/>
            <a:chExt cx="6810025" cy="5187000"/>
          </a:xfrm>
        </p:grpSpPr>
        <p:sp>
          <p:nvSpPr>
            <p:cNvPr id="103" name="Google Shape;103;p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
          <p:cNvGrpSpPr/>
          <p:nvPr/>
        </p:nvGrpSpPr>
        <p:grpSpPr>
          <a:xfrm>
            <a:off x="432850" y="0"/>
            <a:ext cx="8278300" cy="5165700"/>
            <a:chOff x="432850" y="0"/>
            <a:chExt cx="8278300" cy="5165700"/>
          </a:xfrm>
        </p:grpSpPr>
        <p:cxnSp>
          <p:nvCxnSpPr>
            <p:cNvPr id="109" name="Google Shape;109;p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
            <p:cNvGrpSpPr/>
            <p:nvPr/>
          </p:nvGrpSpPr>
          <p:grpSpPr>
            <a:xfrm>
              <a:off x="8129350" y="4292175"/>
              <a:ext cx="581800" cy="582350"/>
              <a:chOff x="8064275" y="887850"/>
              <a:chExt cx="581800" cy="582350"/>
            </a:xfrm>
          </p:grpSpPr>
          <p:sp>
            <p:nvSpPr>
              <p:cNvPr id="111" name="Google Shape;111;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
            <p:cNvGrpSpPr/>
            <p:nvPr/>
          </p:nvGrpSpPr>
          <p:grpSpPr>
            <a:xfrm>
              <a:off x="8274238" y="3720600"/>
              <a:ext cx="292025" cy="292575"/>
              <a:chOff x="7353050" y="316275"/>
              <a:chExt cx="292025" cy="292575"/>
            </a:xfrm>
          </p:grpSpPr>
          <p:sp>
            <p:nvSpPr>
              <p:cNvPr id="118" name="Google Shape;118;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
            <p:cNvGrpSpPr/>
            <p:nvPr/>
          </p:nvGrpSpPr>
          <p:grpSpPr>
            <a:xfrm>
              <a:off x="8332763" y="3212475"/>
              <a:ext cx="175000" cy="175000"/>
              <a:chOff x="8792300" y="321275"/>
              <a:chExt cx="175000" cy="175000"/>
            </a:xfrm>
          </p:grpSpPr>
          <p:sp>
            <p:nvSpPr>
              <p:cNvPr id="123" name="Google Shape;123;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
            <p:cNvGrpSpPr/>
            <p:nvPr/>
          </p:nvGrpSpPr>
          <p:grpSpPr>
            <a:xfrm rot="10800000">
              <a:off x="432850" y="291788"/>
              <a:ext cx="581800" cy="582350"/>
              <a:chOff x="8064275" y="887850"/>
              <a:chExt cx="581800" cy="582350"/>
            </a:xfrm>
          </p:grpSpPr>
          <p:sp>
            <p:nvSpPr>
              <p:cNvPr id="129" name="Google Shape;129;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
            <p:cNvGrpSpPr/>
            <p:nvPr/>
          </p:nvGrpSpPr>
          <p:grpSpPr>
            <a:xfrm rot="10800000">
              <a:off x="577738" y="1153138"/>
              <a:ext cx="292025" cy="292575"/>
              <a:chOff x="7353050" y="316275"/>
              <a:chExt cx="292025" cy="292575"/>
            </a:xfrm>
          </p:grpSpPr>
          <p:sp>
            <p:nvSpPr>
              <p:cNvPr id="136" name="Google Shape;136;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
            <p:cNvGrpSpPr/>
            <p:nvPr/>
          </p:nvGrpSpPr>
          <p:grpSpPr>
            <a:xfrm rot="10800000">
              <a:off x="636238" y="1778838"/>
              <a:ext cx="175000" cy="175000"/>
              <a:chOff x="8792300" y="321275"/>
              <a:chExt cx="175000" cy="175000"/>
            </a:xfrm>
          </p:grpSpPr>
          <p:sp>
            <p:nvSpPr>
              <p:cNvPr id="141" name="Google Shape;141;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
            <p:cNvGrpSpPr/>
            <p:nvPr/>
          </p:nvGrpSpPr>
          <p:grpSpPr>
            <a:xfrm>
              <a:off x="432850" y="2003163"/>
              <a:ext cx="175013" cy="27000"/>
              <a:chOff x="5662375" y="212375"/>
              <a:chExt cx="175013" cy="27000"/>
            </a:xfrm>
          </p:grpSpPr>
          <p:sp>
            <p:nvSpPr>
              <p:cNvPr id="146" name="Google Shape;146;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788100" y="208488"/>
              <a:ext cx="175013" cy="27000"/>
              <a:chOff x="5662375" y="212375"/>
              <a:chExt cx="175013" cy="27000"/>
            </a:xfrm>
          </p:grpSpPr>
          <p:sp>
            <p:nvSpPr>
              <p:cNvPr id="150" name="Google Shape;150;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
            <p:cNvGrpSpPr/>
            <p:nvPr/>
          </p:nvGrpSpPr>
          <p:grpSpPr>
            <a:xfrm>
              <a:off x="8129350" y="4988725"/>
              <a:ext cx="175013" cy="27000"/>
              <a:chOff x="5662375" y="212375"/>
              <a:chExt cx="175013" cy="27000"/>
            </a:xfrm>
          </p:grpSpPr>
          <p:sp>
            <p:nvSpPr>
              <p:cNvPr id="154" name="Google Shape;154;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
            <p:cNvGrpSpPr/>
            <p:nvPr/>
          </p:nvGrpSpPr>
          <p:grpSpPr>
            <a:xfrm>
              <a:off x="8497550" y="3429425"/>
              <a:ext cx="175013" cy="27000"/>
              <a:chOff x="5662375" y="212375"/>
              <a:chExt cx="175013" cy="27000"/>
            </a:xfrm>
          </p:grpSpPr>
          <p:sp>
            <p:nvSpPr>
              <p:cNvPr id="158" name="Google Shape;158;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6"/>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6"/>
          <p:cNvGrpSpPr/>
          <p:nvPr/>
        </p:nvGrpSpPr>
        <p:grpSpPr>
          <a:xfrm>
            <a:off x="4484494" y="4433000"/>
            <a:ext cx="175013" cy="27000"/>
            <a:chOff x="5662375" y="212375"/>
            <a:chExt cx="175013" cy="27000"/>
          </a:xfrm>
        </p:grpSpPr>
        <p:sp>
          <p:nvSpPr>
            <p:cNvPr id="170" name="Google Shape;17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6"/>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6"/>
          <p:cNvGrpSpPr/>
          <p:nvPr/>
        </p:nvGrpSpPr>
        <p:grpSpPr>
          <a:xfrm>
            <a:off x="432850" y="0"/>
            <a:ext cx="8278300" cy="5165700"/>
            <a:chOff x="432850" y="0"/>
            <a:chExt cx="8278300" cy="5165700"/>
          </a:xfrm>
        </p:grpSpPr>
        <p:cxnSp>
          <p:nvCxnSpPr>
            <p:cNvPr id="175" name="Google Shape;175;p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6"/>
            <p:cNvGrpSpPr/>
            <p:nvPr/>
          </p:nvGrpSpPr>
          <p:grpSpPr>
            <a:xfrm>
              <a:off x="8129350" y="4292175"/>
              <a:ext cx="581800" cy="582350"/>
              <a:chOff x="8064275" y="887850"/>
              <a:chExt cx="581800" cy="582350"/>
            </a:xfrm>
          </p:grpSpPr>
          <p:sp>
            <p:nvSpPr>
              <p:cNvPr id="177" name="Google Shape;17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6"/>
            <p:cNvGrpSpPr/>
            <p:nvPr/>
          </p:nvGrpSpPr>
          <p:grpSpPr>
            <a:xfrm>
              <a:off x="8274238" y="3720600"/>
              <a:ext cx="292025" cy="292575"/>
              <a:chOff x="7353050" y="316275"/>
              <a:chExt cx="292025" cy="292575"/>
            </a:xfrm>
          </p:grpSpPr>
          <p:sp>
            <p:nvSpPr>
              <p:cNvPr id="184" name="Google Shape;18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6"/>
            <p:cNvGrpSpPr/>
            <p:nvPr/>
          </p:nvGrpSpPr>
          <p:grpSpPr>
            <a:xfrm>
              <a:off x="8332763" y="3212475"/>
              <a:ext cx="175000" cy="175000"/>
              <a:chOff x="8792300" y="321275"/>
              <a:chExt cx="175000" cy="175000"/>
            </a:xfrm>
          </p:grpSpPr>
          <p:sp>
            <p:nvSpPr>
              <p:cNvPr id="189" name="Google Shape;18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6"/>
            <p:cNvGrpSpPr/>
            <p:nvPr/>
          </p:nvGrpSpPr>
          <p:grpSpPr>
            <a:xfrm rot="10800000">
              <a:off x="432850" y="291788"/>
              <a:ext cx="581800" cy="582350"/>
              <a:chOff x="8064275" y="887850"/>
              <a:chExt cx="581800" cy="582350"/>
            </a:xfrm>
          </p:grpSpPr>
          <p:sp>
            <p:nvSpPr>
              <p:cNvPr id="195" name="Google Shape;19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6"/>
            <p:cNvGrpSpPr/>
            <p:nvPr/>
          </p:nvGrpSpPr>
          <p:grpSpPr>
            <a:xfrm rot="10800000">
              <a:off x="577738" y="1153138"/>
              <a:ext cx="292025" cy="292575"/>
              <a:chOff x="7353050" y="316275"/>
              <a:chExt cx="292025" cy="292575"/>
            </a:xfrm>
          </p:grpSpPr>
          <p:sp>
            <p:nvSpPr>
              <p:cNvPr id="202" name="Google Shape;20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6"/>
            <p:cNvGrpSpPr/>
            <p:nvPr/>
          </p:nvGrpSpPr>
          <p:grpSpPr>
            <a:xfrm rot="10800000">
              <a:off x="636238" y="1778838"/>
              <a:ext cx="175000" cy="175000"/>
              <a:chOff x="8792300" y="321275"/>
              <a:chExt cx="175000" cy="175000"/>
            </a:xfrm>
          </p:grpSpPr>
          <p:sp>
            <p:nvSpPr>
              <p:cNvPr id="207" name="Google Shape;20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6"/>
            <p:cNvGrpSpPr/>
            <p:nvPr/>
          </p:nvGrpSpPr>
          <p:grpSpPr>
            <a:xfrm>
              <a:off x="432850" y="2003163"/>
              <a:ext cx="175013" cy="27000"/>
              <a:chOff x="5662375" y="212375"/>
              <a:chExt cx="175013" cy="27000"/>
            </a:xfrm>
          </p:grpSpPr>
          <p:sp>
            <p:nvSpPr>
              <p:cNvPr id="212" name="Google Shape;21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6"/>
            <p:cNvGrpSpPr/>
            <p:nvPr/>
          </p:nvGrpSpPr>
          <p:grpSpPr>
            <a:xfrm>
              <a:off x="788100" y="208488"/>
              <a:ext cx="175013" cy="27000"/>
              <a:chOff x="5662375" y="212375"/>
              <a:chExt cx="175013" cy="27000"/>
            </a:xfrm>
          </p:grpSpPr>
          <p:sp>
            <p:nvSpPr>
              <p:cNvPr id="216" name="Google Shape;21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6"/>
            <p:cNvGrpSpPr/>
            <p:nvPr/>
          </p:nvGrpSpPr>
          <p:grpSpPr>
            <a:xfrm>
              <a:off x="8129350" y="4988725"/>
              <a:ext cx="175013" cy="27000"/>
              <a:chOff x="5662375" y="212375"/>
              <a:chExt cx="175013" cy="27000"/>
            </a:xfrm>
          </p:grpSpPr>
          <p:sp>
            <p:nvSpPr>
              <p:cNvPr id="220" name="Google Shape;22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6"/>
            <p:cNvGrpSpPr/>
            <p:nvPr/>
          </p:nvGrpSpPr>
          <p:grpSpPr>
            <a:xfrm>
              <a:off x="8497550" y="3429425"/>
              <a:ext cx="175013" cy="27000"/>
              <a:chOff x="5662375" y="212375"/>
              <a:chExt cx="175013" cy="27000"/>
            </a:xfrm>
          </p:grpSpPr>
          <p:sp>
            <p:nvSpPr>
              <p:cNvPr id="224" name="Google Shape;22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7"/>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7"/>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7"/>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7"/>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7"/>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7"/>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7"/>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7"/>
          <p:cNvGrpSpPr/>
          <p:nvPr/>
        </p:nvGrpSpPr>
        <p:grpSpPr>
          <a:xfrm>
            <a:off x="261711" y="-1158"/>
            <a:ext cx="8550326" cy="3981600"/>
            <a:chOff x="261711" y="-1158"/>
            <a:chExt cx="8550326" cy="3981600"/>
          </a:xfrm>
        </p:grpSpPr>
        <p:cxnSp>
          <p:nvCxnSpPr>
            <p:cNvPr id="242" name="Google Shape;242;p7"/>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7"/>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7"/>
            <p:cNvGrpSpPr/>
            <p:nvPr/>
          </p:nvGrpSpPr>
          <p:grpSpPr>
            <a:xfrm rot="10800000">
              <a:off x="343274" y="3300779"/>
              <a:ext cx="344736" cy="345385"/>
              <a:chOff x="7353050" y="316275"/>
              <a:chExt cx="292025" cy="292575"/>
            </a:xfrm>
          </p:grpSpPr>
          <p:sp>
            <p:nvSpPr>
              <p:cNvPr id="245" name="Google Shape;245;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7"/>
            <p:cNvGrpSpPr/>
            <p:nvPr/>
          </p:nvGrpSpPr>
          <p:grpSpPr>
            <a:xfrm rot="10800000">
              <a:off x="8520013" y="714742"/>
              <a:ext cx="292025" cy="292575"/>
              <a:chOff x="7353050" y="316275"/>
              <a:chExt cx="292025" cy="292575"/>
            </a:xfrm>
          </p:grpSpPr>
          <p:sp>
            <p:nvSpPr>
              <p:cNvPr id="250" name="Google Shape;250;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7"/>
            <p:cNvGrpSpPr/>
            <p:nvPr/>
          </p:nvGrpSpPr>
          <p:grpSpPr>
            <a:xfrm rot="10800000">
              <a:off x="261711" y="465077"/>
              <a:ext cx="507562" cy="507984"/>
              <a:chOff x="8064275" y="887850"/>
              <a:chExt cx="581800" cy="582350"/>
            </a:xfrm>
          </p:grpSpPr>
          <p:sp>
            <p:nvSpPr>
              <p:cNvPr id="255" name="Google Shape;255;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8"/>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8"/>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8"/>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8"/>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8"/>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8"/>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8"/>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8"/>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8"/>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8"/>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8"/>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8"/>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8"/>
          <p:cNvGrpSpPr/>
          <p:nvPr/>
        </p:nvGrpSpPr>
        <p:grpSpPr>
          <a:xfrm flipH="1">
            <a:off x="423750" y="125363"/>
            <a:ext cx="292025" cy="292575"/>
            <a:chOff x="7353050" y="316275"/>
            <a:chExt cx="292025" cy="292575"/>
          </a:xfrm>
        </p:grpSpPr>
        <p:sp>
          <p:nvSpPr>
            <p:cNvPr id="275" name="Google Shape;27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8"/>
          <p:cNvGrpSpPr/>
          <p:nvPr/>
        </p:nvGrpSpPr>
        <p:grpSpPr>
          <a:xfrm>
            <a:off x="1638739" y="558163"/>
            <a:ext cx="293111" cy="293388"/>
            <a:chOff x="3164039" y="430875"/>
            <a:chExt cx="293111" cy="293388"/>
          </a:xfrm>
        </p:grpSpPr>
        <p:sp>
          <p:nvSpPr>
            <p:cNvPr id="280" name="Google Shape;280;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8"/>
          <p:cNvGrpSpPr/>
          <p:nvPr/>
        </p:nvGrpSpPr>
        <p:grpSpPr>
          <a:xfrm>
            <a:off x="1591750" y="362600"/>
            <a:ext cx="175013" cy="27000"/>
            <a:chOff x="5662375" y="212375"/>
            <a:chExt cx="175013" cy="27000"/>
          </a:xfrm>
        </p:grpSpPr>
        <p:sp>
          <p:nvSpPr>
            <p:cNvPr id="287" name="Google Shape;287;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8"/>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8"/>
          <p:cNvGrpSpPr/>
          <p:nvPr/>
        </p:nvGrpSpPr>
        <p:grpSpPr>
          <a:xfrm>
            <a:off x="7823875" y="202375"/>
            <a:ext cx="581800" cy="582350"/>
            <a:chOff x="8064275" y="887850"/>
            <a:chExt cx="581800" cy="582350"/>
          </a:xfrm>
        </p:grpSpPr>
        <p:sp>
          <p:nvSpPr>
            <p:cNvPr id="292" name="Google Shape;292;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8"/>
          <p:cNvGrpSpPr/>
          <p:nvPr/>
        </p:nvGrpSpPr>
        <p:grpSpPr>
          <a:xfrm flipH="1">
            <a:off x="8698650" y="1117488"/>
            <a:ext cx="292025" cy="292575"/>
            <a:chOff x="7353050" y="316275"/>
            <a:chExt cx="292025" cy="292575"/>
          </a:xfrm>
        </p:grpSpPr>
        <p:sp>
          <p:nvSpPr>
            <p:cNvPr id="299" name="Google Shape;299;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8"/>
          <p:cNvGrpSpPr/>
          <p:nvPr/>
        </p:nvGrpSpPr>
        <p:grpSpPr>
          <a:xfrm>
            <a:off x="8678350" y="1581800"/>
            <a:ext cx="175013" cy="27000"/>
            <a:chOff x="5662375" y="212375"/>
            <a:chExt cx="175013" cy="27000"/>
          </a:xfrm>
        </p:grpSpPr>
        <p:sp>
          <p:nvSpPr>
            <p:cNvPr id="304" name="Google Shape;304;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9"/>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9"/>
          <p:cNvGrpSpPr/>
          <p:nvPr/>
        </p:nvGrpSpPr>
        <p:grpSpPr>
          <a:xfrm>
            <a:off x="432850" y="0"/>
            <a:ext cx="8278300" cy="5165700"/>
            <a:chOff x="432850" y="0"/>
            <a:chExt cx="8278300" cy="5165700"/>
          </a:xfrm>
        </p:grpSpPr>
        <p:cxnSp>
          <p:nvCxnSpPr>
            <p:cNvPr id="310" name="Google Shape;310;p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9"/>
            <p:cNvGrpSpPr/>
            <p:nvPr/>
          </p:nvGrpSpPr>
          <p:grpSpPr>
            <a:xfrm>
              <a:off x="8129350" y="4292175"/>
              <a:ext cx="581800" cy="582350"/>
              <a:chOff x="8064275" y="887850"/>
              <a:chExt cx="581800" cy="582350"/>
            </a:xfrm>
          </p:grpSpPr>
          <p:sp>
            <p:nvSpPr>
              <p:cNvPr id="312" name="Google Shape;312;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9"/>
            <p:cNvGrpSpPr/>
            <p:nvPr/>
          </p:nvGrpSpPr>
          <p:grpSpPr>
            <a:xfrm>
              <a:off x="8274238" y="3720600"/>
              <a:ext cx="292025" cy="292575"/>
              <a:chOff x="7353050" y="316275"/>
              <a:chExt cx="292025" cy="292575"/>
            </a:xfrm>
          </p:grpSpPr>
          <p:sp>
            <p:nvSpPr>
              <p:cNvPr id="319" name="Google Shape;319;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9"/>
            <p:cNvGrpSpPr/>
            <p:nvPr/>
          </p:nvGrpSpPr>
          <p:grpSpPr>
            <a:xfrm>
              <a:off x="8332763" y="3212475"/>
              <a:ext cx="175000" cy="175000"/>
              <a:chOff x="8792300" y="321275"/>
              <a:chExt cx="175000" cy="175000"/>
            </a:xfrm>
          </p:grpSpPr>
          <p:sp>
            <p:nvSpPr>
              <p:cNvPr id="324" name="Google Shape;324;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9"/>
            <p:cNvGrpSpPr/>
            <p:nvPr/>
          </p:nvGrpSpPr>
          <p:grpSpPr>
            <a:xfrm rot="10800000">
              <a:off x="432850" y="291788"/>
              <a:ext cx="581800" cy="582350"/>
              <a:chOff x="8064275" y="887850"/>
              <a:chExt cx="581800" cy="582350"/>
            </a:xfrm>
          </p:grpSpPr>
          <p:sp>
            <p:nvSpPr>
              <p:cNvPr id="330" name="Google Shape;330;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9"/>
            <p:cNvGrpSpPr/>
            <p:nvPr/>
          </p:nvGrpSpPr>
          <p:grpSpPr>
            <a:xfrm rot="10800000">
              <a:off x="577738" y="1153138"/>
              <a:ext cx="292025" cy="292575"/>
              <a:chOff x="7353050" y="316275"/>
              <a:chExt cx="292025" cy="292575"/>
            </a:xfrm>
          </p:grpSpPr>
          <p:sp>
            <p:nvSpPr>
              <p:cNvPr id="337" name="Google Shape;337;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9"/>
            <p:cNvGrpSpPr/>
            <p:nvPr/>
          </p:nvGrpSpPr>
          <p:grpSpPr>
            <a:xfrm rot="10800000">
              <a:off x="636238" y="1778838"/>
              <a:ext cx="175000" cy="175000"/>
              <a:chOff x="8792300" y="321275"/>
              <a:chExt cx="175000" cy="175000"/>
            </a:xfrm>
          </p:grpSpPr>
          <p:sp>
            <p:nvSpPr>
              <p:cNvPr id="342" name="Google Shape;342;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9"/>
            <p:cNvGrpSpPr/>
            <p:nvPr/>
          </p:nvGrpSpPr>
          <p:grpSpPr>
            <a:xfrm>
              <a:off x="432850" y="2003163"/>
              <a:ext cx="175013" cy="27000"/>
              <a:chOff x="5662375" y="212375"/>
              <a:chExt cx="175013" cy="27000"/>
            </a:xfrm>
          </p:grpSpPr>
          <p:sp>
            <p:nvSpPr>
              <p:cNvPr id="347" name="Google Shape;34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9"/>
            <p:cNvGrpSpPr/>
            <p:nvPr/>
          </p:nvGrpSpPr>
          <p:grpSpPr>
            <a:xfrm>
              <a:off x="788100" y="208488"/>
              <a:ext cx="175013" cy="27000"/>
              <a:chOff x="5662375" y="212375"/>
              <a:chExt cx="175013" cy="27000"/>
            </a:xfrm>
          </p:grpSpPr>
          <p:sp>
            <p:nvSpPr>
              <p:cNvPr id="351" name="Google Shape;35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9"/>
            <p:cNvGrpSpPr/>
            <p:nvPr/>
          </p:nvGrpSpPr>
          <p:grpSpPr>
            <a:xfrm>
              <a:off x="8129350" y="4988725"/>
              <a:ext cx="175013" cy="27000"/>
              <a:chOff x="5662375" y="212375"/>
              <a:chExt cx="175013" cy="27000"/>
            </a:xfrm>
          </p:grpSpPr>
          <p:sp>
            <p:nvSpPr>
              <p:cNvPr id="355" name="Google Shape;35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9"/>
            <p:cNvGrpSpPr/>
            <p:nvPr/>
          </p:nvGrpSpPr>
          <p:grpSpPr>
            <a:xfrm>
              <a:off x="8497550" y="3429425"/>
              <a:ext cx="175013" cy="27000"/>
              <a:chOff x="5662375" y="212375"/>
              <a:chExt cx="175013" cy="27000"/>
            </a:xfrm>
          </p:grpSpPr>
          <p:sp>
            <p:nvSpPr>
              <p:cNvPr id="359" name="Google Shape;359;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10"/>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10"/>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10"/>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10"/>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10"/>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10"/>
          <p:cNvGrpSpPr/>
          <p:nvPr/>
        </p:nvGrpSpPr>
        <p:grpSpPr>
          <a:xfrm flipH="1">
            <a:off x="499400" y="959675"/>
            <a:ext cx="581800" cy="582350"/>
            <a:chOff x="8064275" y="887850"/>
            <a:chExt cx="581800" cy="582350"/>
          </a:xfrm>
        </p:grpSpPr>
        <p:sp>
          <p:nvSpPr>
            <p:cNvPr id="375" name="Google Shape;375;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10"/>
          <p:cNvGrpSpPr/>
          <p:nvPr/>
        </p:nvGrpSpPr>
        <p:grpSpPr>
          <a:xfrm flipH="1">
            <a:off x="1500400" y="388100"/>
            <a:ext cx="292025" cy="292575"/>
            <a:chOff x="7353050" y="316275"/>
            <a:chExt cx="292025" cy="292575"/>
          </a:xfrm>
        </p:grpSpPr>
        <p:sp>
          <p:nvSpPr>
            <p:cNvPr id="382" name="Google Shape;382;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1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10"/>
          <p:cNvGrpSpPr/>
          <p:nvPr/>
        </p:nvGrpSpPr>
        <p:grpSpPr>
          <a:xfrm flipH="1">
            <a:off x="3527112" y="361100"/>
            <a:ext cx="175013" cy="27000"/>
            <a:chOff x="5662375" y="212375"/>
            <a:chExt cx="175013" cy="27000"/>
          </a:xfrm>
        </p:grpSpPr>
        <p:sp>
          <p:nvSpPr>
            <p:cNvPr id="393" name="Google Shape;393;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10"/>
          <p:cNvGrpSpPr/>
          <p:nvPr/>
        </p:nvGrpSpPr>
        <p:grpSpPr>
          <a:xfrm flipH="1">
            <a:off x="480412" y="242700"/>
            <a:ext cx="175013" cy="27000"/>
            <a:chOff x="5662375" y="212375"/>
            <a:chExt cx="175013" cy="27000"/>
          </a:xfrm>
        </p:grpSpPr>
        <p:sp>
          <p:nvSpPr>
            <p:cNvPr id="397" name="Google Shape;397;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10"/>
          <p:cNvGrpSpPr/>
          <p:nvPr/>
        </p:nvGrpSpPr>
        <p:grpSpPr>
          <a:xfrm flipH="1">
            <a:off x="901712" y="1653625"/>
            <a:ext cx="175013" cy="27000"/>
            <a:chOff x="5662375" y="212375"/>
            <a:chExt cx="175013" cy="27000"/>
          </a:xfrm>
        </p:grpSpPr>
        <p:sp>
          <p:nvSpPr>
            <p:cNvPr id="401" name="Google Shape;401;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10"/>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10"/>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10"/>
          <p:cNvGrpSpPr/>
          <p:nvPr/>
        </p:nvGrpSpPr>
        <p:grpSpPr>
          <a:xfrm rot="10800000">
            <a:off x="499400" y="3940925"/>
            <a:ext cx="581800" cy="582350"/>
            <a:chOff x="8064275" y="887850"/>
            <a:chExt cx="581800" cy="582350"/>
          </a:xfrm>
        </p:grpSpPr>
        <p:sp>
          <p:nvSpPr>
            <p:cNvPr id="407" name="Google Shape;407;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10"/>
          <p:cNvGrpSpPr/>
          <p:nvPr/>
        </p:nvGrpSpPr>
        <p:grpSpPr>
          <a:xfrm rot="10800000">
            <a:off x="1819575" y="4586750"/>
            <a:ext cx="292025" cy="292575"/>
            <a:chOff x="7353050" y="316275"/>
            <a:chExt cx="292025" cy="292575"/>
          </a:xfrm>
        </p:grpSpPr>
        <p:sp>
          <p:nvSpPr>
            <p:cNvPr id="414" name="Google Shape;414;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10"/>
          <p:cNvGrpSpPr/>
          <p:nvPr/>
        </p:nvGrpSpPr>
        <p:grpSpPr>
          <a:xfrm rot="10800000">
            <a:off x="212525" y="4645550"/>
            <a:ext cx="175000" cy="175000"/>
            <a:chOff x="8792300" y="321275"/>
            <a:chExt cx="175000" cy="175000"/>
          </a:xfrm>
        </p:grpSpPr>
        <p:sp>
          <p:nvSpPr>
            <p:cNvPr id="419" name="Google Shape;419;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10"/>
          <p:cNvGrpSpPr/>
          <p:nvPr/>
        </p:nvGrpSpPr>
        <p:grpSpPr>
          <a:xfrm rot="10800000">
            <a:off x="480412" y="4852325"/>
            <a:ext cx="175013" cy="27000"/>
            <a:chOff x="5662375" y="212375"/>
            <a:chExt cx="175013" cy="27000"/>
          </a:xfrm>
        </p:grpSpPr>
        <p:sp>
          <p:nvSpPr>
            <p:cNvPr id="424" name="Google Shape;424;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10"/>
          <p:cNvGrpSpPr/>
          <p:nvPr/>
        </p:nvGrpSpPr>
        <p:grpSpPr>
          <a:xfrm rot="10800000">
            <a:off x="1054112" y="3898600"/>
            <a:ext cx="175013" cy="27000"/>
            <a:chOff x="5662375" y="212375"/>
            <a:chExt cx="175013" cy="27000"/>
          </a:xfrm>
        </p:grpSpPr>
        <p:sp>
          <p:nvSpPr>
            <p:cNvPr id="428" name="Google Shape;42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scikit-learn.org/stable/auto_examples/classification/plot_classifier_comparison.html" TargetMode="External"/><Relationship Id="rId4" Type="http://schemas.openxmlformats.org/officeDocument/2006/relationships/hyperlink" Target="https://mlli.mit.edu/projects/machine-learning/predicting-warehouse-storage" TargetMode="External"/><Relationship Id="rId9" Type="http://schemas.openxmlformats.org/officeDocument/2006/relationships/hyperlink" Target="https://optuna.org/" TargetMode="External"/><Relationship Id="rId5" Type="http://schemas.openxmlformats.org/officeDocument/2006/relationships/hyperlink" Target="https://machinelearningmastery.com/how-to-define-your-machine-learning-problem/" TargetMode="External"/><Relationship Id="rId6" Type="http://schemas.openxmlformats.org/officeDocument/2006/relationships/hyperlink" Target="https://developer.nvidia.com/blog/optimizing-warehouse-operations-machine-learning-gpus/" TargetMode="External"/><Relationship Id="rId7" Type="http://schemas.openxmlformats.org/officeDocument/2006/relationships/hyperlink" Target="https://en.wikipedia.org/wiki/Multiclass_classification" TargetMode="External"/><Relationship Id="rId8" Type="http://schemas.openxmlformats.org/officeDocument/2006/relationships/hyperlink" Target="https://docs.h2o.ai/h2o/latest-stable/h2o-docs/automl.html" TargetMode="External"/><Relationship Id="rId10" Type="http://schemas.openxmlformats.org/officeDocument/2006/relationships/hyperlink" Target="https://automl.github.io/auto-sklearn/mas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253991" y="1407508"/>
            <a:ext cx="4188667" cy="3678501"/>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33"/>
          <p:cNvSpPr txBox="1"/>
          <p:nvPr>
            <p:ph type="ctrTitle"/>
          </p:nvPr>
        </p:nvSpPr>
        <p:spPr>
          <a:xfrm>
            <a:off x="4378924" y="1697725"/>
            <a:ext cx="3883500" cy="1792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4100"/>
              <a:t>Warehouse Storage Optimisation</a:t>
            </a:r>
            <a:endParaRPr sz="4100">
              <a:solidFill>
                <a:schemeClr val="dk2"/>
              </a:solidFill>
            </a:endParaRPr>
          </a:p>
        </p:txBody>
      </p:sp>
      <p:sp>
        <p:nvSpPr>
          <p:cNvPr id="1881" name="Google Shape;1881;p33"/>
          <p:cNvSpPr txBox="1"/>
          <p:nvPr>
            <p:ph idx="1" type="subTitle"/>
          </p:nvPr>
        </p:nvSpPr>
        <p:spPr>
          <a:xfrm>
            <a:off x="4724600" y="3569200"/>
            <a:ext cx="3788700" cy="157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300"/>
              <a:t>Dhruvil Dave		AU1841003</a:t>
            </a:r>
            <a:endParaRPr sz="2300"/>
          </a:p>
          <a:p>
            <a:pPr indent="0" lvl="0" marL="0" rtl="0" algn="l">
              <a:lnSpc>
                <a:spcPct val="100000"/>
              </a:lnSpc>
              <a:spcBef>
                <a:spcPts val="0"/>
              </a:spcBef>
              <a:spcAft>
                <a:spcPts val="0"/>
              </a:spcAft>
              <a:buClr>
                <a:schemeClr val="dk1"/>
              </a:buClr>
              <a:buSzPts val="1100"/>
              <a:buFont typeface="Arial"/>
              <a:buNone/>
            </a:pPr>
            <a:r>
              <a:rPr lang="en" sz="2300"/>
              <a:t>Harvish Jariwala  	AU1841050</a:t>
            </a:r>
            <a:endParaRPr sz="2300"/>
          </a:p>
          <a:p>
            <a:pPr indent="0" lvl="0" marL="0" rtl="0" algn="l">
              <a:lnSpc>
                <a:spcPct val="100000"/>
              </a:lnSpc>
              <a:spcBef>
                <a:spcPts val="0"/>
              </a:spcBef>
              <a:spcAft>
                <a:spcPts val="0"/>
              </a:spcAft>
              <a:buClr>
                <a:schemeClr val="dk1"/>
              </a:buClr>
              <a:buSzPts val="1100"/>
              <a:buFont typeface="Arial"/>
              <a:buNone/>
            </a:pPr>
            <a:r>
              <a:rPr lang="en" sz="2300"/>
              <a:t>Dhatri Kapuriya     	AU1841129</a:t>
            </a:r>
            <a:endParaRPr sz="2300"/>
          </a:p>
          <a:p>
            <a:pPr indent="0" lvl="0" marL="0" rtl="0" algn="l">
              <a:lnSpc>
                <a:spcPct val="100000"/>
              </a:lnSpc>
              <a:spcBef>
                <a:spcPts val="0"/>
              </a:spcBef>
              <a:spcAft>
                <a:spcPts val="0"/>
              </a:spcAft>
              <a:buClr>
                <a:schemeClr val="dk1"/>
              </a:buClr>
              <a:buSzPts val="1100"/>
              <a:buFont typeface="Arial"/>
              <a:buNone/>
            </a:pPr>
            <a:r>
              <a:rPr lang="en" sz="2300"/>
              <a:t>Nisarg Thoriya     	AU1841142</a:t>
            </a:r>
            <a:endParaRPr sz="2300"/>
          </a:p>
          <a:p>
            <a:pPr indent="0" lvl="0" marL="0" rtl="0" algn="r">
              <a:lnSpc>
                <a:spcPct val="100000"/>
              </a:lnSpc>
              <a:spcBef>
                <a:spcPts val="0"/>
              </a:spcBef>
              <a:spcAft>
                <a:spcPts val="0"/>
              </a:spcAft>
              <a:buSzPts val="2800"/>
              <a:buNone/>
            </a:pPr>
            <a:r>
              <a:t/>
            </a:r>
            <a:endParaRPr sz="2300">
              <a:solidFill>
                <a:schemeClr val="accent1"/>
              </a:solidFill>
            </a:endParaRPr>
          </a:p>
        </p:txBody>
      </p:sp>
      <p:sp>
        <p:nvSpPr>
          <p:cNvPr id="1882" name="Google Shape;1882;p33"/>
          <p:cNvSpPr txBox="1"/>
          <p:nvPr/>
        </p:nvSpPr>
        <p:spPr>
          <a:xfrm>
            <a:off x="0" y="1407506"/>
            <a:ext cx="30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graphicFrame>
        <p:nvGraphicFramePr>
          <p:cNvPr id="1957" name="Google Shape;1957;p42"/>
          <p:cNvGraphicFramePr/>
          <p:nvPr/>
        </p:nvGraphicFramePr>
        <p:xfrm>
          <a:off x="1316950" y="615595"/>
          <a:ext cx="3000000" cy="3000000"/>
        </p:xfrm>
        <a:graphic>
          <a:graphicData uri="http://schemas.openxmlformats.org/drawingml/2006/table">
            <a:tbl>
              <a:tblPr>
                <a:noFill/>
                <a:tableStyleId>{61EC6CE7-DA77-47E8-B13F-FF21EBCC7AAD}</a:tableStyleId>
              </a:tblPr>
              <a:tblGrid>
                <a:gridCol w="3167725"/>
                <a:gridCol w="3167725"/>
              </a:tblGrid>
              <a:tr h="332150">
                <a:tc>
                  <a:txBody>
                    <a:bodyPr/>
                    <a:lstStyle/>
                    <a:p>
                      <a:pPr indent="0" lvl="0" marL="0" rtl="0" algn="ctr">
                        <a:spcBef>
                          <a:spcPts val="0"/>
                        </a:spcBef>
                        <a:spcAft>
                          <a:spcPts val="0"/>
                        </a:spcAft>
                        <a:buClr>
                          <a:srgbClr val="000000"/>
                        </a:buClr>
                        <a:buSzPts val="1800"/>
                        <a:buFont typeface="Arial"/>
                        <a:buNone/>
                      </a:pPr>
                      <a:r>
                        <a:rPr b="1" lang="en" sz="1200">
                          <a:solidFill>
                            <a:srgbClr val="595959"/>
                          </a:solidFill>
                          <a:latin typeface="Barlow Semi Condensed"/>
                          <a:ea typeface="Barlow Semi Condensed"/>
                          <a:cs typeface="Barlow Semi Condensed"/>
                          <a:sym typeface="Barlow Semi Condensed"/>
                        </a:rPr>
                        <a:t>Method</a:t>
                      </a:r>
                      <a:endParaRPr sz="8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800"/>
                        <a:buFont typeface="Arial"/>
                        <a:buNone/>
                      </a:pPr>
                      <a:r>
                        <a:rPr b="1" lang="en" sz="1200">
                          <a:solidFill>
                            <a:schemeClr val="dk2"/>
                          </a:solidFill>
                          <a:latin typeface="Barlow Semi Condensed"/>
                          <a:ea typeface="Barlow Semi Condensed"/>
                          <a:cs typeface="Barlow Semi Condensed"/>
                          <a:sym typeface="Barlow Semi Condensed"/>
                        </a:rPr>
                        <a:t>AUC</a:t>
                      </a:r>
                      <a:endParaRPr sz="8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9850">
                <a:tc>
                  <a:txBody>
                    <a:bodyPr/>
                    <a:lstStyle/>
                    <a:p>
                      <a:pPr indent="0" lvl="0" marL="0" rtl="0" algn="ctr">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StackedEnsemble_AllModels</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0.8896</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9850">
                <a:tc>
                  <a:txBody>
                    <a:bodyPr/>
                    <a:lstStyle/>
                    <a:p>
                      <a:pPr indent="0" lvl="0" marL="0" rtl="0" algn="ctr">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StackedEnsemble_BestOfFamily</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0.849501</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rtl="0" algn="ctr">
                        <a:spcBef>
                          <a:spcPts val="0"/>
                        </a:spcBef>
                        <a:spcAft>
                          <a:spcPts val="0"/>
                        </a:spcAft>
                        <a:buClr>
                          <a:srgbClr val="000000"/>
                        </a:buClr>
                        <a:buSzPts val="1800"/>
                        <a:buFont typeface="Arial"/>
                        <a:buNone/>
                      </a:pPr>
                      <a:r>
                        <a:rPr lang="en" sz="1200">
                          <a:solidFill>
                            <a:srgbClr val="666666"/>
                          </a:solidFill>
                          <a:latin typeface="Barlow Semi Condensed Medium"/>
                          <a:ea typeface="Barlow Semi Condensed Medium"/>
                          <a:cs typeface="Barlow Semi Condensed Medium"/>
                          <a:sym typeface="Barlow Semi Condensed Medium"/>
                        </a:rPr>
                        <a:t>XGBoost_2</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200">
                          <a:solidFill>
                            <a:schemeClr val="dk2"/>
                          </a:solidFill>
                          <a:latin typeface="Barlow Semi Condensed"/>
                          <a:ea typeface="Barlow Semi Condensed"/>
                          <a:cs typeface="Barlow Semi Condensed"/>
                          <a:sym typeface="Barlow Semi Condensed"/>
                        </a:rPr>
                        <a:t>0.88528</a:t>
                      </a:r>
                      <a:endParaRPr sz="12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rtl="0" algn="ctr">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XGBoost_1</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0.888208</a:t>
                      </a:r>
                      <a:endParaRPr sz="12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GBM_4</a:t>
                      </a:r>
                      <a:endParaRPr sz="1200" u="none" cap="none" strike="noStrike">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0.848131</a:t>
                      </a:r>
                      <a:endParaRPr sz="12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XGBoost_3</a:t>
                      </a:r>
                      <a:endParaRPr sz="1200" u="none" cap="none" strike="noStrike">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0.846808</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GBM_3</a:t>
                      </a:r>
                      <a:endParaRPr sz="12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0.846387</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GBM_2</a:t>
                      </a:r>
                      <a:endParaRPr sz="12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0.844955</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GBM_1</a:t>
                      </a:r>
                      <a:endParaRPr sz="12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0.84195</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21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XRT_1</a:t>
                      </a:r>
                      <a:endParaRPr sz="12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0.835325</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9850">
                <a:tc>
                  <a:txBody>
                    <a:bodyPr/>
                    <a:lstStyle/>
                    <a:p>
                      <a:pPr indent="0" lvl="0" marL="0" marR="0" rtl="0" algn="ctr">
                        <a:lnSpc>
                          <a:spcPct val="100000"/>
                        </a:lnSpc>
                        <a:spcBef>
                          <a:spcPts val="0"/>
                        </a:spcBef>
                        <a:spcAft>
                          <a:spcPts val="0"/>
                        </a:spcAft>
                        <a:buNone/>
                      </a:pPr>
                      <a:r>
                        <a:rPr lang="en" sz="1200">
                          <a:solidFill>
                            <a:srgbClr val="666666"/>
                          </a:solidFill>
                          <a:latin typeface="Barlow Semi Condensed Medium"/>
                          <a:ea typeface="Barlow Semi Condensed Medium"/>
                          <a:cs typeface="Barlow Semi Condensed Medium"/>
                          <a:sym typeface="Barlow Semi Condensed Medium"/>
                        </a:rPr>
                        <a:t>DRF_1</a:t>
                      </a:r>
                      <a:endParaRPr sz="12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0.824493</a:t>
                      </a:r>
                      <a:endParaRPr sz="12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1958" name="Google Shape;1958;p42"/>
          <p:cNvSpPr txBox="1"/>
          <p:nvPr/>
        </p:nvSpPr>
        <p:spPr>
          <a:xfrm>
            <a:off x="913925" y="0"/>
            <a:ext cx="714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Fjalla One"/>
                <a:ea typeface="Fjalla One"/>
                <a:cs typeface="Fjalla One"/>
                <a:sym typeface="Fjalla One"/>
              </a:rPr>
              <a:t>Final Result: AutoML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43"/>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Result - Random Forest </a:t>
            </a:r>
            <a:endParaRPr/>
          </a:p>
        </p:txBody>
      </p:sp>
      <p:pic>
        <p:nvPicPr>
          <p:cNvPr id="1964" name="Google Shape;1964;p43"/>
          <p:cNvPicPr preferRelativeResize="0"/>
          <p:nvPr/>
        </p:nvPicPr>
        <p:blipFill>
          <a:blip r:embed="rId3">
            <a:alphaModFix/>
          </a:blip>
          <a:stretch>
            <a:fillRect/>
          </a:stretch>
        </p:blipFill>
        <p:spPr>
          <a:xfrm>
            <a:off x="970551" y="1080025"/>
            <a:ext cx="3719099" cy="1983500"/>
          </a:xfrm>
          <a:prstGeom prst="rect">
            <a:avLst/>
          </a:prstGeom>
          <a:noFill/>
          <a:ln>
            <a:noFill/>
          </a:ln>
        </p:spPr>
      </p:pic>
      <p:pic>
        <p:nvPicPr>
          <p:cNvPr id="1965" name="Google Shape;1965;p43"/>
          <p:cNvPicPr preferRelativeResize="0"/>
          <p:nvPr/>
        </p:nvPicPr>
        <p:blipFill>
          <a:blip r:embed="rId4">
            <a:alphaModFix/>
          </a:blip>
          <a:stretch>
            <a:fillRect/>
          </a:stretch>
        </p:blipFill>
        <p:spPr>
          <a:xfrm>
            <a:off x="4850250" y="1143800"/>
            <a:ext cx="3289750" cy="1983502"/>
          </a:xfrm>
          <a:prstGeom prst="rect">
            <a:avLst/>
          </a:prstGeom>
          <a:noFill/>
          <a:ln>
            <a:noFill/>
          </a:ln>
        </p:spPr>
      </p:pic>
      <p:cxnSp>
        <p:nvCxnSpPr>
          <p:cNvPr id="1966" name="Google Shape;1966;p43"/>
          <p:cNvCxnSpPr/>
          <p:nvPr/>
        </p:nvCxnSpPr>
        <p:spPr>
          <a:xfrm>
            <a:off x="4769950" y="1218175"/>
            <a:ext cx="0" cy="3555000"/>
          </a:xfrm>
          <a:prstGeom prst="straightConnector1">
            <a:avLst/>
          </a:prstGeom>
          <a:noFill/>
          <a:ln cap="flat" cmpd="sng" w="9525">
            <a:solidFill>
              <a:schemeClr val="dk2"/>
            </a:solidFill>
            <a:prstDash val="solid"/>
            <a:round/>
            <a:headEnd len="med" w="med" type="none"/>
            <a:tailEnd len="med" w="med" type="none"/>
          </a:ln>
        </p:spPr>
      </p:cxnSp>
      <p:sp>
        <p:nvSpPr>
          <p:cNvPr id="1967" name="Google Shape;1967;p43"/>
          <p:cNvSpPr txBox="1"/>
          <p:nvPr/>
        </p:nvSpPr>
        <p:spPr>
          <a:xfrm>
            <a:off x="1211600" y="3366775"/>
            <a:ext cx="323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Fine tuning n_estimators </a:t>
            </a:r>
            <a:endParaRPr/>
          </a:p>
        </p:txBody>
      </p:sp>
      <p:sp>
        <p:nvSpPr>
          <p:cNvPr id="1968" name="Google Shape;1968;p43"/>
          <p:cNvSpPr txBox="1"/>
          <p:nvPr/>
        </p:nvSpPr>
        <p:spPr>
          <a:xfrm>
            <a:off x="4876625" y="3366775"/>
            <a:ext cx="323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Fine tuning max_depth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4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Result - RFC Confusion matrix</a:t>
            </a:r>
            <a:endParaRPr/>
          </a:p>
        </p:txBody>
      </p:sp>
      <p:pic>
        <p:nvPicPr>
          <p:cNvPr id="1974" name="Google Shape;1974;p44"/>
          <p:cNvPicPr preferRelativeResize="0"/>
          <p:nvPr/>
        </p:nvPicPr>
        <p:blipFill>
          <a:blip r:embed="rId3">
            <a:alphaModFix/>
          </a:blip>
          <a:stretch>
            <a:fillRect/>
          </a:stretch>
        </p:blipFill>
        <p:spPr>
          <a:xfrm>
            <a:off x="2071863" y="911028"/>
            <a:ext cx="5000121" cy="3927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45"/>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a:t>
            </a:r>
            <a:endParaRPr/>
          </a:p>
        </p:txBody>
      </p:sp>
      <p:sp>
        <p:nvSpPr>
          <p:cNvPr id="1980" name="Google Shape;1980;p45"/>
          <p:cNvSpPr txBox="1"/>
          <p:nvPr/>
        </p:nvSpPr>
        <p:spPr>
          <a:xfrm>
            <a:off x="1123275" y="950125"/>
            <a:ext cx="6897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This project was an entirely different approach to the problem of solving the warehouse storage spaces optimization. This field is generally dominated by deep learning methods and classical machine learning methods are completely overlooked.</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Through this project we understood the look of using a classical machine learning classifier to approach a complex problem like this with a very high number of classes in output. We tried and learnt various methods of the entire machine learning operations pipeline starting from data fetching, preprocessing, cleaning, feature engineering, modelling, exploratory data analysis, hyperparameter tuning and generating reproducible outputs.</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In this process, we got to explore the various new libraries available that can highly speed this processes up on a GPU or a TPU and this learning will be very much helpful in our future </a:t>
            </a:r>
            <a:r>
              <a:rPr lang="en">
                <a:latin typeface="Source Sans Pro"/>
                <a:ea typeface="Source Sans Pro"/>
                <a:cs typeface="Source Sans Pro"/>
                <a:sym typeface="Source Sans Pro"/>
              </a:rPr>
              <a:t>endeavours</a:t>
            </a:r>
            <a:r>
              <a:rPr lang="en">
                <a:latin typeface="Source Sans Pro"/>
                <a:ea typeface="Source Sans Pro"/>
                <a:cs typeface="Source Sans Pro"/>
                <a:sym typeface="Source Sans Pro"/>
              </a:rPr>
              <a:t> as well. We aim to use this knowledge even further in any machine learning problems w</a:t>
            </a:r>
            <a:r>
              <a:rPr lang="en">
                <a:latin typeface="Source Sans Pro"/>
                <a:ea typeface="Source Sans Pro"/>
                <a:cs typeface="Source Sans Pro"/>
                <a:sym typeface="Source Sans Pro"/>
              </a:rPr>
              <a:t>e </a:t>
            </a:r>
            <a:r>
              <a:rPr lang="en">
                <a:latin typeface="Source Sans Pro"/>
                <a:ea typeface="Source Sans Pro"/>
                <a:cs typeface="Source Sans Pro"/>
                <a:sym typeface="Source Sans Pro"/>
              </a:rPr>
              <a:t>encounter.</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46"/>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Role of each group member in project</a:t>
            </a:r>
            <a:endParaRPr/>
          </a:p>
        </p:txBody>
      </p:sp>
      <p:grpSp>
        <p:nvGrpSpPr>
          <p:cNvPr id="1986" name="Google Shape;1986;p46"/>
          <p:cNvGrpSpPr/>
          <p:nvPr/>
        </p:nvGrpSpPr>
        <p:grpSpPr>
          <a:xfrm>
            <a:off x="3389997" y="3178754"/>
            <a:ext cx="202574" cy="202526"/>
            <a:chOff x="1487200" y="4993750"/>
            <a:chExt cx="483125" cy="483125"/>
          </a:xfrm>
        </p:grpSpPr>
        <p:sp>
          <p:nvSpPr>
            <p:cNvPr id="1987" name="Google Shape;1987;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88" name="Google Shape;1988;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89" name="Google Shape;1989;p46"/>
          <p:cNvGrpSpPr/>
          <p:nvPr/>
        </p:nvGrpSpPr>
        <p:grpSpPr>
          <a:xfrm>
            <a:off x="4466265" y="3178754"/>
            <a:ext cx="202574" cy="202526"/>
            <a:chOff x="2081650" y="4993750"/>
            <a:chExt cx="483125" cy="483125"/>
          </a:xfrm>
        </p:grpSpPr>
        <p:sp>
          <p:nvSpPr>
            <p:cNvPr id="1990" name="Google Shape;1990;p4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1" name="Google Shape;1991;p4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92" name="Google Shape;1992;p46"/>
          <p:cNvGrpSpPr/>
          <p:nvPr/>
        </p:nvGrpSpPr>
        <p:grpSpPr>
          <a:xfrm>
            <a:off x="5562009" y="3178754"/>
            <a:ext cx="202574" cy="202526"/>
            <a:chOff x="1487200" y="4993750"/>
            <a:chExt cx="483125" cy="483125"/>
          </a:xfrm>
        </p:grpSpPr>
        <p:sp>
          <p:nvSpPr>
            <p:cNvPr id="1993" name="Google Shape;1993;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4" name="Google Shape;1994;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95" name="Google Shape;1995;p46"/>
          <p:cNvGrpSpPr/>
          <p:nvPr/>
        </p:nvGrpSpPr>
        <p:grpSpPr>
          <a:xfrm>
            <a:off x="6652478" y="3178754"/>
            <a:ext cx="202574" cy="202526"/>
            <a:chOff x="2081650" y="4993750"/>
            <a:chExt cx="483125" cy="483125"/>
          </a:xfrm>
        </p:grpSpPr>
        <p:sp>
          <p:nvSpPr>
            <p:cNvPr id="1996" name="Google Shape;1996;p4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7" name="Google Shape;1997;p4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98" name="Google Shape;1998;p46"/>
          <p:cNvGrpSpPr/>
          <p:nvPr/>
        </p:nvGrpSpPr>
        <p:grpSpPr>
          <a:xfrm>
            <a:off x="3391372" y="3682909"/>
            <a:ext cx="202574" cy="202526"/>
            <a:chOff x="1487200" y="4993750"/>
            <a:chExt cx="483125" cy="483125"/>
          </a:xfrm>
        </p:grpSpPr>
        <p:sp>
          <p:nvSpPr>
            <p:cNvPr id="1999" name="Google Shape;1999;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0" name="Google Shape;2000;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1" name="Google Shape;2001;p46"/>
          <p:cNvGrpSpPr/>
          <p:nvPr/>
        </p:nvGrpSpPr>
        <p:grpSpPr>
          <a:xfrm>
            <a:off x="4471521" y="3682909"/>
            <a:ext cx="202574" cy="202526"/>
            <a:chOff x="1487200" y="4993750"/>
            <a:chExt cx="483125" cy="483125"/>
          </a:xfrm>
        </p:grpSpPr>
        <p:sp>
          <p:nvSpPr>
            <p:cNvPr id="2002" name="Google Shape;2002;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3" name="Google Shape;2003;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4" name="Google Shape;2004;p46"/>
          <p:cNvGrpSpPr/>
          <p:nvPr/>
        </p:nvGrpSpPr>
        <p:grpSpPr>
          <a:xfrm>
            <a:off x="5562003" y="3682909"/>
            <a:ext cx="202574" cy="202526"/>
            <a:chOff x="2081650" y="4993750"/>
            <a:chExt cx="483125" cy="483125"/>
          </a:xfrm>
        </p:grpSpPr>
        <p:sp>
          <p:nvSpPr>
            <p:cNvPr id="2005" name="Google Shape;2005;p4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6" name="Google Shape;2006;p4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7" name="Google Shape;2007;p46"/>
          <p:cNvGrpSpPr/>
          <p:nvPr/>
        </p:nvGrpSpPr>
        <p:grpSpPr>
          <a:xfrm>
            <a:off x="6652478" y="3682909"/>
            <a:ext cx="202574" cy="202526"/>
            <a:chOff x="2081650" y="4993750"/>
            <a:chExt cx="483125" cy="483125"/>
          </a:xfrm>
        </p:grpSpPr>
        <p:sp>
          <p:nvSpPr>
            <p:cNvPr id="2008" name="Google Shape;2008;p4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9" name="Google Shape;2009;p4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aphicFrame>
        <p:nvGraphicFramePr>
          <p:cNvPr id="2010" name="Google Shape;2010;p46"/>
          <p:cNvGraphicFramePr/>
          <p:nvPr/>
        </p:nvGraphicFramePr>
        <p:xfrm>
          <a:off x="949875" y="1163835"/>
          <a:ext cx="3000000" cy="3000000"/>
        </p:xfrm>
        <a:graphic>
          <a:graphicData uri="http://schemas.openxmlformats.org/drawingml/2006/table">
            <a:tbl>
              <a:tblPr>
                <a:noFill/>
                <a:tableStyleId>{2E8F9AD8-48FC-4EB1-9F8E-2EC277BA9039}</a:tableStyleId>
              </a:tblPr>
              <a:tblGrid>
                <a:gridCol w="1259575"/>
                <a:gridCol w="963050"/>
                <a:gridCol w="963050"/>
                <a:gridCol w="963050"/>
                <a:gridCol w="963050"/>
                <a:gridCol w="1462525"/>
                <a:gridCol w="463575"/>
              </a:tblGrid>
              <a:tr h="9143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Report Making</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Data Cleaning</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EDA</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Modelling</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Hyper parameter Tuning</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6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Dhruvil Dave</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Dhatri Kapuriya</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Harvish Jariwala</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Nisarg Thoriya</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grpSp>
        <p:nvGrpSpPr>
          <p:cNvPr id="2011" name="Google Shape;2011;p46"/>
          <p:cNvGrpSpPr/>
          <p:nvPr/>
        </p:nvGrpSpPr>
        <p:grpSpPr>
          <a:xfrm>
            <a:off x="3593947" y="2897889"/>
            <a:ext cx="202574" cy="202526"/>
            <a:chOff x="1487200" y="4993750"/>
            <a:chExt cx="483125" cy="483125"/>
          </a:xfrm>
        </p:grpSpPr>
        <p:sp>
          <p:nvSpPr>
            <p:cNvPr id="2012" name="Google Shape;2012;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13" name="Google Shape;2013;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14" name="Google Shape;2014;p46"/>
          <p:cNvGrpSpPr/>
          <p:nvPr/>
        </p:nvGrpSpPr>
        <p:grpSpPr>
          <a:xfrm>
            <a:off x="5456885" y="2897889"/>
            <a:ext cx="202574" cy="202526"/>
            <a:chOff x="1487200" y="4993750"/>
            <a:chExt cx="483125" cy="483125"/>
          </a:xfrm>
        </p:grpSpPr>
        <p:sp>
          <p:nvSpPr>
            <p:cNvPr id="2015" name="Google Shape;2015;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16" name="Google Shape;2016;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17" name="Google Shape;2017;p46"/>
          <p:cNvGrpSpPr/>
          <p:nvPr/>
        </p:nvGrpSpPr>
        <p:grpSpPr>
          <a:xfrm>
            <a:off x="2529622" y="2258914"/>
            <a:ext cx="202574" cy="202526"/>
            <a:chOff x="1487200" y="4993750"/>
            <a:chExt cx="483125" cy="483125"/>
          </a:xfrm>
        </p:grpSpPr>
        <p:sp>
          <p:nvSpPr>
            <p:cNvPr id="2018" name="Google Shape;2018;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19" name="Google Shape;2019;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20" name="Google Shape;2020;p46"/>
          <p:cNvGrpSpPr/>
          <p:nvPr/>
        </p:nvGrpSpPr>
        <p:grpSpPr>
          <a:xfrm>
            <a:off x="3593947" y="2258914"/>
            <a:ext cx="202574" cy="202526"/>
            <a:chOff x="1487200" y="4993750"/>
            <a:chExt cx="483125" cy="483125"/>
          </a:xfrm>
        </p:grpSpPr>
        <p:sp>
          <p:nvSpPr>
            <p:cNvPr id="2021" name="Google Shape;2021;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2" name="Google Shape;2022;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23" name="Google Shape;2023;p46"/>
          <p:cNvGrpSpPr/>
          <p:nvPr/>
        </p:nvGrpSpPr>
        <p:grpSpPr>
          <a:xfrm>
            <a:off x="5456872" y="2258914"/>
            <a:ext cx="202574" cy="202526"/>
            <a:chOff x="1487200" y="4993750"/>
            <a:chExt cx="483125" cy="483125"/>
          </a:xfrm>
        </p:grpSpPr>
        <p:sp>
          <p:nvSpPr>
            <p:cNvPr id="2024" name="Google Shape;2024;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5" name="Google Shape;2025;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26" name="Google Shape;2026;p46"/>
          <p:cNvGrpSpPr/>
          <p:nvPr/>
        </p:nvGrpSpPr>
        <p:grpSpPr>
          <a:xfrm>
            <a:off x="4471522" y="2258914"/>
            <a:ext cx="202574" cy="202526"/>
            <a:chOff x="1487200" y="4993750"/>
            <a:chExt cx="483125" cy="483125"/>
          </a:xfrm>
        </p:grpSpPr>
        <p:sp>
          <p:nvSpPr>
            <p:cNvPr id="2027" name="Google Shape;2027;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8" name="Google Shape;2028;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29" name="Google Shape;2029;p46"/>
          <p:cNvGrpSpPr/>
          <p:nvPr/>
        </p:nvGrpSpPr>
        <p:grpSpPr>
          <a:xfrm>
            <a:off x="2529622" y="4156414"/>
            <a:ext cx="202574" cy="202526"/>
            <a:chOff x="1487200" y="4993750"/>
            <a:chExt cx="483125" cy="483125"/>
          </a:xfrm>
        </p:grpSpPr>
        <p:sp>
          <p:nvSpPr>
            <p:cNvPr id="2030" name="Google Shape;2030;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31" name="Google Shape;2031;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32" name="Google Shape;2032;p46"/>
          <p:cNvGrpSpPr/>
          <p:nvPr/>
        </p:nvGrpSpPr>
        <p:grpSpPr>
          <a:xfrm>
            <a:off x="3593947" y="4156414"/>
            <a:ext cx="202574" cy="202526"/>
            <a:chOff x="1487200" y="4993750"/>
            <a:chExt cx="483125" cy="483125"/>
          </a:xfrm>
        </p:grpSpPr>
        <p:sp>
          <p:nvSpPr>
            <p:cNvPr id="2033" name="Google Shape;2033;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34" name="Google Shape;2034;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35" name="Google Shape;2035;p46"/>
          <p:cNvGrpSpPr/>
          <p:nvPr/>
        </p:nvGrpSpPr>
        <p:grpSpPr>
          <a:xfrm>
            <a:off x="4466272" y="4164089"/>
            <a:ext cx="202574" cy="202526"/>
            <a:chOff x="1487200" y="4993750"/>
            <a:chExt cx="483125" cy="483125"/>
          </a:xfrm>
        </p:grpSpPr>
        <p:sp>
          <p:nvSpPr>
            <p:cNvPr id="2036" name="Google Shape;2036;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37" name="Google Shape;2037;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38" name="Google Shape;2038;p46"/>
          <p:cNvGrpSpPr/>
          <p:nvPr/>
        </p:nvGrpSpPr>
        <p:grpSpPr>
          <a:xfrm>
            <a:off x="5456872" y="4187039"/>
            <a:ext cx="202574" cy="202526"/>
            <a:chOff x="1487200" y="4993750"/>
            <a:chExt cx="483125" cy="483125"/>
          </a:xfrm>
        </p:grpSpPr>
        <p:sp>
          <p:nvSpPr>
            <p:cNvPr id="2039" name="Google Shape;2039;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40" name="Google Shape;2040;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41" name="Google Shape;2041;p46"/>
          <p:cNvGrpSpPr/>
          <p:nvPr/>
        </p:nvGrpSpPr>
        <p:grpSpPr>
          <a:xfrm>
            <a:off x="4466285" y="2909639"/>
            <a:ext cx="202574" cy="202526"/>
            <a:chOff x="1487200" y="4993750"/>
            <a:chExt cx="483125" cy="483125"/>
          </a:xfrm>
        </p:grpSpPr>
        <p:sp>
          <p:nvSpPr>
            <p:cNvPr id="2042" name="Google Shape;2042;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43" name="Google Shape;2043;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44" name="Google Shape;2044;p46"/>
          <p:cNvGrpSpPr/>
          <p:nvPr/>
        </p:nvGrpSpPr>
        <p:grpSpPr>
          <a:xfrm>
            <a:off x="2529622" y="3560376"/>
            <a:ext cx="202574" cy="202526"/>
            <a:chOff x="1487200" y="4993750"/>
            <a:chExt cx="483125" cy="483125"/>
          </a:xfrm>
        </p:grpSpPr>
        <p:sp>
          <p:nvSpPr>
            <p:cNvPr id="2045" name="Google Shape;2045;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46" name="Google Shape;2046;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47" name="Google Shape;2047;p46"/>
          <p:cNvGrpSpPr/>
          <p:nvPr/>
        </p:nvGrpSpPr>
        <p:grpSpPr>
          <a:xfrm>
            <a:off x="3593947" y="3536876"/>
            <a:ext cx="202574" cy="202526"/>
            <a:chOff x="1487200" y="4993750"/>
            <a:chExt cx="483125" cy="483125"/>
          </a:xfrm>
        </p:grpSpPr>
        <p:sp>
          <p:nvSpPr>
            <p:cNvPr id="2048" name="Google Shape;2048;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49" name="Google Shape;2049;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50" name="Google Shape;2050;p46"/>
          <p:cNvGrpSpPr/>
          <p:nvPr/>
        </p:nvGrpSpPr>
        <p:grpSpPr>
          <a:xfrm>
            <a:off x="2529622" y="2909639"/>
            <a:ext cx="202574" cy="202526"/>
            <a:chOff x="1487200" y="4993750"/>
            <a:chExt cx="483125" cy="483125"/>
          </a:xfrm>
        </p:grpSpPr>
        <p:sp>
          <p:nvSpPr>
            <p:cNvPr id="2051" name="Google Shape;2051;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52" name="Google Shape;2052;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53" name="Google Shape;2053;p46"/>
          <p:cNvGrpSpPr/>
          <p:nvPr/>
        </p:nvGrpSpPr>
        <p:grpSpPr>
          <a:xfrm>
            <a:off x="4476697" y="3536876"/>
            <a:ext cx="202574" cy="202526"/>
            <a:chOff x="1487200" y="4993750"/>
            <a:chExt cx="483125" cy="483125"/>
          </a:xfrm>
        </p:grpSpPr>
        <p:sp>
          <p:nvSpPr>
            <p:cNvPr id="2054" name="Google Shape;2054;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55" name="Google Shape;2055;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56" name="Google Shape;2056;p46"/>
          <p:cNvGrpSpPr/>
          <p:nvPr/>
        </p:nvGrpSpPr>
        <p:grpSpPr>
          <a:xfrm>
            <a:off x="5456872" y="3536876"/>
            <a:ext cx="202574" cy="202526"/>
            <a:chOff x="1487200" y="4993750"/>
            <a:chExt cx="483125" cy="483125"/>
          </a:xfrm>
        </p:grpSpPr>
        <p:sp>
          <p:nvSpPr>
            <p:cNvPr id="2057" name="Google Shape;2057;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58" name="Google Shape;2058;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59" name="Google Shape;2059;p46"/>
          <p:cNvGrpSpPr/>
          <p:nvPr/>
        </p:nvGrpSpPr>
        <p:grpSpPr>
          <a:xfrm>
            <a:off x="6652472" y="2258914"/>
            <a:ext cx="202574" cy="202526"/>
            <a:chOff x="1487200" y="4993750"/>
            <a:chExt cx="483125" cy="483125"/>
          </a:xfrm>
        </p:grpSpPr>
        <p:sp>
          <p:nvSpPr>
            <p:cNvPr id="2060" name="Google Shape;2060;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61" name="Google Shape;2061;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62" name="Google Shape;2062;p46"/>
          <p:cNvGrpSpPr/>
          <p:nvPr/>
        </p:nvGrpSpPr>
        <p:grpSpPr>
          <a:xfrm>
            <a:off x="6652472" y="2909639"/>
            <a:ext cx="202574" cy="202526"/>
            <a:chOff x="1487200" y="4993750"/>
            <a:chExt cx="483125" cy="483125"/>
          </a:xfrm>
        </p:grpSpPr>
        <p:sp>
          <p:nvSpPr>
            <p:cNvPr id="2063" name="Google Shape;2063;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64" name="Google Shape;2064;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65" name="Google Shape;2065;p46"/>
          <p:cNvGrpSpPr/>
          <p:nvPr/>
        </p:nvGrpSpPr>
        <p:grpSpPr>
          <a:xfrm>
            <a:off x="6647297" y="3536864"/>
            <a:ext cx="202574" cy="202526"/>
            <a:chOff x="1487200" y="4993750"/>
            <a:chExt cx="483125" cy="483125"/>
          </a:xfrm>
        </p:grpSpPr>
        <p:sp>
          <p:nvSpPr>
            <p:cNvPr id="2066" name="Google Shape;2066;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67" name="Google Shape;2067;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68" name="Google Shape;2068;p46"/>
          <p:cNvGrpSpPr/>
          <p:nvPr/>
        </p:nvGrpSpPr>
        <p:grpSpPr>
          <a:xfrm>
            <a:off x="6652472" y="4187039"/>
            <a:ext cx="202574" cy="202526"/>
            <a:chOff x="1487200" y="4993750"/>
            <a:chExt cx="483125" cy="483125"/>
          </a:xfrm>
        </p:grpSpPr>
        <p:sp>
          <p:nvSpPr>
            <p:cNvPr id="2069" name="Google Shape;2069;p4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70" name="Google Shape;2070;p4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47"/>
          <p:cNvSpPr txBox="1"/>
          <p:nvPr>
            <p:ph type="title"/>
          </p:nvPr>
        </p:nvSpPr>
        <p:spPr>
          <a:xfrm>
            <a:off x="1823475" y="21067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2076" name="Google Shape;2076;p47"/>
          <p:cNvSpPr txBox="1"/>
          <p:nvPr/>
        </p:nvSpPr>
        <p:spPr>
          <a:xfrm>
            <a:off x="4039200" y="1276958"/>
            <a:ext cx="1065600" cy="3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bel"/>
              <a:ea typeface="Abel"/>
              <a:cs typeface="Abel"/>
              <a:sym typeface="Abel"/>
            </a:endParaRPr>
          </a:p>
        </p:txBody>
      </p:sp>
      <p:sp>
        <p:nvSpPr>
          <p:cNvPr id="2077" name="Google Shape;2077;p47"/>
          <p:cNvSpPr txBox="1"/>
          <p:nvPr>
            <p:ph idx="1" type="subTitle"/>
          </p:nvPr>
        </p:nvSpPr>
        <p:spPr>
          <a:xfrm>
            <a:off x="1166025" y="689550"/>
            <a:ext cx="6811800" cy="3764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3"/>
              </a:rPr>
              <a:t>https://scikit-learn.org/stable/auto_examples/classification/plot_classifier_comparison.html</a:t>
            </a:r>
            <a:endParaRPr>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4"/>
              </a:rPr>
              <a:t>https://mlli.mit.edu/projects/machine-learning/predicting-warehouse-storage</a:t>
            </a:r>
            <a:endParaRPr>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5"/>
              </a:rPr>
              <a:t>https://machinelearningmastery.com/how-to-define-your-machine-learning-problem/</a:t>
            </a:r>
            <a:endParaRPr>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6"/>
              </a:rPr>
              <a:t>https://developer.nvidia.com/blog/optimizing-warehouse-operations-machine-learning-gpus/</a:t>
            </a:r>
            <a:endParaRPr>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7"/>
              </a:rPr>
              <a:t>https://en.wikipedia.org/wiki/Multiclass_classification</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8"/>
              </a:rPr>
              <a:t>https://docs.h2o.ai/h2o/latest-stable/h2o-docs/automl.html</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9"/>
              </a:rPr>
              <a:t>https://optuna.org/</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u="sng">
                <a:solidFill>
                  <a:schemeClr val="hlink"/>
                </a:solidFill>
                <a:latin typeface="Source Sans Pro"/>
                <a:ea typeface="Source Sans Pro"/>
                <a:cs typeface="Source Sans Pro"/>
                <a:sym typeface="Source Sans Pro"/>
                <a:hlinkClick r:id="rId10"/>
              </a:rPr>
              <a:t>https://automl.github.io/auto-sklearn/master/</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SzPts val="1600"/>
              <a:buNone/>
            </a:pPr>
            <a:r>
              <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1888" name="Google Shape;1888;p34"/>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In any </a:t>
            </a:r>
            <a:r>
              <a:rPr lang="en" sz="1800">
                <a:latin typeface="Source Sans Pro"/>
                <a:ea typeface="Source Sans Pro"/>
                <a:cs typeface="Source Sans Pro"/>
                <a:sym typeface="Source Sans Pro"/>
              </a:rPr>
              <a:t>product</a:t>
            </a:r>
            <a:r>
              <a:rPr lang="en" sz="1800">
                <a:latin typeface="Source Sans Pro"/>
                <a:ea typeface="Source Sans Pro"/>
                <a:cs typeface="Source Sans Pro"/>
                <a:sym typeface="Source Sans Pro"/>
              </a:rPr>
              <a:t> based corporations the most important thing is warehouse storage optimisation. </a:t>
            </a:r>
            <a:r>
              <a:rPr lang="en" sz="1800">
                <a:solidFill>
                  <a:srgbClr val="333333"/>
                </a:solidFill>
                <a:highlight>
                  <a:srgbClr val="FFFFFF"/>
                </a:highlight>
                <a:latin typeface="Source Sans Pro"/>
                <a:ea typeface="Source Sans Pro"/>
                <a:cs typeface="Source Sans Pro"/>
                <a:sym typeface="Source Sans Pro"/>
              </a:rPr>
              <a:t>Optimisation increases efficiency facilitates proper coordination and maintains good control. When Warehouse Space Optimisation, the first thing is finding a suitable location. When choosing a location, planners should know which bin or container is empty and whether it could fit the dimensions of the product.</a:t>
            </a:r>
            <a:endParaRPr sz="1800">
              <a:solidFill>
                <a:srgbClr val="333333"/>
              </a:solidFill>
              <a:highlight>
                <a:srgbClr val="FFFFFF"/>
              </a:highlight>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800">
              <a:solidFill>
                <a:srgbClr val="333333"/>
              </a:solidFill>
              <a:highlight>
                <a:srgbClr val="FFFFFF"/>
              </a:highlight>
              <a:latin typeface="Source Sans Pro"/>
              <a:ea typeface="Source Sans Pro"/>
              <a:cs typeface="Source Sans Pro"/>
              <a:sym typeface="Source Sans Pro"/>
            </a:endParaRPr>
          </a:p>
          <a:p>
            <a:pPr indent="-342900" lvl="0" marL="457200" rtl="0" algn="l">
              <a:lnSpc>
                <a:spcPct val="100000"/>
              </a:lnSpc>
              <a:spcBef>
                <a:spcPts val="0"/>
              </a:spcBef>
              <a:spcAft>
                <a:spcPts val="0"/>
              </a:spcAft>
              <a:buClr>
                <a:srgbClr val="333333"/>
              </a:buClr>
              <a:buSzPts val="1800"/>
              <a:buFont typeface="Source Sans Pro"/>
              <a:buChar char="●"/>
            </a:pPr>
            <a:r>
              <a:rPr lang="en" sz="1800">
                <a:solidFill>
                  <a:srgbClr val="333333"/>
                </a:solidFill>
                <a:highlight>
                  <a:srgbClr val="FFFFFF"/>
                </a:highlight>
                <a:latin typeface="Source Sans Pro"/>
                <a:ea typeface="Source Sans Pro"/>
                <a:cs typeface="Source Sans Pro"/>
                <a:sym typeface="Source Sans Pro"/>
              </a:rPr>
              <a:t>Most of the mega corporations uses robots to place their products into the right place. But the commands are driven manually. This can be replaced by machine learning techniques and machines/robots can decide themselves the optimal location for product.</a:t>
            </a:r>
            <a:endParaRPr sz="1800">
              <a:solidFill>
                <a:srgbClr val="333333"/>
              </a:solidFill>
              <a:highlight>
                <a:srgbClr val="FFFFFF"/>
              </a:highlight>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5"/>
          <p:cNvSpPr txBox="1"/>
          <p:nvPr>
            <p:ph type="title"/>
          </p:nvPr>
        </p:nvSpPr>
        <p:spPr>
          <a:xfrm>
            <a:off x="2167128" y="1920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 Statement</a:t>
            </a:r>
            <a:endParaRPr/>
          </a:p>
        </p:txBody>
      </p:sp>
      <p:sp>
        <p:nvSpPr>
          <p:cNvPr id="1894" name="Google Shape;1894;p35"/>
          <p:cNvSpPr txBox="1"/>
          <p:nvPr>
            <p:ph idx="1" type="subTitle"/>
          </p:nvPr>
        </p:nvSpPr>
        <p:spPr>
          <a:xfrm>
            <a:off x="1170025" y="996700"/>
            <a:ext cx="6811800" cy="3764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As a part of warehouse Storage optimisation, our main problem lies in finding the suitable bin or container for the incoming product and to place in a manner which would possibly accommodate more products in the given area.</a:t>
            </a:r>
            <a:endParaRPr sz="16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a:t>
            </a:r>
            <a:r>
              <a:rPr i="1" lang="en" sz="1800">
                <a:solidFill>
                  <a:srgbClr val="555555"/>
                </a:solidFill>
                <a:highlight>
                  <a:srgbClr val="FFFFFF"/>
                </a:highlight>
                <a:latin typeface="Source Sans Pro"/>
                <a:ea typeface="Source Sans Pro"/>
                <a:cs typeface="Source Sans Pro"/>
                <a:sym typeface="Source Sans Pro"/>
              </a:rPr>
              <a:t>Model is said to learn from experience E with respect to some class of tasks T and performance measure P, if its performance at tasks in T, as measured by P, improves with experience E</a:t>
            </a:r>
            <a:r>
              <a:rPr i="1" lang="en" sz="1150">
                <a:solidFill>
                  <a:srgbClr val="555555"/>
                </a:solidFill>
                <a:highlight>
                  <a:srgbClr val="FFFFFF"/>
                </a:highlight>
                <a:latin typeface="Arial"/>
                <a:ea typeface="Arial"/>
                <a:cs typeface="Arial"/>
                <a:sym typeface="Arial"/>
              </a:rPr>
              <a:t>.”</a:t>
            </a:r>
            <a:endParaRPr sz="1600">
              <a:latin typeface="Source Sans Pro"/>
              <a:ea typeface="Source Sans Pro"/>
              <a:cs typeface="Source Sans Pro"/>
              <a:sym typeface="Source Sans Pro"/>
            </a:endParaRPr>
          </a:p>
          <a:p>
            <a:pPr indent="-330200" lvl="1" marL="9144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T : classify which bin the product will be placed into</a:t>
            </a:r>
            <a:endParaRPr sz="1600">
              <a:latin typeface="Source Sans Pro"/>
              <a:ea typeface="Source Sans Pro"/>
              <a:cs typeface="Source Sans Pro"/>
              <a:sym typeface="Source Sans Pro"/>
            </a:endParaRPr>
          </a:p>
          <a:p>
            <a:pPr indent="-330200" lvl="1" marL="9144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E : current state of bins (vacancy measure)</a:t>
            </a:r>
            <a:endParaRPr sz="1600">
              <a:latin typeface="Source Sans Pro"/>
              <a:ea typeface="Source Sans Pro"/>
              <a:cs typeface="Source Sans Pro"/>
              <a:sym typeface="Source Sans Pro"/>
            </a:endParaRPr>
          </a:p>
          <a:p>
            <a:pPr indent="-330200" lvl="1" marL="9144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P : Classification accuracy, whether the product is placed in correct bin or not</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0" lvl="0" marL="0" rtl="0" algn="l">
              <a:lnSpc>
                <a:spcPct val="100000"/>
              </a:lnSpc>
              <a:spcBef>
                <a:spcPts val="0"/>
              </a:spcBef>
              <a:spcAft>
                <a:spcPts val="0"/>
              </a:spcAft>
              <a:buSzPts val="1600"/>
              <a:buNone/>
            </a:pPr>
            <a:r>
              <a:t/>
            </a:r>
            <a:endParaRPr sz="16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3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GANTT Chart</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pic>
        <p:nvPicPr>
          <p:cNvPr id="1900" name="Google Shape;1900;p36"/>
          <p:cNvPicPr preferRelativeResize="0"/>
          <p:nvPr/>
        </p:nvPicPr>
        <p:blipFill>
          <a:blip r:embed="rId3">
            <a:alphaModFix/>
          </a:blip>
          <a:stretch>
            <a:fillRect/>
          </a:stretch>
        </p:blipFill>
        <p:spPr>
          <a:xfrm>
            <a:off x="86013" y="1273400"/>
            <a:ext cx="8525685" cy="373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37"/>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Existing body of work</a:t>
            </a:r>
            <a:endParaRPr/>
          </a:p>
        </p:txBody>
      </p:sp>
      <p:sp>
        <p:nvSpPr>
          <p:cNvPr id="1906" name="Google Shape;1906;p37"/>
          <p:cNvSpPr txBox="1"/>
          <p:nvPr/>
        </p:nvSpPr>
        <p:spPr>
          <a:xfrm>
            <a:off x="1216375" y="949925"/>
            <a:ext cx="67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907" name="Google Shape;1907;p37"/>
          <p:cNvSpPr txBox="1"/>
          <p:nvPr/>
        </p:nvSpPr>
        <p:spPr>
          <a:xfrm>
            <a:off x="4528975" y="949925"/>
            <a:ext cx="34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908" name="Google Shape;1908;p37"/>
          <p:cNvSpPr txBox="1"/>
          <p:nvPr/>
        </p:nvSpPr>
        <p:spPr>
          <a:xfrm>
            <a:off x="1031025" y="1007850"/>
            <a:ext cx="70203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Nvidia’s deep learning based approach</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In 2013, Nvidia came up with OCaPi (Optimal Cart Pick) algorithm to solve this special case of travelling salesman problem</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However, this algorithm was too slow. So they used a Neural network OCaPi Travel Time Estimator which allowed the users to reduce travel time by 11%</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Predicting Warehouse Storage </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This is done by Michael Li at MIT. </a:t>
            </a:r>
            <a:endParaRPr sz="1800">
              <a:latin typeface="Source Sans Pro"/>
              <a:ea typeface="Source Sans Pro"/>
              <a:cs typeface="Source Sans Pro"/>
              <a:sym typeface="Source Sans Pro"/>
            </a:endParaRPr>
          </a:p>
          <a:p>
            <a:pPr indent="-342900" lvl="0" marL="914400" rtl="0" algn="l">
              <a:spcBef>
                <a:spcPts val="0"/>
              </a:spcBef>
              <a:spcAft>
                <a:spcPts val="0"/>
              </a:spcAft>
              <a:buClr>
                <a:srgbClr val="2E2E2E"/>
              </a:buClr>
              <a:buSzPts val="1800"/>
              <a:buFont typeface="Source Sans Pro"/>
              <a:buChar char="-"/>
            </a:pPr>
            <a:r>
              <a:rPr lang="en" sz="1800">
                <a:solidFill>
                  <a:srgbClr val="2E2E2E"/>
                </a:solidFill>
                <a:highlight>
                  <a:srgbClr val="FFFFFF"/>
                </a:highlight>
                <a:latin typeface="Source Sans Pro"/>
                <a:ea typeface="Source Sans Pro"/>
                <a:cs typeface="Source Sans Pro"/>
                <a:sym typeface="Source Sans Pro"/>
              </a:rPr>
              <a:t>He has employed many different machine learning methods, including Linear Regression, Gradient Boosted Trees, and (fully-connected) neural networks. For the final chosen neural network model.</a:t>
            </a:r>
            <a:endParaRPr sz="18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38"/>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Approach</a:t>
            </a:r>
            <a:endParaRPr/>
          </a:p>
        </p:txBody>
      </p:sp>
      <p:sp>
        <p:nvSpPr>
          <p:cNvPr id="1914" name="Google Shape;1914;p38"/>
          <p:cNvSpPr txBox="1"/>
          <p:nvPr>
            <p:ph idx="1" type="subTitle"/>
          </p:nvPr>
        </p:nvSpPr>
        <p:spPr>
          <a:xfrm>
            <a:off x="1709925" y="1545305"/>
            <a:ext cx="19452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Data Acquisition</a:t>
            </a:r>
            <a:endParaRPr sz="2100"/>
          </a:p>
        </p:txBody>
      </p:sp>
      <p:sp>
        <p:nvSpPr>
          <p:cNvPr id="1915" name="Google Shape;1915;p38"/>
          <p:cNvSpPr txBox="1"/>
          <p:nvPr>
            <p:ph idx="2" type="subTitle"/>
          </p:nvPr>
        </p:nvSpPr>
        <p:spPr>
          <a:xfrm>
            <a:off x="503498" y="2659221"/>
            <a:ext cx="3278700" cy="18315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Our first step was data acqui</a:t>
            </a:r>
            <a:r>
              <a:rPr lang="en" sz="1450">
                <a:latin typeface="Source Sans Pro"/>
                <a:ea typeface="Source Sans Pro"/>
                <a:cs typeface="Source Sans Pro"/>
                <a:sym typeface="Source Sans Pro"/>
              </a:rPr>
              <a:t>sition, we obtained the data from Amazon Bin Images Dataset</a:t>
            </a:r>
            <a:endParaRPr sz="1450">
              <a:latin typeface="Source Sans Pro"/>
              <a:ea typeface="Source Sans Pro"/>
              <a:cs typeface="Source Sans Pro"/>
              <a:sym typeface="Source Sans Pro"/>
            </a:endParaRPr>
          </a:p>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The images were labelled with metadata containing the details and description of the </a:t>
            </a:r>
            <a:r>
              <a:rPr lang="en" sz="1450">
                <a:latin typeface="Source Sans Pro"/>
                <a:ea typeface="Source Sans Pro"/>
                <a:cs typeface="Source Sans Pro"/>
                <a:sym typeface="Source Sans Pro"/>
              </a:rPr>
              <a:t>products</a:t>
            </a:r>
            <a:r>
              <a:rPr lang="en" sz="1450">
                <a:latin typeface="Source Sans Pro"/>
                <a:ea typeface="Source Sans Pro"/>
                <a:cs typeface="Source Sans Pro"/>
                <a:sym typeface="Source Sans Pro"/>
              </a:rPr>
              <a:t> that each bin had</a:t>
            </a:r>
            <a:endParaRPr sz="1450">
              <a:latin typeface="Source Sans Pro"/>
              <a:ea typeface="Source Sans Pro"/>
              <a:cs typeface="Source Sans Pro"/>
              <a:sym typeface="Source Sans Pro"/>
            </a:endParaRPr>
          </a:p>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We had to extract the metadata from this dataset 5.3 lakh images i.e. bins</a:t>
            </a:r>
            <a:endParaRPr sz="1450">
              <a:latin typeface="Source Sans Pro"/>
              <a:ea typeface="Source Sans Pro"/>
              <a:cs typeface="Source Sans Pro"/>
              <a:sym typeface="Source Sans Pro"/>
            </a:endParaRPr>
          </a:p>
        </p:txBody>
      </p:sp>
      <p:sp>
        <p:nvSpPr>
          <p:cNvPr id="1916" name="Google Shape;1916;p38"/>
          <p:cNvSpPr txBox="1"/>
          <p:nvPr>
            <p:ph idx="3" type="subTitle"/>
          </p:nvPr>
        </p:nvSpPr>
        <p:spPr>
          <a:xfrm>
            <a:off x="6620025" y="1507004"/>
            <a:ext cx="19476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Data preprocessing</a:t>
            </a:r>
            <a:endParaRPr sz="2100"/>
          </a:p>
        </p:txBody>
      </p:sp>
      <p:sp>
        <p:nvSpPr>
          <p:cNvPr id="1917" name="Google Shape;1917;p38"/>
          <p:cNvSpPr txBox="1"/>
          <p:nvPr/>
        </p:nvSpPr>
        <p:spPr>
          <a:xfrm>
            <a:off x="234414"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01</a:t>
            </a:r>
            <a:endParaRPr b="0" i="0" sz="7200" u="none" cap="none" strike="noStrike">
              <a:solidFill>
                <a:schemeClr val="accent1"/>
              </a:solidFill>
              <a:latin typeface="Fjalla One"/>
              <a:ea typeface="Fjalla One"/>
              <a:cs typeface="Fjalla One"/>
              <a:sym typeface="Fjalla One"/>
            </a:endParaRPr>
          </a:p>
        </p:txBody>
      </p:sp>
      <p:sp>
        <p:nvSpPr>
          <p:cNvPr id="1918" name="Google Shape;1918;p38"/>
          <p:cNvSpPr txBox="1"/>
          <p:nvPr/>
        </p:nvSpPr>
        <p:spPr>
          <a:xfrm>
            <a:off x="5420041"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02</a:t>
            </a:r>
            <a:endParaRPr b="0" i="0" sz="7200" u="none" cap="none" strike="noStrike">
              <a:solidFill>
                <a:schemeClr val="accent1"/>
              </a:solidFill>
              <a:latin typeface="Fjalla One"/>
              <a:ea typeface="Fjalla One"/>
              <a:cs typeface="Fjalla One"/>
              <a:sym typeface="Fjalla One"/>
            </a:endParaRPr>
          </a:p>
        </p:txBody>
      </p:sp>
      <p:sp>
        <p:nvSpPr>
          <p:cNvPr id="1919" name="Google Shape;1919;p38"/>
          <p:cNvSpPr txBox="1"/>
          <p:nvPr>
            <p:ph idx="2" type="subTitle"/>
          </p:nvPr>
        </p:nvSpPr>
        <p:spPr>
          <a:xfrm>
            <a:off x="5420048" y="2741571"/>
            <a:ext cx="3278700" cy="18315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After we </a:t>
            </a:r>
            <a:r>
              <a:rPr lang="en" sz="1450">
                <a:latin typeface="Source Sans Pro"/>
                <a:ea typeface="Source Sans Pro"/>
                <a:cs typeface="Source Sans Pro"/>
                <a:sym typeface="Source Sans Pro"/>
              </a:rPr>
              <a:t>obtained this dataset, we converted it into usable form i.e. we extracted the metadata from the images</a:t>
            </a:r>
            <a:endParaRPr sz="1450">
              <a:latin typeface="Source Sans Pro"/>
              <a:ea typeface="Source Sans Pro"/>
              <a:cs typeface="Source Sans Pro"/>
              <a:sym typeface="Source Sans Pro"/>
            </a:endParaRPr>
          </a:p>
          <a:p>
            <a:pPr indent="-304800" lvl="0" marL="457200" rtl="0" algn="l">
              <a:spcBef>
                <a:spcPts val="0"/>
              </a:spcBef>
              <a:spcAft>
                <a:spcPts val="0"/>
              </a:spcAft>
              <a:buSzPts val="1200"/>
              <a:buChar char="-"/>
            </a:pPr>
            <a:r>
              <a:rPr lang="en" sz="1450">
                <a:latin typeface="Source Sans Pro"/>
                <a:ea typeface="Source Sans Pro"/>
                <a:cs typeface="Source Sans Pro"/>
                <a:sym typeface="Source Sans Pro"/>
              </a:rPr>
              <a:t>These were converted into a single JSON with various product attributes. </a:t>
            </a:r>
            <a:endParaRPr sz="1450">
              <a:latin typeface="Source Sans Pro"/>
              <a:ea typeface="Source Sans Pro"/>
              <a:cs typeface="Source Sans Pro"/>
              <a:sym typeface="Source Sans Pro"/>
            </a:endParaRPr>
          </a:p>
          <a:p>
            <a:pPr indent="-320675" lvl="0" marL="457200" rtl="0" algn="l">
              <a:spcBef>
                <a:spcPts val="0"/>
              </a:spcBef>
              <a:spcAft>
                <a:spcPts val="0"/>
              </a:spcAft>
              <a:buSzPts val="1450"/>
              <a:buFont typeface="Source Sans Pro"/>
              <a:buChar char="-"/>
            </a:pPr>
            <a:r>
              <a:rPr lang="en" sz="1450">
                <a:latin typeface="Source Sans Pro"/>
                <a:ea typeface="Source Sans Pro"/>
                <a:cs typeface="Source Sans Pro"/>
                <a:sym typeface="Source Sans Pro"/>
              </a:rPr>
              <a:t>As we were not going to use Deep neural networks we dropped the images</a:t>
            </a:r>
            <a:endParaRPr sz="145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9"/>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Approach</a:t>
            </a:r>
            <a:endParaRPr/>
          </a:p>
        </p:txBody>
      </p:sp>
      <p:sp>
        <p:nvSpPr>
          <p:cNvPr id="1925" name="Google Shape;1925;p39"/>
          <p:cNvSpPr txBox="1"/>
          <p:nvPr>
            <p:ph idx="1" type="subTitle"/>
          </p:nvPr>
        </p:nvSpPr>
        <p:spPr>
          <a:xfrm>
            <a:off x="1709925" y="1545304"/>
            <a:ext cx="19452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Synthetic Data generation</a:t>
            </a:r>
            <a:endParaRPr sz="2100"/>
          </a:p>
        </p:txBody>
      </p:sp>
      <p:sp>
        <p:nvSpPr>
          <p:cNvPr id="1926" name="Google Shape;1926;p39"/>
          <p:cNvSpPr txBox="1"/>
          <p:nvPr>
            <p:ph idx="2" type="subTitle"/>
          </p:nvPr>
        </p:nvSpPr>
        <p:spPr>
          <a:xfrm>
            <a:off x="503498" y="2659221"/>
            <a:ext cx="3278700" cy="183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Based on the Amazon Bin Images Dataset, we created our generalised synthetic data.</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This synthetic data had 15000 rows and 200 bins and every sample introduced a product into one of the bins.</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We </a:t>
            </a:r>
            <a:r>
              <a:rPr lang="en" sz="1400">
                <a:latin typeface="Source Sans Pro"/>
                <a:ea typeface="Source Sans Pro"/>
                <a:cs typeface="Source Sans Pro"/>
                <a:sym typeface="Source Sans Pro"/>
              </a:rPr>
              <a:t>extended</a:t>
            </a:r>
            <a:r>
              <a:rPr lang="en" sz="1400">
                <a:latin typeface="Source Sans Pro"/>
                <a:ea typeface="Source Sans Pro"/>
                <a:cs typeface="Source Sans Pro"/>
                <a:sym typeface="Source Sans Pro"/>
              </a:rPr>
              <a:t> this data from 15000 samples to 1 million samples using CTGAN</a:t>
            </a:r>
            <a:endParaRPr sz="1400">
              <a:latin typeface="Source Sans Pro"/>
              <a:ea typeface="Source Sans Pro"/>
              <a:cs typeface="Source Sans Pro"/>
              <a:sym typeface="Source Sans Pro"/>
            </a:endParaRPr>
          </a:p>
        </p:txBody>
      </p:sp>
      <p:sp>
        <p:nvSpPr>
          <p:cNvPr id="1927" name="Google Shape;1927;p39"/>
          <p:cNvSpPr txBox="1"/>
          <p:nvPr>
            <p:ph idx="3" type="subTitle"/>
          </p:nvPr>
        </p:nvSpPr>
        <p:spPr>
          <a:xfrm>
            <a:off x="6620025" y="1507002"/>
            <a:ext cx="1947600" cy="115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Model Fitting</a:t>
            </a:r>
            <a:endParaRPr sz="2100"/>
          </a:p>
        </p:txBody>
      </p:sp>
      <p:sp>
        <p:nvSpPr>
          <p:cNvPr id="1928" name="Google Shape;1928;p39"/>
          <p:cNvSpPr txBox="1"/>
          <p:nvPr/>
        </p:nvSpPr>
        <p:spPr>
          <a:xfrm>
            <a:off x="234414"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3</a:t>
            </a:r>
            <a:endParaRPr b="0" i="0" sz="7200" u="none" cap="none" strike="noStrike">
              <a:solidFill>
                <a:schemeClr val="accent1"/>
              </a:solidFill>
              <a:latin typeface="Fjalla One"/>
              <a:ea typeface="Fjalla One"/>
              <a:cs typeface="Fjalla One"/>
              <a:sym typeface="Fjalla One"/>
            </a:endParaRPr>
          </a:p>
        </p:txBody>
      </p:sp>
      <p:sp>
        <p:nvSpPr>
          <p:cNvPr id="1929" name="Google Shape;1929;p39"/>
          <p:cNvSpPr txBox="1"/>
          <p:nvPr/>
        </p:nvSpPr>
        <p:spPr>
          <a:xfrm>
            <a:off x="5420041"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4</a:t>
            </a:r>
            <a:endParaRPr b="0" i="0" sz="7200" u="none" cap="none" strike="noStrike">
              <a:solidFill>
                <a:schemeClr val="accent1"/>
              </a:solidFill>
              <a:latin typeface="Fjalla One"/>
              <a:ea typeface="Fjalla One"/>
              <a:cs typeface="Fjalla One"/>
              <a:sym typeface="Fjalla One"/>
            </a:endParaRPr>
          </a:p>
        </p:txBody>
      </p:sp>
      <p:sp>
        <p:nvSpPr>
          <p:cNvPr id="1930" name="Google Shape;1930;p39"/>
          <p:cNvSpPr txBox="1"/>
          <p:nvPr>
            <p:ph idx="2" type="subTitle"/>
          </p:nvPr>
        </p:nvSpPr>
        <p:spPr>
          <a:xfrm>
            <a:off x="5420048" y="2741571"/>
            <a:ext cx="3278700" cy="183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After the data was tidy and in usable form, we applied Machine Learning models onto it.</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We fitted models like Decision Tree, Random Forest and K-Nearest Neighbors onto this data set</a:t>
            </a:r>
            <a:endParaRPr sz="14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40"/>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Approach (After Midsem)</a:t>
            </a:r>
            <a:endParaRPr/>
          </a:p>
        </p:txBody>
      </p:sp>
      <p:sp>
        <p:nvSpPr>
          <p:cNvPr id="1936" name="Google Shape;1936;p40"/>
          <p:cNvSpPr txBox="1"/>
          <p:nvPr>
            <p:ph idx="1" type="subTitle"/>
          </p:nvPr>
        </p:nvSpPr>
        <p:spPr>
          <a:xfrm>
            <a:off x="1709925" y="1545300"/>
            <a:ext cx="20724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Hyperparameter tuning - AutoML</a:t>
            </a:r>
            <a:endParaRPr sz="2100"/>
          </a:p>
        </p:txBody>
      </p:sp>
      <p:sp>
        <p:nvSpPr>
          <p:cNvPr id="1937" name="Google Shape;1937;p40"/>
          <p:cNvSpPr txBox="1"/>
          <p:nvPr>
            <p:ph idx="2" type="subTitle"/>
          </p:nvPr>
        </p:nvSpPr>
        <p:spPr>
          <a:xfrm>
            <a:off x="503498" y="2659221"/>
            <a:ext cx="3278700" cy="183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AutoML libraries automate the process of model training and hyperparameter tuning.</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We used H2O.ai AutoML library to tune the models for our dataset and figure out the best approach.</a:t>
            </a:r>
            <a:endParaRPr sz="1400">
              <a:latin typeface="Source Sans Pro"/>
              <a:ea typeface="Source Sans Pro"/>
              <a:cs typeface="Source Sans Pro"/>
              <a:sym typeface="Source Sans Pro"/>
            </a:endParaRPr>
          </a:p>
        </p:txBody>
      </p:sp>
      <p:sp>
        <p:nvSpPr>
          <p:cNvPr id="1938" name="Google Shape;1938;p40"/>
          <p:cNvSpPr txBox="1"/>
          <p:nvPr>
            <p:ph idx="3" type="subTitle"/>
          </p:nvPr>
        </p:nvSpPr>
        <p:spPr>
          <a:xfrm>
            <a:off x="6620025" y="1507000"/>
            <a:ext cx="2317500" cy="130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Hyperparameter Tuning - Manual Methods</a:t>
            </a:r>
            <a:endParaRPr sz="2100"/>
          </a:p>
        </p:txBody>
      </p:sp>
      <p:sp>
        <p:nvSpPr>
          <p:cNvPr id="1939" name="Google Shape;1939;p40"/>
          <p:cNvSpPr txBox="1"/>
          <p:nvPr/>
        </p:nvSpPr>
        <p:spPr>
          <a:xfrm>
            <a:off x="234414"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5</a:t>
            </a:r>
            <a:endParaRPr b="0" i="0" sz="7200" u="none" cap="none" strike="noStrike">
              <a:solidFill>
                <a:schemeClr val="accent1"/>
              </a:solidFill>
              <a:latin typeface="Fjalla One"/>
              <a:ea typeface="Fjalla One"/>
              <a:cs typeface="Fjalla One"/>
              <a:sym typeface="Fjalla One"/>
            </a:endParaRPr>
          </a:p>
        </p:txBody>
      </p:sp>
      <p:sp>
        <p:nvSpPr>
          <p:cNvPr id="1940" name="Google Shape;1940;p40"/>
          <p:cNvSpPr txBox="1"/>
          <p:nvPr/>
        </p:nvSpPr>
        <p:spPr>
          <a:xfrm>
            <a:off x="5420041"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6</a:t>
            </a:r>
            <a:endParaRPr b="0" i="0" sz="7200" u="none" cap="none" strike="noStrike">
              <a:solidFill>
                <a:schemeClr val="accent1"/>
              </a:solidFill>
              <a:latin typeface="Fjalla One"/>
              <a:ea typeface="Fjalla One"/>
              <a:cs typeface="Fjalla One"/>
              <a:sym typeface="Fjalla One"/>
            </a:endParaRPr>
          </a:p>
        </p:txBody>
      </p:sp>
      <p:sp>
        <p:nvSpPr>
          <p:cNvPr id="1941" name="Google Shape;1941;p40"/>
          <p:cNvSpPr txBox="1"/>
          <p:nvPr>
            <p:ph idx="2" type="subTitle"/>
          </p:nvPr>
        </p:nvSpPr>
        <p:spPr>
          <a:xfrm>
            <a:off x="5420050" y="2741575"/>
            <a:ext cx="3517500" cy="183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Manual Parameter tuning was done initially on a RandomForestClassifier to understand and observe the process of parameter tuning.</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Changing the number of estimators was the clear way to change the effect of model on our dataset.</a:t>
            </a:r>
            <a:endParaRPr sz="14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41"/>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Final Results: Optuna</a:t>
            </a:r>
            <a:endParaRPr/>
          </a:p>
        </p:txBody>
      </p:sp>
      <p:sp>
        <p:nvSpPr>
          <p:cNvPr id="1947" name="Google Shape;1947;p41"/>
          <p:cNvSpPr txBox="1"/>
          <p:nvPr/>
        </p:nvSpPr>
        <p:spPr>
          <a:xfrm>
            <a:off x="1141975" y="1420500"/>
            <a:ext cx="21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Random Forest Classifier</a:t>
            </a:r>
            <a:endParaRPr b="1">
              <a:latin typeface="Source Sans Pro"/>
              <a:ea typeface="Source Sans Pro"/>
              <a:cs typeface="Source Sans Pro"/>
              <a:sym typeface="Source Sans Pro"/>
            </a:endParaRPr>
          </a:p>
        </p:txBody>
      </p:sp>
      <p:sp>
        <p:nvSpPr>
          <p:cNvPr id="1948" name="Google Shape;1948;p41"/>
          <p:cNvSpPr txBox="1"/>
          <p:nvPr>
            <p:ph idx="2" type="subTitle"/>
          </p:nvPr>
        </p:nvSpPr>
        <p:spPr>
          <a:xfrm>
            <a:off x="1141975" y="1916475"/>
            <a:ext cx="2024100" cy="272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We trained a RFC model in Optuna with 100 trials</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N_estimators ranged from </a:t>
            </a:r>
            <a:r>
              <a:rPr lang="en" sz="1400">
                <a:latin typeface="Source Sans Pro"/>
                <a:ea typeface="Source Sans Pro"/>
                <a:cs typeface="Source Sans Pro"/>
                <a:sym typeface="Source Sans Pro"/>
              </a:rPr>
              <a:t>2</a:t>
            </a:r>
            <a:r>
              <a:rPr lang="en" sz="1400">
                <a:latin typeface="Source Sans Pro"/>
                <a:ea typeface="Source Sans Pro"/>
                <a:cs typeface="Source Sans Pro"/>
                <a:sym typeface="Source Sans Pro"/>
              </a:rPr>
              <a:t> to </a:t>
            </a:r>
            <a:r>
              <a:rPr lang="en" sz="1400">
                <a:latin typeface="Source Sans Pro"/>
                <a:ea typeface="Source Sans Pro"/>
                <a:cs typeface="Source Sans Pro"/>
                <a:sym typeface="Source Sans Pro"/>
              </a:rPr>
              <a:t>20</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Max_depth ranged from 1 to 32</a:t>
            </a:r>
            <a:endParaRPr sz="1400">
              <a:latin typeface="Source Sans Pro"/>
              <a:ea typeface="Source Sans Pro"/>
              <a:cs typeface="Source Sans Pro"/>
              <a:sym typeface="Source Sans Pro"/>
            </a:endParaRPr>
          </a:p>
        </p:txBody>
      </p:sp>
      <p:sp>
        <p:nvSpPr>
          <p:cNvPr id="1949" name="Google Shape;1949;p41"/>
          <p:cNvSpPr txBox="1"/>
          <p:nvPr/>
        </p:nvSpPr>
        <p:spPr>
          <a:xfrm>
            <a:off x="3620088" y="1420500"/>
            <a:ext cx="20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k-Nearest Neighbors</a:t>
            </a:r>
            <a:endParaRPr b="1">
              <a:latin typeface="Source Sans Pro"/>
              <a:ea typeface="Source Sans Pro"/>
              <a:cs typeface="Source Sans Pro"/>
              <a:sym typeface="Source Sans Pro"/>
            </a:endParaRPr>
          </a:p>
        </p:txBody>
      </p:sp>
      <p:sp>
        <p:nvSpPr>
          <p:cNvPr id="1950" name="Google Shape;1950;p41"/>
          <p:cNvSpPr txBox="1"/>
          <p:nvPr>
            <p:ph idx="2" type="subTitle"/>
          </p:nvPr>
        </p:nvSpPr>
        <p:spPr>
          <a:xfrm>
            <a:off x="3620088" y="1916475"/>
            <a:ext cx="2024100" cy="272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k-Nearest Neighbors had 25 trials because of speed limitations</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N_neighbors ranged from 2 to 20</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Leaf size was set from 10 to 400</a:t>
            </a:r>
            <a:endParaRPr sz="1400">
              <a:latin typeface="Source Sans Pro"/>
              <a:ea typeface="Source Sans Pro"/>
              <a:cs typeface="Source Sans Pro"/>
              <a:sym typeface="Source Sans Pro"/>
            </a:endParaRPr>
          </a:p>
        </p:txBody>
      </p:sp>
      <p:sp>
        <p:nvSpPr>
          <p:cNvPr id="1951" name="Google Shape;1951;p41"/>
          <p:cNvSpPr txBox="1"/>
          <p:nvPr/>
        </p:nvSpPr>
        <p:spPr>
          <a:xfrm>
            <a:off x="6098225" y="1420500"/>
            <a:ext cx="20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XGBoost Classifier</a:t>
            </a:r>
            <a:endParaRPr b="1">
              <a:latin typeface="Source Sans Pro"/>
              <a:ea typeface="Source Sans Pro"/>
              <a:cs typeface="Source Sans Pro"/>
              <a:sym typeface="Source Sans Pro"/>
            </a:endParaRPr>
          </a:p>
        </p:txBody>
      </p:sp>
      <p:sp>
        <p:nvSpPr>
          <p:cNvPr id="1952" name="Google Shape;1952;p41"/>
          <p:cNvSpPr txBox="1"/>
          <p:nvPr>
            <p:ph idx="2" type="subTitle"/>
          </p:nvPr>
        </p:nvSpPr>
        <p:spPr>
          <a:xfrm>
            <a:off x="6098225" y="1916475"/>
            <a:ext cx="2024100" cy="272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XGBoost could be ran for 100 </a:t>
            </a:r>
            <a:r>
              <a:rPr lang="en" sz="1400">
                <a:latin typeface="Source Sans Pro"/>
                <a:ea typeface="Source Sans Pro"/>
                <a:cs typeface="Source Sans Pro"/>
                <a:sym typeface="Source Sans Pro"/>
              </a:rPr>
              <a:t>trails</a:t>
            </a:r>
            <a:r>
              <a:rPr lang="en" sz="1400">
                <a:latin typeface="Source Sans Pro"/>
                <a:ea typeface="Source Sans Pro"/>
                <a:cs typeface="Source Sans Pro"/>
                <a:sym typeface="Source Sans Pro"/>
              </a:rPr>
              <a:t> as it ran using GPU</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N_estimators ranged from 0 to 1000</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4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400">
                <a:latin typeface="Source Sans Pro"/>
                <a:ea typeface="Source Sans Pro"/>
                <a:cs typeface="Source Sans Pro"/>
                <a:sym typeface="Source Sans Pro"/>
              </a:rPr>
              <a:t>- </a:t>
            </a:r>
            <a:r>
              <a:rPr lang="en" sz="1400">
                <a:latin typeface="Source Sans Pro"/>
                <a:ea typeface="Source Sans Pro"/>
                <a:cs typeface="Source Sans Pro"/>
                <a:sym typeface="Source Sans Pro"/>
              </a:rPr>
              <a:t>Learning rate from 0.005 to 0.5 </a:t>
            </a:r>
            <a:r>
              <a:rPr lang="en" sz="1400">
                <a:latin typeface="Source Sans Pro"/>
                <a:ea typeface="Source Sans Pro"/>
                <a:cs typeface="Source Sans Pro"/>
                <a:sym typeface="Source Sans Pro"/>
              </a:rPr>
              <a:t>loguniformly</a:t>
            </a:r>
            <a:endParaRPr sz="14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