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Fjalla One"/>
      <p:regular r:id="rId18"/>
    </p:embeddedFont>
    <p:embeddedFont>
      <p:font typeface="Barlow Semi Condensed Medium"/>
      <p:regular r:id="rId19"/>
      <p:bold r:id="rId20"/>
      <p:italic r:id="rId21"/>
      <p:boldItalic r:id="rId22"/>
    </p:embeddedFont>
    <p:embeddedFont>
      <p:font typeface="Abel"/>
      <p:regular r:id="rId23"/>
    </p:embeddedFont>
    <p:embeddedFont>
      <p:font typeface="Barlow Semi Condensed"/>
      <p:regular r:id="rId24"/>
      <p:bold r:id="rId25"/>
      <p:italic r:id="rId26"/>
      <p:boldItalic r:id="rId27"/>
    </p:embeddedFont>
    <p:embeddedFont>
      <p:font typeface="Source Sans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5A69B6-8871-448A-8644-7974EE88DF59}">
  <a:tblStyle styleId="{205A69B6-8871-448A-8644-7974EE88DF5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BarlowSemiCondensedMedium-bold.fntdata"/><Relationship Id="rId22" Type="http://schemas.openxmlformats.org/officeDocument/2006/relationships/font" Target="fonts/BarlowSemiCondensedMedium-boldItalic.fntdata"/><Relationship Id="rId21" Type="http://schemas.openxmlformats.org/officeDocument/2006/relationships/font" Target="fonts/BarlowSemiCondensedMedium-italic.fntdata"/><Relationship Id="rId24" Type="http://schemas.openxmlformats.org/officeDocument/2006/relationships/font" Target="fonts/BarlowSemiCondensed-regular.fntdata"/><Relationship Id="rId23" Type="http://schemas.openxmlformats.org/officeDocument/2006/relationships/font" Target="fonts/Abel-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SemiCondensed-italic.fntdata"/><Relationship Id="rId25" Type="http://schemas.openxmlformats.org/officeDocument/2006/relationships/font" Target="fonts/BarlowSemiCondensed-bold.fntdata"/><Relationship Id="rId28" Type="http://schemas.openxmlformats.org/officeDocument/2006/relationships/font" Target="fonts/SourceSansPro-regular.fntdata"/><Relationship Id="rId27" Type="http://schemas.openxmlformats.org/officeDocument/2006/relationships/font" Target="fonts/BarlowSemiCondense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boldItalic.fntdata"/><Relationship Id="rId30"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BarlowSemiCondensedMedium-regular.fntdata"/><Relationship Id="rId18" Type="http://schemas.openxmlformats.org/officeDocument/2006/relationships/font" Target="fonts/Fjalla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mzn.to/3iIP7zv"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c8a6837feb_1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4" name="Google Shape;1684;gc8a6837feb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Good evening sir, the problem we are trying to solve is warehouse storage optimisation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c8a6837feb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4" name="Google Shape;2024;gc8a6837feb_5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 we discussed, we will try to apply time series dataset. Also, we will try to </a:t>
            </a:r>
            <a:r>
              <a:rPr lang="en"/>
              <a:t>apply various machine learning models like SVC. In fact we tried to implement that but it took too long and exhausted out google colab time. We will now try to implement SVC successfully and implement other models like Naive bayesian, adaboost classifier and explore other models.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gc8a6837feb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1" name="Google Shape;2031;gc8a6837feb_5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c8a6837feb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8" name="Google Shape;2038;gc8a6837fe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5" name="Google Shape;18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Optimization is one the domain where machine learning can be applied, as machine learning can scaled for very large problems. Multi-national </a:t>
            </a:r>
            <a:r>
              <a:rPr lang="en"/>
              <a:t>companies are replacing humans with robots</a:t>
            </a:r>
            <a:r>
              <a:rPr lang="en"/>
              <a:t>, as they maximize resource utilization.The main purpose of warehouse is to store as much products as we can</a:t>
            </a:r>
            <a:r>
              <a:rPr lang="en"/>
              <a:t>. With Optimisation we can </a:t>
            </a:r>
            <a:r>
              <a:rPr lang="en"/>
              <a:t>achieve</a:t>
            </a:r>
            <a:r>
              <a:rPr lang="en"/>
              <a:t> higher </a:t>
            </a:r>
            <a:r>
              <a:rPr lang="en"/>
              <a:t>efficiency</a:t>
            </a:r>
            <a:r>
              <a:rPr lang="en"/>
              <a:t> and propere coordination. With optimization of warehouses we can maintain good control of supply chain. When we think of warehouse space optimization, the first thing come to our mind is to find suitable location for the incoming products. When planners are choosing the location to store in warehouse, they should know exaclty which bins are empty and which bin would be perfect so that we can achive optimization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1" name="Google Shape;18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 optimization, our main problem lies in finding the suitable bin where we can store the incoming </a:t>
            </a:r>
            <a:r>
              <a:rPr lang="en"/>
              <a:t>product</a:t>
            </a:r>
            <a:r>
              <a:rPr lang="en"/>
              <a:t> and we should store the product in a manner which would possibly </a:t>
            </a:r>
            <a:r>
              <a:rPr lang="en"/>
              <a:t>accommodate</a:t>
            </a:r>
            <a:r>
              <a:rPr lang="en"/>
              <a:t>  more products in the warehouse and we shall leave smallest possible empty space.</a:t>
            </a:r>
            <a:endParaRPr/>
          </a:p>
          <a:p>
            <a:pPr indent="0" lvl="0" marL="0" rtl="0" algn="l">
              <a:lnSpc>
                <a:spcPct val="100000"/>
              </a:lnSpc>
              <a:spcBef>
                <a:spcPts val="0"/>
              </a:spcBef>
              <a:spcAft>
                <a:spcPts val="0"/>
              </a:spcAft>
              <a:buSzPts val="1100"/>
              <a:buNone/>
            </a:pPr>
            <a:r>
              <a:rPr lang="en"/>
              <a:t>As </a:t>
            </a:r>
            <a:r>
              <a:rPr lang="en" sz="1150">
                <a:solidFill>
                  <a:srgbClr val="555555"/>
                </a:solidFill>
                <a:highlight>
                  <a:srgbClr val="FFFFFF"/>
                </a:highlight>
              </a:rPr>
              <a:t>Tom Mitchell in his book </a:t>
            </a:r>
            <a:r>
              <a:rPr lang="en" sz="1150">
                <a:solidFill>
                  <a:srgbClr val="428BCA"/>
                </a:solidFill>
                <a:highlight>
                  <a:srgbClr val="FFFFFF"/>
                </a:highlight>
                <a:uFill>
                  <a:noFill/>
                </a:uFill>
                <a:hlinkClick r:id="rId2">
                  <a:extLst>
                    <a:ext uri="{A12FA001-AC4F-418D-AE19-62706E023703}">
                      <ahyp:hlinkClr val="tx"/>
                    </a:ext>
                  </a:extLst>
                </a:hlinkClick>
              </a:rPr>
              <a:t>Machine Learning</a:t>
            </a:r>
            <a:r>
              <a:rPr lang="en" sz="1150">
                <a:solidFill>
                  <a:srgbClr val="555555"/>
                </a:solidFill>
                <a:highlight>
                  <a:srgbClr val="FFFFFF"/>
                </a:highlight>
              </a:rPr>
              <a:t> provides a  short formalism that stats</a:t>
            </a:r>
            <a:r>
              <a:rPr lang="en"/>
              <a:t> “ model is said to learn from experience E with respect to some class of tasks T and performance measure P. if its performance at tasks in T ,as measured by P, improves with experience E” . </a:t>
            </a:r>
            <a:r>
              <a:rPr lang="en" sz="1150">
                <a:solidFill>
                  <a:srgbClr val="555555"/>
                </a:solidFill>
                <a:highlight>
                  <a:srgbClr val="FFFFFF"/>
                </a:highlight>
              </a:rPr>
              <a:t>We have used this formalism as a template and tried to define E,T and P for our problem statement, </a:t>
            </a:r>
            <a:r>
              <a:rPr lang="en"/>
              <a:t>Here Task T will be  “classification of which bin should we select to placing the product “ can be considered as Tasks T , then  “current state of bins or how much vacancy is available in bins “can be considered as Experience E, and “accuracy of whether the product is placed in correct bin “ can be considered as Performance Measure M for our problem statement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7" name="Google Shape;189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
              <a:t>The first paper we’d like to discus was on Nvidia’s post on deep learning based approach by Calvin Seward and </a:t>
            </a:r>
            <a:r>
              <a:rPr lang="en"/>
              <a:t>colleagues</a:t>
            </a:r>
            <a:endParaRPr/>
          </a:p>
          <a:p>
            <a:pPr indent="0" lvl="0" marL="457200" rtl="0" algn="l">
              <a:lnSpc>
                <a:spcPct val="100000"/>
              </a:lnSpc>
              <a:spcBef>
                <a:spcPts val="0"/>
              </a:spcBef>
              <a:spcAft>
                <a:spcPts val="0"/>
              </a:spcAft>
              <a:buNone/>
            </a:pPr>
            <a:r>
              <a:rPr lang="en"/>
              <a:t>There are two problems in warehouse: picker routing problem and order batching problem</a:t>
            </a:r>
            <a:endParaRPr/>
          </a:p>
          <a:p>
            <a:pPr indent="0" lvl="0" marL="457200" rtl="0" algn="l">
              <a:lnSpc>
                <a:spcPct val="100000"/>
              </a:lnSpc>
              <a:spcBef>
                <a:spcPts val="0"/>
              </a:spcBef>
              <a:spcAft>
                <a:spcPts val="0"/>
              </a:spcAft>
              <a:buSzPts val="1100"/>
              <a:buNone/>
            </a:pPr>
            <a:r>
              <a:t/>
            </a:r>
            <a:endParaRPr/>
          </a:p>
          <a:p>
            <a:pPr indent="0" lvl="0" marL="457200" rtl="0" algn="l">
              <a:lnSpc>
                <a:spcPct val="100000"/>
              </a:lnSpc>
              <a:spcBef>
                <a:spcPts val="0"/>
              </a:spcBef>
              <a:spcAft>
                <a:spcPts val="0"/>
              </a:spcAft>
              <a:buSzPts val="1100"/>
              <a:buNone/>
            </a:pPr>
            <a:r>
              <a:rPr lang="en"/>
              <a:t>Picker routing problem: If there’s a person who wants to get to various points inside the warehouse, our goal is to find an optimal solution or a path for the person which is the most efficient. This is a special case of travelling salesman problem. To solve this, they created the okapi algorithm. This algorithm was linear in terms of number of isles but it was still slow for the next problem which is </a:t>
            </a:r>
            <a:endParaRPr/>
          </a:p>
          <a:p>
            <a:pPr indent="0" lvl="0" marL="457200" rtl="0" algn="l">
              <a:lnSpc>
                <a:spcPct val="100000"/>
              </a:lnSpc>
              <a:spcBef>
                <a:spcPts val="0"/>
              </a:spcBef>
              <a:spcAft>
                <a:spcPts val="0"/>
              </a:spcAft>
              <a:buSzPts val="1100"/>
              <a:buNone/>
            </a:pPr>
            <a:r>
              <a:t/>
            </a:r>
            <a:endParaRPr/>
          </a:p>
          <a:p>
            <a:pPr indent="0" lvl="0" marL="457200" rtl="0" algn="l">
              <a:lnSpc>
                <a:spcPct val="100000"/>
              </a:lnSpc>
              <a:spcBef>
                <a:spcPts val="0"/>
              </a:spcBef>
              <a:spcAft>
                <a:spcPts val="0"/>
              </a:spcAft>
              <a:buSzPts val="1100"/>
              <a:buNone/>
            </a:pPr>
            <a:r>
              <a:rPr lang="en"/>
              <a:t>Order Batching problem: A lot of people have ordered a bunch of different things, and there are multiple items placed across different places.</a:t>
            </a:r>
            <a:endParaRPr/>
          </a:p>
          <a:p>
            <a:pPr indent="0" lvl="0" marL="457200" rtl="0" algn="l">
              <a:lnSpc>
                <a:spcPct val="100000"/>
              </a:lnSpc>
              <a:spcBef>
                <a:spcPts val="0"/>
              </a:spcBef>
              <a:spcAft>
                <a:spcPts val="0"/>
              </a:spcAft>
              <a:buSzPts val="1100"/>
              <a:buNone/>
            </a:pPr>
            <a:r>
              <a:t/>
            </a:r>
            <a:endParaRPr/>
          </a:p>
          <a:p>
            <a:pPr indent="0" lvl="0" marL="457200" rtl="0" algn="l">
              <a:lnSpc>
                <a:spcPct val="100000"/>
              </a:lnSpc>
              <a:spcBef>
                <a:spcPts val="0"/>
              </a:spcBef>
              <a:spcAft>
                <a:spcPts val="0"/>
              </a:spcAft>
              <a:buSzPts val="1100"/>
              <a:buNone/>
            </a:pPr>
            <a:r>
              <a:rPr lang="en"/>
              <a:t>So they tried to develop a neural network based Okapi algorithm and they observed significant performance improvement from seconds to milliseconds.</a:t>
            </a:r>
            <a:endParaRPr/>
          </a:p>
          <a:p>
            <a:pPr indent="0" lvl="0" marL="4572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AutoNum type="arabicPeriod"/>
            </a:pPr>
            <a:r>
              <a:rPr lang="en"/>
              <a:t>Another study was done by Michael Li in MIT. He tried to predict how long a shipment would stay in the warehouse using different methods which are listed in front of you. He had a relatively smaller dataset and managed to get decent results. Infact, he predicted he could provide savings of 10 million dollars. However much details of this project are not available.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5" name="Google Shape;19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a:t>So after an ice breaking session and couple of brainstorming sessions and we found out this dataset on</a:t>
            </a:r>
            <a:endParaRPr/>
          </a:p>
          <a:p>
            <a:pPr indent="0" lvl="0" marL="0" rtl="0" algn="just">
              <a:lnSpc>
                <a:spcPct val="100000"/>
              </a:lnSpc>
              <a:spcBef>
                <a:spcPts val="0"/>
              </a:spcBef>
              <a:spcAft>
                <a:spcPts val="0"/>
              </a:spcAft>
              <a:buClr>
                <a:schemeClr val="dk1"/>
              </a:buClr>
              <a:buSzPts val="1100"/>
              <a:buFont typeface="Arial"/>
              <a:buNone/>
            </a:pPr>
            <a:r>
              <a:rPr lang="en"/>
              <a:t>amazon S3. this dataset was basically a collection of images of bins in any particular warehouse of amazon.</a:t>
            </a:r>
            <a:endParaRPr/>
          </a:p>
          <a:p>
            <a:pPr indent="0" lvl="0" marL="0" rtl="0" algn="just">
              <a:lnSpc>
                <a:spcPct val="100000"/>
              </a:lnSpc>
              <a:spcBef>
                <a:spcPts val="0"/>
              </a:spcBef>
              <a:spcAft>
                <a:spcPts val="0"/>
              </a:spcAft>
              <a:buClr>
                <a:schemeClr val="dk1"/>
              </a:buClr>
              <a:buSzPts val="1100"/>
              <a:buFont typeface="Arial"/>
              <a:buNone/>
            </a:pPr>
            <a:r>
              <a:rPr lang="en"/>
              <a:t>these images were captured by robots as part of normal Amazon Fulfillment Center</a:t>
            </a:r>
            <a:endParaRPr/>
          </a:p>
          <a:p>
            <a:pPr indent="0" lvl="0" marL="0" rtl="0" algn="just">
              <a:lnSpc>
                <a:spcPct val="100000"/>
              </a:lnSpc>
              <a:spcBef>
                <a:spcPts val="0"/>
              </a:spcBef>
              <a:spcAft>
                <a:spcPts val="0"/>
              </a:spcAft>
              <a:buClr>
                <a:schemeClr val="dk1"/>
              </a:buClr>
              <a:buSzPts val="1100"/>
              <a:buFont typeface="Arial"/>
              <a:buNone/>
            </a:pPr>
            <a:r>
              <a:rPr lang="en"/>
              <a:t>operations. Along with the images, there were also metadata</a:t>
            </a:r>
            <a:endParaRPr/>
          </a:p>
          <a:p>
            <a:pPr indent="0" lvl="0" marL="0" rtl="0" algn="just">
              <a:lnSpc>
                <a:spcPct val="100000"/>
              </a:lnSpc>
              <a:spcBef>
                <a:spcPts val="0"/>
              </a:spcBef>
              <a:spcAft>
                <a:spcPts val="0"/>
              </a:spcAft>
              <a:buClr>
                <a:schemeClr val="dk1"/>
              </a:buClr>
              <a:buSzPts val="1100"/>
              <a:buFont typeface="Arial"/>
              <a:buNone/>
            </a:pPr>
            <a:r>
              <a:rPr lang="en"/>
              <a:t>provided for each particular image in “JSON” format. So our</a:t>
            </a:r>
            <a:endParaRPr/>
          </a:p>
          <a:p>
            <a:pPr indent="0" lvl="0" marL="0" rtl="0" algn="just">
              <a:lnSpc>
                <a:spcPct val="100000"/>
              </a:lnSpc>
              <a:spcBef>
                <a:spcPts val="0"/>
              </a:spcBef>
              <a:spcAft>
                <a:spcPts val="0"/>
              </a:spcAft>
              <a:buClr>
                <a:schemeClr val="dk1"/>
              </a:buClr>
              <a:buSzPts val="1100"/>
              <a:buFont typeface="Arial"/>
              <a:buNone/>
            </a:pPr>
            <a:r>
              <a:rPr lang="en"/>
              <a:t>first task was to download the entire dataset that was hosted</a:t>
            </a:r>
            <a:endParaRPr/>
          </a:p>
          <a:p>
            <a:pPr indent="0" lvl="0" marL="0" rtl="0" algn="just">
              <a:lnSpc>
                <a:spcPct val="100000"/>
              </a:lnSpc>
              <a:spcBef>
                <a:spcPts val="0"/>
              </a:spcBef>
              <a:spcAft>
                <a:spcPts val="0"/>
              </a:spcAft>
              <a:buClr>
                <a:schemeClr val="dk1"/>
              </a:buClr>
              <a:buSzPts val="1100"/>
              <a:buFont typeface="Arial"/>
              <a:buNone/>
            </a:pPr>
            <a:r>
              <a:rPr lang="en"/>
              <a:t>over Amazon S3 Bucket. This was a very huge file about 30GB so we had to use docker loaded with Amazon CLI.</a:t>
            </a:r>
            <a:endParaRPr/>
          </a:p>
          <a:p>
            <a:pPr indent="0" lvl="0" marL="0" rtl="0" algn="just">
              <a:lnSpc>
                <a:spcPct val="100000"/>
              </a:lnSpc>
              <a:spcBef>
                <a:spcPts val="0"/>
              </a:spcBef>
              <a:spcAft>
                <a:spcPts val="0"/>
              </a:spcAft>
              <a:buClr>
                <a:schemeClr val="dk1"/>
              </a:buClr>
              <a:buSzPts val="1100"/>
              <a:buFont typeface="Arial"/>
              <a:buNone/>
            </a:pPr>
            <a:r>
              <a:rPr lang="en"/>
              <a:t>After getting the entire data we studied the images and the metadata file attached with each of them.</a:t>
            </a:r>
            <a:endParaRPr/>
          </a:p>
          <a:p>
            <a:pPr indent="0" lvl="0" marL="0" rtl="0" algn="just">
              <a:lnSpc>
                <a:spcPct val="100000"/>
              </a:lnSpc>
              <a:spcBef>
                <a:spcPts val="0"/>
              </a:spcBef>
              <a:spcAft>
                <a:spcPts val="0"/>
              </a:spcAft>
              <a:buClr>
                <a:schemeClr val="dk1"/>
              </a:buClr>
              <a:buSzPts val="1100"/>
              <a:buFont typeface="Arial"/>
              <a:buNone/>
            </a:pPr>
            <a:r>
              <a:rPr lang="en"/>
              <a:t>These data files consisted of information like ASIN (Amazon Standard Identification Number), quantity,</a:t>
            </a:r>
            <a:endParaRPr/>
          </a:p>
          <a:p>
            <a:pPr indent="0" lvl="0" marL="0" rtl="0" algn="just">
              <a:lnSpc>
                <a:spcPct val="100000"/>
              </a:lnSpc>
              <a:spcBef>
                <a:spcPts val="0"/>
              </a:spcBef>
              <a:spcAft>
                <a:spcPts val="0"/>
              </a:spcAft>
              <a:buClr>
                <a:schemeClr val="dk1"/>
              </a:buClr>
              <a:buSzPts val="1100"/>
              <a:buFont typeface="Arial"/>
              <a:buNone/>
            </a:pPr>
            <a:r>
              <a:rPr lang="en"/>
              <a:t>weight, length, height and width for each product. </a:t>
            </a:r>
            <a:r>
              <a:rPr lang="en"/>
              <a:t>Since we</a:t>
            </a:r>
            <a:endParaRPr/>
          </a:p>
          <a:p>
            <a:pPr indent="0" lvl="0" marL="0" rtl="0" algn="just">
              <a:lnSpc>
                <a:spcPct val="100000"/>
              </a:lnSpc>
              <a:spcBef>
                <a:spcPts val="0"/>
              </a:spcBef>
              <a:spcAft>
                <a:spcPts val="0"/>
              </a:spcAft>
              <a:buClr>
                <a:schemeClr val="dk1"/>
              </a:buClr>
              <a:buSzPts val="1100"/>
              <a:buFont typeface="Arial"/>
              <a:buNone/>
            </a:pPr>
            <a:r>
              <a:rPr lang="en"/>
              <a:t>were not going to use any of the deep learning techniques</a:t>
            </a:r>
            <a:r>
              <a:rPr lang="en"/>
              <a:t>, we</a:t>
            </a:r>
            <a:endParaRPr/>
          </a:p>
          <a:p>
            <a:pPr indent="0" lvl="0" marL="0" rtl="0" algn="just">
              <a:lnSpc>
                <a:spcPct val="100000"/>
              </a:lnSpc>
              <a:spcBef>
                <a:spcPts val="0"/>
              </a:spcBef>
              <a:spcAft>
                <a:spcPts val="0"/>
              </a:spcAft>
              <a:buClr>
                <a:schemeClr val="dk1"/>
              </a:buClr>
              <a:buSzPts val="1100"/>
              <a:buFont typeface="Arial"/>
              <a:buNone/>
            </a:pPr>
            <a:r>
              <a:rPr lang="en"/>
              <a:t>decided to drop the images entirely from our dataset and here</a:t>
            </a:r>
            <a:endParaRPr/>
          </a:p>
          <a:p>
            <a:pPr indent="0" lvl="0" marL="0" rtl="0" algn="just">
              <a:lnSpc>
                <a:spcPct val="100000"/>
              </a:lnSpc>
              <a:spcBef>
                <a:spcPts val="0"/>
              </a:spcBef>
              <a:spcAft>
                <a:spcPts val="0"/>
              </a:spcAft>
              <a:buClr>
                <a:schemeClr val="dk1"/>
              </a:buClr>
              <a:buSzPts val="1100"/>
              <a:buFont typeface="Arial"/>
              <a:buNone/>
            </a:pPr>
            <a:r>
              <a:rPr lang="en"/>
              <a:t>we were left with almost 530,000 JSON files to be cleaned</a:t>
            </a:r>
            <a:endParaRPr/>
          </a:p>
          <a:p>
            <a:pPr indent="0" lvl="0" marL="0" rtl="0" algn="just">
              <a:lnSpc>
                <a:spcPct val="100000"/>
              </a:lnSpc>
              <a:spcBef>
                <a:spcPts val="0"/>
              </a:spcBef>
              <a:spcAft>
                <a:spcPts val="0"/>
              </a:spcAft>
              <a:buClr>
                <a:schemeClr val="dk1"/>
              </a:buClr>
              <a:buSzPts val="1100"/>
              <a:buFont typeface="Arial"/>
              <a:buNone/>
            </a:pPr>
            <a:r>
              <a:rPr lang="en"/>
              <a:t>and preprocessed.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Now our aim was to tabularise the json data as classical machine learning requires tabularised dataset</a:t>
            </a:r>
            <a:endParaRPr/>
          </a:p>
          <a:p>
            <a:pPr indent="0" lvl="0" marL="0" rtl="0" algn="l">
              <a:lnSpc>
                <a:spcPct val="100000"/>
              </a:lnSpc>
              <a:spcBef>
                <a:spcPts val="0"/>
              </a:spcBef>
              <a:spcAft>
                <a:spcPts val="0"/>
              </a:spcAft>
              <a:buClr>
                <a:schemeClr val="dk1"/>
              </a:buClr>
              <a:buSzPts val="1100"/>
              <a:buFont typeface="Arial"/>
              <a:buNone/>
            </a:pPr>
            <a:r>
              <a:rPr lang="en"/>
              <a:t> and also find some metric for our dataset which</a:t>
            </a:r>
            <a:endParaRPr/>
          </a:p>
          <a:p>
            <a:pPr indent="0" lvl="0" marL="0" rtl="0" algn="l">
              <a:lnSpc>
                <a:spcPct val="100000"/>
              </a:lnSpc>
              <a:spcBef>
                <a:spcPts val="0"/>
              </a:spcBef>
              <a:spcAft>
                <a:spcPts val="0"/>
              </a:spcAft>
              <a:buClr>
                <a:schemeClr val="dk1"/>
              </a:buClr>
              <a:buSzPts val="1100"/>
              <a:buFont typeface="Arial"/>
              <a:buNone/>
            </a:pPr>
            <a:r>
              <a:rPr lang="en"/>
              <a:t>could help us solve the problem of placing products into bins optimally. We tried taking surface area of each</a:t>
            </a:r>
            <a:endParaRPr/>
          </a:p>
          <a:p>
            <a:pPr indent="0" lvl="0" marL="0" rtl="0" algn="l">
              <a:lnSpc>
                <a:spcPct val="100000"/>
              </a:lnSpc>
              <a:spcBef>
                <a:spcPts val="0"/>
              </a:spcBef>
              <a:spcAft>
                <a:spcPts val="0"/>
              </a:spcAft>
              <a:buClr>
                <a:schemeClr val="dk1"/>
              </a:buClr>
              <a:buSzPts val="1100"/>
              <a:buFont typeface="Arial"/>
              <a:buNone/>
            </a:pPr>
            <a:r>
              <a:rPr lang="en"/>
              <a:t>bin by figuring out from the products stored in them, as bin dimensions are unknown. But this did</a:t>
            </a:r>
            <a:endParaRPr/>
          </a:p>
          <a:p>
            <a:pPr indent="0" lvl="0" marL="0" rtl="0" algn="l">
              <a:lnSpc>
                <a:spcPct val="100000"/>
              </a:lnSpc>
              <a:spcBef>
                <a:spcPts val="0"/>
              </a:spcBef>
              <a:spcAft>
                <a:spcPts val="0"/>
              </a:spcAft>
              <a:buClr>
                <a:schemeClr val="dk1"/>
              </a:buClr>
              <a:buSzPts val="1100"/>
              <a:buFont typeface="Arial"/>
              <a:buNone/>
            </a:pPr>
            <a:r>
              <a:rPr lang="en"/>
              <a:t>not result into a fairer solution as any product could have a larger surface area</a:t>
            </a:r>
            <a:endParaRPr/>
          </a:p>
          <a:p>
            <a:pPr indent="0" lvl="0" marL="0" rtl="0" algn="l">
              <a:lnSpc>
                <a:spcPct val="100000"/>
              </a:lnSpc>
              <a:spcBef>
                <a:spcPts val="0"/>
              </a:spcBef>
              <a:spcAft>
                <a:spcPts val="0"/>
              </a:spcAft>
              <a:buClr>
                <a:schemeClr val="dk1"/>
              </a:buClr>
              <a:buSzPts val="1100"/>
              <a:buFont typeface="Arial"/>
              <a:buNone/>
            </a:pPr>
            <a:r>
              <a:rPr lang="en"/>
              <a:t>but its volume could be lower and hence can be occupied.</a:t>
            </a:r>
            <a:endParaRPr/>
          </a:p>
          <a:p>
            <a:pPr indent="0" lvl="0" marL="0" rtl="0" algn="l">
              <a:lnSpc>
                <a:spcPct val="100000"/>
              </a:lnSpc>
              <a:spcBef>
                <a:spcPts val="0"/>
              </a:spcBef>
              <a:spcAft>
                <a:spcPts val="0"/>
              </a:spcAft>
              <a:buClr>
                <a:schemeClr val="dk1"/>
              </a:buClr>
              <a:buSzPts val="1100"/>
              <a:buFont typeface="Arial"/>
              <a:buNone/>
            </a:pPr>
            <a:r>
              <a:rPr lang="en"/>
              <a:t>Finally we came up with a volume metric. this was basically used to measure</a:t>
            </a:r>
            <a:endParaRPr/>
          </a:p>
          <a:p>
            <a:pPr indent="0" lvl="0" marL="0" rtl="0" algn="l">
              <a:lnSpc>
                <a:spcPct val="100000"/>
              </a:lnSpc>
              <a:spcBef>
                <a:spcPts val="0"/>
              </a:spcBef>
              <a:spcAft>
                <a:spcPts val="0"/>
              </a:spcAft>
              <a:buClr>
                <a:schemeClr val="dk1"/>
              </a:buClr>
              <a:buSzPts val="1100"/>
              <a:buFont typeface="Arial"/>
              <a:buNone/>
            </a:pPr>
            <a:r>
              <a:rPr lang="en"/>
              <a:t>the empty space left in each bin. As bin dimensions are unknown, we assumed that the all bins are of same size</a:t>
            </a:r>
            <a:endParaRPr/>
          </a:p>
          <a:p>
            <a:pPr indent="0" lvl="0" marL="0" rtl="0" algn="l">
              <a:lnSpc>
                <a:spcPct val="100000"/>
              </a:lnSpc>
              <a:spcBef>
                <a:spcPts val="0"/>
              </a:spcBef>
              <a:spcAft>
                <a:spcPts val="0"/>
              </a:spcAft>
              <a:buClr>
                <a:schemeClr val="dk1"/>
              </a:buClr>
              <a:buSzPts val="1100"/>
              <a:buFont typeface="Arial"/>
              <a:buNone/>
            </a:pPr>
            <a:r>
              <a:rPr lang="en"/>
              <a:t>and we got the bin size by calculating  the  maximum volume  stored  by  a  bini i.e. we</a:t>
            </a:r>
            <a:endParaRPr/>
          </a:p>
          <a:p>
            <a:pPr indent="0" lvl="0" marL="0" rtl="0" algn="l">
              <a:lnSpc>
                <a:spcPct val="100000"/>
              </a:lnSpc>
              <a:spcBef>
                <a:spcPts val="0"/>
              </a:spcBef>
              <a:spcAft>
                <a:spcPts val="0"/>
              </a:spcAft>
              <a:buClr>
                <a:schemeClr val="dk1"/>
              </a:buClr>
              <a:buSzPts val="1100"/>
              <a:buFont typeface="Arial"/>
              <a:buNone/>
            </a:pPr>
            <a:r>
              <a:rPr lang="en"/>
              <a:t> added the volumes  of  all products in each bin and found MAX out of it</a:t>
            </a:r>
            <a:endParaRPr/>
          </a:p>
          <a:p>
            <a:pPr indent="0" lvl="0" marL="0" rtl="0" algn="l">
              <a:lnSpc>
                <a:spcPct val="100000"/>
              </a:lnSpc>
              <a:spcBef>
                <a:spcPts val="0"/>
              </a:spcBef>
              <a:spcAft>
                <a:spcPts val="0"/>
              </a:spcAft>
              <a:buClr>
                <a:schemeClr val="dk1"/>
              </a:buClr>
              <a:buSzPts val="1100"/>
              <a:buFont typeface="Arial"/>
              <a:buNone/>
            </a:pPr>
            <a:r>
              <a:rPr lang="en"/>
              <a:t>This implies that the size of bins must be less than or equal to the MAX volume.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c8a6837fe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6" name="Google Shape;1916;gc8a6837feb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c8a6837feb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7" name="Google Shape;1927;gc8a6837feb_5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c8a6837feb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8" name="Google Shape;1938;gc8a6837feb_5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6" name="Google Shape;19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1" name="Shape 431"/>
        <p:cNvGrpSpPr/>
        <p:nvPr/>
      </p:nvGrpSpPr>
      <p:grpSpPr>
        <a:xfrm>
          <a:off x="0" y="0"/>
          <a:ext cx="0" cy="0"/>
          <a:chOff x="0" y="0"/>
          <a:chExt cx="0" cy="0"/>
        </a:xfrm>
      </p:grpSpPr>
      <p:grpSp>
        <p:nvGrpSpPr>
          <p:cNvPr id="432" name="Google Shape;432;p11"/>
          <p:cNvGrpSpPr/>
          <p:nvPr/>
        </p:nvGrpSpPr>
        <p:grpSpPr>
          <a:xfrm>
            <a:off x="1349626" y="598417"/>
            <a:ext cx="6453730" cy="3631136"/>
            <a:chOff x="365750" y="1285025"/>
            <a:chExt cx="6934275" cy="3315500"/>
          </a:xfrm>
        </p:grpSpPr>
        <p:sp>
          <p:nvSpPr>
            <p:cNvPr id="433" name="Google Shape;433;p1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p11"/>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436" name="Google Shape;436;p11"/>
          <p:cNvGrpSpPr/>
          <p:nvPr/>
        </p:nvGrpSpPr>
        <p:grpSpPr>
          <a:xfrm>
            <a:off x="-6867" y="-6625"/>
            <a:ext cx="9152342" cy="5102050"/>
            <a:chOff x="-6867" y="-6625"/>
            <a:chExt cx="9152342" cy="5102050"/>
          </a:xfrm>
        </p:grpSpPr>
        <p:cxnSp>
          <p:nvCxnSpPr>
            <p:cNvPr id="437" name="Google Shape;437;p11"/>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438" name="Google Shape;438;p11"/>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439" name="Google Shape;439;p11"/>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440" name="Google Shape;440;p11"/>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441" name="Google Shape;441;p11"/>
            <p:cNvGrpSpPr/>
            <p:nvPr/>
          </p:nvGrpSpPr>
          <p:grpSpPr>
            <a:xfrm flipH="1">
              <a:off x="1278333" y="4513075"/>
              <a:ext cx="581800" cy="582350"/>
              <a:chOff x="8064275" y="887850"/>
              <a:chExt cx="581800" cy="582350"/>
            </a:xfrm>
          </p:grpSpPr>
          <p:sp>
            <p:nvSpPr>
              <p:cNvPr id="442" name="Google Shape;442;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11"/>
            <p:cNvGrpSpPr/>
            <p:nvPr/>
          </p:nvGrpSpPr>
          <p:grpSpPr>
            <a:xfrm flipH="1">
              <a:off x="2747608" y="4340463"/>
              <a:ext cx="292025" cy="292575"/>
              <a:chOff x="7353050" y="316275"/>
              <a:chExt cx="292025" cy="292575"/>
            </a:xfrm>
          </p:grpSpPr>
          <p:sp>
            <p:nvSpPr>
              <p:cNvPr id="449" name="Google Shape;449;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11"/>
            <p:cNvGrpSpPr/>
            <p:nvPr/>
          </p:nvGrpSpPr>
          <p:grpSpPr>
            <a:xfrm flipH="1">
              <a:off x="171308" y="4315025"/>
              <a:ext cx="175000" cy="175000"/>
              <a:chOff x="8792300" y="321275"/>
              <a:chExt cx="175000" cy="175000"/>
            </a:xfrm>
          </p:grpSpPr>
          <p:sp>
            <p:nvSpPr>
              <p:cNvPr id="454" name="Google Shape;454;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11"/>
            <p:cNvGrpSpPr/>
            <p:nvPr/>
          </p:nvGrpSpPr>
          <p:grpSpPr>
            <a:xfrm>
              <a:off x="3873197" y="4657550"/>
              <a:ext cx="293111" cy="293388"/>
              <a:chOff x="3164039" y="430875"/>
              <a:chExt cx="293111" cy="293388"/>
            </a:xfrm>
          </p:grpSpPr>
          <p:sp>
            <p:nvSpPr>
              <p:cNvPr id="459" name="Google Shape;459;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11"/>
            <p:cNvGrpSpPr/>
            <p:nvPr/>
          </p:nvGrpSpPr>
          <p:grpSpPr>
            <a:xfrm flipH="1">
              <a:off x="242270" y="4142425"/>
              <a:ext cx="175013" cy="27000"/>
              <a:chOff x="5662375" y="212375"/>
              <a:chExt cx="175013" cy="27000"/>
            </a:xfrm>
          </p:grpSpPr>
          <p:sp>
            <p:nvSpPr>
              <p:cNvPr id="466" name="Google Shape;466;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9" name="Google Shape;469;p11"/>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470" name="Google Shape;470;p11"/>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71" name="Google Shape;471;p11"/>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72" name="Google Shape;472;p11"/>
            <p:cNvGrpSpPr/>
            <p:nvPr/>
          </p:nvGrpSpPr>
          <p:grpSpPr>
            <a:xfrm>
              <a:off x="8064275" y="1040250"/>
              <a:ext cx="581800" cy="582350"/>
              <a:chOff x="8064275" y="887850"/>
              <a:chExt cx="581800" cy="582350"/>
            </a:xfrm>
          </p:grpSpPr>
          <p:sp>
            <p:nvSpPr>
              <p:cNvPr id="473" name="Google Shape;473;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11"/>
            <p:cNvGrpSpPr/>
            <p:nvPr/>
          </p:nvGrpSpPr>
          <p:grpSpPr>
            <a:xfrm>
              <a:off x="7353050" y="316275"/>
              <a:ext cx="292025" cy="292575"/>
              <a:chOff x="7353050" y="316275"/>
              <a:chExt cx="292025" cy="292575"/>
            </a:xfrm>
          </p:grpSpPr>
          <p:sp>
            <p:nvSpPr>
              <p:cNvPr id="480" name="Google Shape;480;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11"/>
            <p:cNvGrpSpPr/>
            <p:nvPr/>
          </p:nvGrpSpPr>
          <p:grpSpPr>
            <a:xfrm>
              <a:off x="8792300" y="321275"/>
              <a:ext cx="175000" cy="175000"/>
              <a:chOff x="8792300" y="321275"/>
              <a:chExt cx="175000" cy="175000"/>
            </a:xfrm>
          </p:grpSpPr>
          <p:sp>
            <p:nvSpPr>
              <p:cNvPr id="485" name="Google Shape;485;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1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11"/>
            <p:cNvGrpSpPr/>
            <p:nvPr/>
          </p:nvGrpSpPr>
          <p:grpSpPr>
            <a:xfrm>
              <a:off x="8490050" y="170875"/>
              <a:ext cx="175013" cy="27000"/>
              <a:chOff x="5662375" y="212375"/>
              <a:chExt cx="175013" cy="27000"/>
            </a:xfrm>
          </p:grpSpPr>
          <p:sp>
            <p:nvSpPr>
              <p:cNvPr id="496" name="Google Shape;496;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11"/>
            <p:cNvGrpSpPr/>
            <p:nvPr/>
          </p:nvGrpSpPr>
          <p:grpSpPr>
            <a:xfrm>
              <a:off x="8678350" y="1658000"/>
              <a:ext cx="175013" cy="27000"/>
              <a:chOff x="5662375" y="212375"/>
              <a:chExt cx="175013" cy="27000"/>
            </a:xfrm>
          </p:grpSpPr>
          <p:sp>
            <p:nvSpPr>
              <p:cNvPr id="500" name="Google Shape;50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503" name="Shape 503"/>
        <p:cNvGrpSpPr/>
        <p:nvPr/>
      </p:nvGrpSpPr>
      <p:grpSpPr>
        <a:xfrm>
          <a:off x="0" y="0"/>
          <a:ext cx="0" cy="0"/>
          <a:chOff x="0" y="0"/>
          <a:chExt cx="0" cy="0"/>
        </a:xfrm>
      </p:grpSpPr>
      <p:sp>
        <p:nvSpPr>
          <p:cNvPr id="504" name="Google Shape;504;p12"/>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505" name="Google Shape;505;p12"/>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506" name="Google Shape;506;p12"/>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507" name="Google Shape;507;p12"/>
          <p:cNvGrpSpPr/>
          <p:nvPr/>
        </p:nvGrpSpPr>
        <p:grpSpPr>
          <a:xfrm flipH="1">
            <a:off x="431725" y="4183775"/>
            <a:ext cx="292025" cy="292575"/>
            <a:chOff x="7353050" y="316275"/>
            <a:chExt cx="292025" cy="292575"/>
          </a:xfrm>
        </p:grpSpPr>
        <p:sp>
          <p:nvSpPr>
            <p:cNvPr id="508" name="Google Shape;508;p1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12"/>
          <p:cNvGrpSpPr/>
          <p:nvPr/>
        </p:nvGrpSpPr>
        <p:grpSpPr>
          <a:xfrm>
            <a:off x="1075789" y="4604675"/>
            <a:ext cx="293111" cy="293388"/>
            <a:chOff x="3164039" y="430875"/>
            <a:chExt cx="293111" cy="293388"/>
          </a:xfrm>
        </p:grpSpPr>
        <p:sp>
          <p:nvSpPr>
            <p:cNvPr id="513" name="Google Shape;513;p1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9" name="Google Shape;519;p12"/>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520" name="Google Shape;520;p12"/>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521" name="Google Shape;521;p12"/>
          <p:cNvGrpSpPr/>
          <p:nvPr/>
        </p:nvGrpSpPr>
        <p:grpSpPr>
          <a:xfrm>
            <a:off x="8064275" y="526925"/>
            <a:ext cx="581800" cy="582350"/>
            <a:chOff x="8064275" y="887850"/>
            <a:chExt cx="581800" cy="582350"/>
          </a:xfrm>
        </p:grpSpPr>
        <p:sp>
          <p:nvSpPr>
            <p:cNvPr id="522" name="Google Shape;522;p1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12"/>
          <p:cNvGrpSpPr/>
          <p:nvPr/>
        </p:nvGrpSpPr>
        <p:grpSpPr>
          <a:xfrm>
            <a:off x="7033875" y="170875"/>
            <a:ext cx="292025" cy="292575"/>
            <a:chOff x="7353050" y="316275"/>
            <a:chExt cx="292025" cy="292575"/>
          </a:xfrm>
        </p:grpSpPr>
        <p:sp>
          <p:nvSpPr>
            <p:cNvPr id="529" name="Google Shape;529;p1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12"/>
          <p:cNvGrpSpPr/>
          <p:nvPr/>
        </p:nvGrpSpPr>
        <p:grpSpPr>
          <a:xfrm>
            <a:off x="8757950" y="229650"/>
            <a:ext cx="175000" cy="175000"/>
            <a:chOff x="8792300" y="321275"/>
            <a:chExt cx="175000" cy="175000"/>
          </a:xfrm>
        </p:grpSpPr>
        <p:sp>
          <p:nvSpPr>
            <p:cNvPr id="534" name="Google Shape;534;p1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12"/>
          <p:cNvGrpSpPr/>
          <p:nvPr/>
        </p:nvGrpSpPr>
        <p:grpSpPr>
          <a:xfrm>
            <a:off x="8490050" y="170875"/>
            <a:ext cx="175013" cy="27000"/>
            <a:chOff x="5662375" y="212375"/>
            <a:chExt cx="175013" cy="27000"/>
          </a:xfrm>
        </p:grpSpPr>
        <p:sp>
          <p:nvSpPr>
            <p:cNvPr id="539" name="Google Shape;539;p1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12"/>
          <p:cNvGrpSpPr/>
          <p:nvPr/>
        </p:nvGrpSpPr>
        <p:grpSpPr>
          <a:xfrm>
            <a:off x="7916350" y="1124600"/>
            <a:ext cx="175013" cy="27000"/>
            <a:chOff x="5662375" y="212375"/>
            <a:chExt cx="175013" cy="27000"/>
          </a:xfrm>
        </p:grpSpPr>
        <p:sp>
          <p:nvSpPr>
            <p:cNvPr id="543" name="Google Shape;543;p1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546" name="Shape 546"/>
        <p:cNvGrpSpPr/>
        <p:nvPr/>
      </p:nvGrpSpPr>
      <p:grpSpPr>
        <a:xfrm>
          <a:off x="0" y="0"/>
          <a:ext cx="0" cy="0"/>
          <a:chOff x="0" y="0"/>
          <a:chExt cx="0" cy="0"/>
        </a:xfrm>
      </p:grpSpPr>
      <p:sp>
        <p:nvSpPr>
          <p:cNvPr id="547" name="Google Shape;547;p13"/>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48" name="Google Shape;548;p13"/>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49" name="Google Shape;549;p13"/>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0" name="Google Shape;550;p13"/>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51" name="Google Shape;551;p13"/>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2" name="Google Shape;552;p13"/>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553" name="Google Shape;553;p13"/>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554" name="Google Shape;554;p13"/>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555" name="Google Shape;555;p13"/>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556" name="Google Shape;556;p13"/>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557" name="Google Shape;557;p13"/>
          <p:cNvGrpSpPr/>
          <p:nvPr/>
        </p:nvGrpSpPr>
        <p:grpSpPr>
          <a:xfrm flipH="1" rot="5400000">
            <a:off x="7407333" y="1284925"/>
            <a:ext cx="581800" cy="582350"/>
            <a:chOff x="8064275" y="887850"/>
            <a:chExt cx="581800" cy="582350"/>
          </a:xfrm>
        </p:grpSpPr>
        <p:sp>
          <p:nvSpPr>
            <p:cNvPr id="558" name="Google Shape;558;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4" name="Google Shape;564;p13"/>
          <p:cNvGrpSpPr/>
          <p:nvPr/>
        </p:nvGrpSpPr>
        <p:grpSpPr>
          <a:xfrm flipH="1" rot="5400000">
            <a:off x="7869720" y="2754200"/>
            <a:ext cx="292025" cy="292575"/>
            <a:chOff x="7353050" y="316275"/>
            <a:chExt cx="292025" cy="292575"/>
          </a:xfrm>
        </p:grpSpPr>
        <p:sp>
          <p:nvSpPr>
            <p:cNvPr id="565" name="Google Shape;565;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13"/>
          <p:cNvGrpSpPr/>
          <p:nvPr/>
        </p:nvGrpSpPr>
        <p:grpSpPr>
          <a:xfrm flipH="1" rot="5400000">
            <a:off x="8012458" y="178175"/>
            <a:ext cx="175000" cy="175000"/>
            <a:chOff x="8792300" y="321275"/>
            <a:chExt cx="175000" cy="175000"/>
          </a:xfrm>
        </p:grpSpPr>
        <p:sp>
          <p:nvSpPr>
            <p:cNvPr id="570" name="Google Shape;570;p1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13"/>
          <p:cNvGrpSpPr/>
          <p:nvPr/>
        </p:nvGrpSpPr>
        <p:grpSpPr>
          <a:xfrm rot="5400000">
            <a:off x="7551683" y="3879926"/>
            <a:ext cx="293111" cy="293388"/>
            <a:chOff x="3164039" y="430875"/>
            <a:chExt cx="293111" cy="293388"/>
          </a:xfrm>
        </p:grpSpPr>
        <p:sp>
          <p:nvSpPr>
            <p:cNvPr id="575" name="Google Shape;575;p1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13"/>
          <p:cNvGrpSpPr/>
          <p:nvPr/>
        </p:nvGrpSpPr>
        <p:grpSpPr>
          <a:xfrm flipH="1" rot="5400000">
            <a:off x="8259052" y="323144"/>
            <a:ext cx="175013" cy="27000"/>
            <a:chOff x="5662375" y="212375"/>
            <a:chExt cx="175013" cy="27000"/>
          </a:xfrm>
        </p:grpSpPr>
        <p:sp>
          <p:nvSpPr>
            <p:cNvPr id="582" name="Google Shape;582;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85" name="Google Shape;585;p13"/>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586" name="Google Shape;586;p13"/>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587" name="Google Shape;587;p13"/>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588" name="Google Shape;588;p13"/>
          <p:cNvGrpSpPr/>
          <p:nvPr/>
        </p:nvGrpSpPr>
        <p:grpSpPr>
          <a:xfrm rot="5400000">
            <a:off x="621475" y="4062025"/>
            <a:ext cx="581800" cy="582350"/>
            <a:chOff x="8064275" y="887850"/>
            <a:chExt cx="581800" cy="582350"/>
          </a:xfrm>
        </p:grpSpPr>
        <p:sp>
          <p:nvSpPr>
            <p:cNvPr id="589" name="Google Shape;589;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5" name="Google Shape;595;p13"/>
          <p:cNvGrpSpPr/>
          <p:nvPr/>
        </p:nvGrpSpPr>
        <p:grpSpPr>
          <a:xfrm rot="5400000">
            <a:off x="1482825" y="3350800"/>
            <a:ext cx="292025" cy="292575"/>
            <a:chOff x="7353050" y="316275"/>
            <a:chExt cx="292025" cy="292575"/>
          </a:xfrm>
        </p:grpSpPr>
        <p:sp>
          <p:nvSpPr>
            <p:cNvPr id="596" name="Google Shape;596;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0" name="Google Shape;600;p13"/>
          <p:cNvGrpSpPr/>
          <p:nvPr/>
        </p:nvGrpSpPr>
        <p:grpSpPr>
          <a:xfrm rot="5400000">
            <a:off x="1595125" y="4790325"/>
            <a:ext cx="175000" cy="175000"/>
            <a:chOff x="8792300" y="321275"/>
            <a:chExt cx="175000" cy="175000"/>
          </a:xfrm>
        </p:grpSpPr>
        <p:sp>
          <p:nvSpPr>
            <p:cNvPr id="601" name="Google Shape;601;p1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5" name="Google Shape;605;p1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1" name="Google Shape;611;p13"/>
          <p:cNvGrpSpPr/>
          <p:nvPr/>
        </p:nvGrpSpPr>
        <p:grpSpPr>
          <a:xfrm rot="5400000">
            <a:off x="1701119" y="1515381"/>
            <a:ext cx="175013" cy="27000"/>
            <a:chOff x="5662375" y="212375"/>
            <a:chExt cx="175013" cy="27000"/>
          </a:xfrm>
        </p:grpSpPr>
        <p:sp>
          <p:nvSpPr>
            <p:cNvPr id="612" name="Google Shape;612;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p13"/>
          <p:cNvGrpSpPr/>
          <p:nvPr/>
        </p:nvGrpSpPr>
        <p:grpSpPr>
          <a:xfrm rot="5400000">
            <a:off x="1819519" y="4562081"/>
            <a:ext cx="175013" cy="27000"/>
            <a:chOff x="5662375" y="212375"/>
            <a:chExt cx="175013" cy="27000"/>
          </a:xfrm>
        </p:grpSpPr>
        <p:sp>
          <p:nvSpPr>
            <p:cNvPr id="616" name="Google Shape;616;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13"/>
          <p:cNvGrpSpPr/>
          <p:nvPr/>
        </p:nvGrpSpPr>
        <p:grpSpPr>
          <a:xfrm rot="5400000">
            <a:off x="408594" y="4140781"/>
            <a:ext cx="175013" cy="27000"/>
            <a:chOff x="5662375" y="212375"/>
            <a:chExt cx="175013" cy="27000"/>
          </a:xfrm>
        </p:grpSpPr>
        <p:sp>
          <p:nvSpPr>
            <p:cNvPr id="620" name="Google Shape;620;p1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623" name="Shape 623"/>
        <p:cNvGrpSpPr/>
        <p:nvPr/>
      </p:nvGrpSpPr>
      <p:grpSpPr>
        <a:xfrm>
          <a:off x="0" y="0"/>
          <a:ext cx="0" cy="0"/>
          <a:chOff x="0" y="0"/>
          <a:chExt cx="0" cy="0"/>
        </a:xfrm>
      </p:grpSpPr>
      <p:sp>
        <p:nvSpPr>
          <p:cNvPr id="624" name="Google Shape;624;p14"/>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625" name="Google Shape;625;p14"/>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626" name="Google Shape;626;p14"/>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627" name="Google Shape;627;p14"/>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628" name="Google Shape;628;p14"/>
          <p:cNvGrpSpPr/>
          <p:nvPr/>
        </p:nvGrpSpPr>
        <p:grpSpPr>
          <a:xfrm flipH="1">
            <a:off x="423750" y="125363"/>
            <a:ext cx="292025" cy="292575"/>
            <a:chOff x="7353050" y="316275"/>
            <a:chExt cx="292025" cy="292575"/>
          </a:xfrm>
        </p:grpSpPr>
        <p:sp>
          <p:nvSpPr>
            <p:cNvPr id="629" name="Google Shape;62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14"/>
          <p:cNvGrpSpPr/>
          <p:nvPr/>
        </p:nvGrpSpPr>
        <p:grpSpPr>
          <a:xfrm>
            <a:off x="1638739" y="558163"/>
            <a:ext cx="293111" cy="293388"/>
            <a:chOff x="3164039" y="430875"/>
            <a:chExt cx="293111" cy="293388"/>
          </a:xfrm>
        </p:grpSpPr>
        <p:sp>
          <p:nvSpPr>
            <p:cNvPr id="634" name="Google Shape;634;p1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0" name="Google Shape;640;p14"/>
          <p:cNvGrpSpPr/>
          <p:nvPr/>
        </p:nvGrpSpPr>
        <p:grpSpPr>
          <a:xfrm>
            <a:off x="1591750" y="362600"/>
            <a:ext cx="175013" cy="27000"/>
            <a:chOff x="5662375" y="212375"/>
            <a:chExt cx="175013" cy="27000"/>
          </a:xfrm>
        </p:grpSpPr>
        <p:sp>
          <p:nvSpPr>
            <p:cNvPr id="641" name="Google Shape;641;p1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4" name="Google Shape;644;p14"/>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645" name="Google Shape;645;p14"/>
          <p:cNvGrpSpPr/>
          <p:nvPr/>
        </p:nvGrpSpPr>
        <p:grpSpPr>
          <a:xfrm>
            <a:off x="7823875" y="202375"/>
            <a:ext cx="581800" cy="582350"/>
            <a:chOff x="8064275" y="887850"/>
            <a:chExt cx="581800" cy="582350"/>
          </a:xfrm>
        </p:grpSpPr>
        <p:sp>
          <p:nvSpPr>
            <p:cNvPr id="646" name="Google Shape;646;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14"/>
          <p:cNvGrpSpPr/>
          <p:nvPr/>
        </p:nvGrpSpPr>
        <p:grpSpPr>
          <a:xfrm flipH="1">
            <a:off x="8698650" y="1117488"/>
            <a:ext cx="292025" cy="292575"/>
            <a:chOff x="7353050" y="316275"/>
            <a:chExt cx="292025" cy="292575"/>
          </a:xfrm>
        </p:grpSpPr>
        <p:sp>
          <p:nvSpPr>
            <p:cNvPr id="653" name="Google Shape;653;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7" name="Google Shape;657;p14"/>
          <p:cNvGrpSpPr/>
          <p:nvPr/>
        </p:nvGrpSpPr>
        <p:grpSpPr>
          <a:xfrm>
            <a:off x="8678350" y="1581800"/>
            <a:ext cx="175013" cy="27000"/>
            <a:chOff x="5662375" y="212375"/>
            <a:chExt cx="175013" cy="27000"/>
          </a:xfrm>
        </p:grpSpPr>
        <p:sp>
          <p:nvSpPr>
            <p:cNvPr id="658" name="Google Shape;658;p1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661" name="Shape 661"/>
        <p:cNvGrpSpPr/>
        <p:nvPr/>
      </p:nvGrpSpPr>
      <p:grpSpPr>
        <a:xfrm>
          <a:off x="0" y="0"/>
          <a:ext cx="0" cy="0"/>
          <a:chOff x="0" y="0"/>
          <a:chExt cx="0" cy="0"/>
        </a:xfrm>
      </p:grpSpPr>
      <p:grpSp>
        <p:nvGrpSpPr>
          <p:cNvPr id="662" name="Google Shape;662;p15"/>
          <p:cNvGrpSpPr/>
          <p:nvPr/>
        </p:nvGrpSpPr>
        <p:grpSpPr>
          <a:xfrm>
            <a:off x="1349626" y="598417"/>
            <a:ext cx="6453730" cy="3631136"/>
            <a:chOff x="365750" y="1285025"/>
            <a:chExt cx="6934275" cy="3315500"/>
          </a:xfrm>
        </p:grpSpPr>
        <p:sp>
          <p:nvSpPr>
            <p:cNvPr id="663" name="Google Shape;663;p15"/>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5"/>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p15"/>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666" name="Google Shape;666;p15"/>
          <p:cNvGrpSpPr/>
          <p:nvPr/>
        </p:nvGrpSpPr>
        <p:grpSpPr>
          <a:xfrm>
            <a:off x="-6867" y="-6625"/>
            <a:ext cx="9152342" cy="5102050"/>
            <a:chOff x="-6867" y="-6625"/>
            <a:chExt cx="9152342" cy="5102050"/>
          </a:xfrm>
        </p:grpSpPr>
        <p:cxnSp>
          <p:nvCxnSpPr>
            <p:cNvPr id="667" name="Google Shape;667;p15"/>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668" name="Google Shape;668;p15"/>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669" name="Google Shape;669;p15"/>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670" name="Google Shape;670;p15"/>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671" name="Google Shape;671;p15"/>
            <p:cNvGrpSpPr/>
            <p:nvPr/>
          </p:nvGrpSpPr>
          <p:grpSpPr>
            <a:xfrm flipH="1">
              <a:off x="1278333" y="4513075"/>
              <a:ext cx="581800" cy="582350"/>
              <a:chOff x="8064275" y="887850"/>
              <a:chExt cx="581800" cy="582350"/>
            </a:xfrm>
          </p:grpSpPr>
          <p:sp>
            <p:nvSpPr>
              <p:cNvPr id="672" name="Google Shape;672;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8" name="Google Shape;678;p15"/>
            <p:cNvGrpSpPr/>
            <p:nvPr/>
          </p:nvGrpSpPr>
          <p:grpSpPr>
            <a:xfrm flipH="1">
              <a:off x="2747608" y="43404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15"/>
            <p:cNvGrpSpPr/>
            <p:nvPr/>
          </p:nvGrpSpPr>
          <p:grpSpPr>
            <a:xfrm flipH="1">
              <a:off x="171308" y="4315025"/>
              <a:ext cx="175000" cy="175000"/>
              <a:chOff x="8792300" y="321275"/>
              <a:chExt cx="175000" cy="175000"/>
            </a:xfrm>
          </p:grpSpPr>
          <p:sp>
            <p:nvSpPr>
              <p:cNvPr id="684" name="Google Shape;684;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15"/>
            <p:cNvGrpSpPr/>
            <p:nvPr/>
          </p:nvGrpSpPr>
          <p:grpSpPr>
            <a:xfrm>
              <a:off x="3873197" y="4657550"/>
              <a:ext cx="293111" cy="293388"/>
              <a:chOff x="3164039" y="430875"/>
              <a:chExt cx="293111" cy="293388"/>
            </a:xfrm>
          </p:grpSpPr>
          <p:sp>
            <p:nvSpPr>
              <p:cNvPr id="689" name="Google Shape;689;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15"/>
            <p:cNvGrpSpPr/>
            <p:nvPr/>
          </p:nvGrpSpPr>
          <p:grpSpPr>
            <a:xfrm flipH="1">
              <a:off x="242270" y="4142425"/>
              <a:ext cx="175013" cy="27000"/>
              <a:chOff x="5662375" y="212375"/>
              <a:chExt cx="175013" cy="27000"/>
            </a:xfrm>
          </p:grpSpPr>
          <p:sp>
            <p:nvSpPr>
              <p:cNvPr id="696" name="Google Shape;696;p1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99" name="Google Shape;699;p15"/>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700" name="Google Shape;700;p15"/>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701" name="Google Shape;701;p15"/>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702" name="Google Shape;702;p15"/>
            <p:cNvGrpSpPr/>
            <p:nvPr/>
          </p:nvGrpSpPr>
          <p:grpSpPr>
            <a:xfrm>
              <a:off x="8064275" y="1040250"/>
              <a:ext cx="581800" cy="582350"/>
              <a:chOff x="8064275" y="887850"/>
              <a:chExt cx="581800" cy="582350"/>
            </a:xfrm>
          </p:grpSpPr>
          <p:sp>
            <p:nvSpPr>
              <p:cNvPr id="703" name="Google Shape;703;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9" name="Google Shape;709;p15"/>
            <p:cNvGrpSpPr/>
            <p:nvPr/>
          </p:nvGrpSpPr>
          <p:grpSpPr>
            <a:xfrm>
              <a:off x="7353050" y="316275"/>
              <a:ext cx="292025" cy="292575"/>
              <a:chOff x="7353050" y="316275"/>
              <a:chExt cx="292025" cy="292575"/>
            </a:xfrm>
          </p:grpSpPr>
          <p:sp>
            <p:nvSpPr>
              <p:cNvPr id="710" name="Google Shape;710;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15"/>
            <p:cNvGrpSpPr/>
            <p:nvPr/>
          </p:nvGrpSpPr>
          <p:grpSpPr>
            <a:xfrm>
              <a:off x="8792300" y="321275"/>
              <a:ext cx="175000" cy="175000"/>
              <a:chOff x="8792300" y="321275"/>
              <a:chExt cx="175000" cy="175000"/>
            </a:xfrm>
          </p:grpSpPr>
          <p:sp>
            <p:nvSpPr>
              <p:cNvPr id="715" name="Google Shape;715;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9" name="Google Shape;719;p15"/>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5"/>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5"/>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5"/>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5"/>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5"/>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5" name="Google Shape;725;p15"/>
            <p:cNvGrpSpPr/>
            <p:nvPr/>
          </p:nvGrpSpPr>
          <p:grpSpPr>
            <a:xfrm>
              <a:off x="8490050" y="170875"/>
              <a:ext cx="175013" cy="27000"/>
              <a:chOff x="5662375" y="212375"/>
              <a:chExt cx="175013" cy="27000"/>
            </a:xfrm>
          </p:grpSpPr>
          <p:sp>
            <p:nvSpPr>
              <p:cNvPr id="726" name="Google Shape;726;p1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15"/>
            <p:cNvGrpSpPr/>
            <p:nvPr/>
          </p:nvGrpSpPr>
          <p:grpSpPr>
            <a:xfrm>
              <a:off x="8678350" y="1658000"/>
              <a:ext cx="175013" cy="27000"/>
              <a:chOff x="5662375" y="212375"/>
              <a:chExt cx="175013" cy="27000"/>
            </a:xfrm>
          </p:grpSpPr>
          <p:sp>
            <p:nvSpPr>
              <p:cNvPr id="730" name="Google Shape;730;p1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3" name="Google Shape;733;p15"/>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34" name="Shape 734"/>
        <p:cNvGrpSpPr/>
        <p:nvPr/>
      </p:nvGrpSpPr>
      <p:grpSpPr>
        <a:xfrm>
          <a:off x="0" y="0"/>
          <a:ext cx="0" cy="0"/>
          <a:chOff x="0" y="0"/>
          <a:chExt cx="0" cy="0"/>
        </a:xfrm>
      </p:grpSpPr>
      <p:cxnSp>
        <p:nvCxnSpPr>
          <p:cNvPr id="735" name="Google Shape;735;p16"/>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736" name="Google Shape;736;p16"/>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737" name="Google Shape;737;p16"/>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738" name="Google Shape;738;p16"/>
          <p:cNvGrpSpPr/>
          <p:nvPr/>
        </p:nvGrpSpPr>
        <p:grpSpPr>
          <a:xfrm flipH="1">
            <a:off x="431725" y="4183775"/>
            <a:ext cx="292025" cy="292575"/>
            <a:chOff x="7353050" y="316275"/>
            <a:chExt cx="292025" cy="292575"/>
          </a:xfrm>
        </p:grpSpPr>
        <p:sp>
          <p:nvSpPr>
            <p:cNvPr id="739" name="Google Shape;739;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3" name="Google Shape;743;p16"/>
          <p:cNvGrpSpPr/>
          <p:nvPr/>
        </p:nvGrpSpPr>
        <p:grpSpPr>
          <a:xfrm>
            <a:off x="1075789" y="4604675"/>
            <a:ext cx="293111" cy="293388"/>
            <a:chOff x="3164039" y="430875"/>
            <a:chExt cx="293111" cy="293388"/>
          </a:xfrm>
        </p:grpSpPr>
        <p:sp>
          <p:nvSpPr>
            <p:cNvPr id="744" name="Google Shape;744;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50" name="Google Shape;750;p16"/>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751" name="Google Shape;751;p16"/>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752" name="Google Shape;752;p16"/>
          <p:cNvGrpSpPr/>
          <p:nvPr/>
        </p:nvGrpSpPr>
        <p:grpSpPr>
          <a:xfrm>
            <a:off x="8064275" y="526925"/>
            <a:ext cx="581800" cy="582350"/>
            <a:chOff x="8064275" y="887850"/>
            <a:chExt cx="581800" cy="582350"/>
          </a:xfrm>
        </p:grpSpPr>
        <p:sp>
          <p:nvSpPr>
            <p:cNvPr id="753" name="Google Shape;753;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16"/>
          <p:cNvGrpSpPr/>
          <p:nvPr/>
        </p:nvGrpSpPr>
        <p:grpSpPr>
          <a:xfrm>
            <a:off x="7033875" y="170875"/>
            <a:ext cx="292025" cy="292575"/>
            <a:chOff x="7353050" y="316275"/>
            <a:chExt cx="292025" cy="292575"/>
          </a:xfrm>
        </p:grpSpPr>
        <p:sp>
          <p:nvSpPr>
            <p:cNvPr id="760" name="Google Shape;760;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16"/>
          <p:cNvGrpSpPr/>
          <p:nvPr/>
        </p:nvGrpSpPr>
        <p:grpSpPr>
          <a:xfrm>
            <a:off x="8757950" y="229650"/>
            <a:ext cx="175000" cy="175000"/>
            <a:chOff x="8792300" y="321275"/>
            <a:chExt cx="175000" cy="175000"/>
          </a:xfrm>
        </p:grpSpPr>
        <p:sp>
          <p:nvSpPr>
            <p:cNvPr id="765" name="Google Shape;765;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16"/>
          <p:cNvGrpSpPr/>
          <p:nvPr/>
        </p:nvGrpSpPr>
        <p:grpSpPr>
          <a:xfrm>
            <a:off x="8490050" y="170875"/>
            <a:ext cx="175013" cy="27000"/>
            <a:chOff x="5662375" y="212375"/>
            <a:chExt cx="175013" cy="27000"/>
          </a:xfrm>
        </p:grpSpPr>
        <p:sp>
          <p:nvSpPr>
            <p:cNvPr id="770" name="Google Shape;770;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16"/>
          <p:cNvGrpSpPr/>
          <p:nvPr/>
        </p:nvGrpSpPr>
        <p:grpSpPr>
          <a:xfrm>
            <a:off x="7916350" y="1124600"/>
            <a:ext cx="175013" cy="27000"/>
            <a:chOff x="5662375" y="212375"/>
            <a:chExt cx="175013" cy="27000"/>
          </a:xfrm>
        </p:grpSpPr>
        <p:sp>
          <p:nvSpPr>
            <p:cNvPr id="774" name="Google Shape;774;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7" name="Google Shape;777;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8" name="Google Shape;778;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9" name="Google Shape;779;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0" name="Google Shape;780;p16"/>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781" name="Google Shape;781;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82" name="Google Shape;782;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83" name="Shape 783"/>
        <p:cNvGrpSpPr/>
        <p:nvPr/>
      </p:nvGrpSpPr>
      <p:grpSpPr>
        <a:xfrm>
          <a:off x="0" y="0"/>
          <a:ext cx="0" cy="0"/>
          <a:chOff x="0" y="0"/>
          <a:chExt cx="0" cy="0"/>
        </a:xfrm>
      </p:grpSpPr>
      <p:sp>
        <p:nvSpPr>
          <p:cNvPr id="784" name="Google Shape;784;p17"/>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85" name="Google Shape;785;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6" name="Google Shape;786;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87" name="Google Shape;787;p17"/>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8" name="Google Shape;788;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789" name="Google Shape;789;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0" name="Google Shape;790;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1" name="Google Shape;791;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2" name="Google Shape;792;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3" name="Google Shape;793;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4" name="Google Shape;794;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5" name="Google Shape;795;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6" name="Google Shape;796;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797" name="Google Shape;797;p17"/>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798" name="Google Shape;798;p17"/>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799" name="Google Shape;799;p17"/>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800" name="Google Shape;800;p17"/>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801" name="Google Shape;801;p17"/>
          <p:cNvGrpSpPr/>
          <p:nvPr/>
        </p:nvGrpSpPr>
        <p:grpSpPr>
          <a:xfrm flipH="1">
            <a:off x="1278333" y="4513075"/>
            <a:ext cx="581800" cy="582350"/>
            <a:chOff x="8064275" y="887850"/>
            <a:chExt cx="581800" cy="582350"/>
          </a:xfrm>
        </p:grpSpPr>
        <p:sp>
          <p:nvSpPr>
            <p:cNvPr id="802" name="Google Shape;802;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17"/>
          <p:cNvGrpSpPr/>
          <p:nvPr/>
        </p:nvGrpSpPr>
        <p:grpSpPr>
          <a:xfrm flipH="1">
            <a:off x="2747608" y="4340463"/>
            <a:ext cx="292025" cy="292575"/>
            <a:chOff x="7353050" y="316275"/>
            <a:chExt cx="292025" cy="292575"/>
          </a:xfrm>
        </p:grpSpPr>
        <p:sp>
          <p:nvSpPr>
            <p:cNvPr id="809" name="Google Shape;809;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3" name="Google Shape;813;p17"/>
          <p:cNvGrpSpPr/>
          <p:nvPr/>
        </p:nvGrpSpPr>
        <p:grpSpPr>
          <a:xfrm flipH="1">
            <a:off x="171308" y="4315025"/>
            <a:ext cx="175000" cy="175000"/>
            <a:chOff x="8792300" y="321275"/>
            <a:chExt cx="175000" cy="175000"/>
          </a:xfrm>
        </p:grpSpPr>
        <p:sp>
          <p:nvSpPr>
            <p:cNvPr id="814" name="Google Shape;814;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8" name="Google Shape;818;p17"/>
          <p:cNvGrpSpPr/>
          <p:nvPr/>
        </p:nvGrpSpPr>
        <p:grpSpPr>
          <a:xfrm>
            <a:off x="3873197" y="4657550"/>
            <a:ext cx="293111" cy="293388"/>
            <a:chOff x="3164039" y="430875"/>
            <a:chExt cx="293111" cy="293388"/>
          </a:xfrm>
        </p:grpSpPr>
        <p:sp>
          <p:nvSpPr>
            <p:cNvPr id="819" name="Google Shape;819;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17"/>
          <p:cNvGrpSpPr/>
          <p:nvPr/>
        </p:nvGrpSpPr>
        <p:grpSpPr>
          <a:xfrm flipH="1">
            <a:off x="242270" y="4142425"/>
            <a:ext cx="175013" cy="27000"/>
            <a:chOff x="5662375" y="212375"/>
            <a:chExt cx="175013" cy="27000"/>
          </a:xfrm>
        </p:grpSpPr>
        <p:sp>
          <p:nvSpPr>
            <p:cNvPr id="826" name="Google Shape;826;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29" name="Google Shape;829;p17"/>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830" name="Google Shape;830;p17"/>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831" name="Google Shape;831;p17"/>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832" name="Google Shape;832;p17"/>
          <p:cNvGrpSpPr/>
          <p:nvPr/>
        </p:nvGrpSpPr>
        <p:grpSpPr>
          <a:xfrm>
            <a:off x="8064275" y="1040250"/>
            <a:ext cx="581800" cy="582350"/>
            <a:chOff x="8064275" y="887850"/>
            <a:chExt cx="581800" cy="582350"/>
          </a:xfrm>
        </p:grpSpPr>
        <p:sp>
          <p:nvSpPr>
            <p:cNvPr id="833" name="Google Shape;833;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9" name="Google Shape;839;p17"/>
          <p:cNvGrpSpPr/>
          <p:nvPr/>
        </p:nvGrpSpPr>
        <p:grpSpPr>
          <a:xfrm>
            <a:off x="7353050" y="316275"/>
            <a:ext cx="292025" cy="292575"/>
            <a:chOff x="7353050" y="316275"/>
            <a:chExt cx="292025" cy="292575"/>
          </a:xfrm>
        </p:grpSpPr>
        <p:sp>
          <p:nvSpPr>
            <p:cNvPr id="840" name="Google Shape;840;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17"/>
          <p:cNvGrpSpPr/>
          <p:nvPr/>
        </p:nvGrpSpPr>
        <p:grpSpPr>
          <a:xfrm>
            <a:off x="8792300" y="321275"/>
            <a:ext cx="175000" cy="175000"/>
            <a:chOff x="8792300" y="321275"/>
            <a:chExt cx="175000" cy="175000"/>
          </a:xfrm>
        </p:grpSpPr>
        <p:sp>
          <p:nvSpPr>
            <p:cNvPr id="845" name="Google Shape;845;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9" name="Google Shape;849;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5" name="Google Shape;855;p17"/>
          <p:cNvGrpSpPr/>
          <p:nvPr/>
        </p:nvGrpSpPr>
        <p:grpSpPr>
          <a:xfrm>
            <a:off x="8490050" y="170875"/>
            <a:ext cx="175013" cy="27000"/>
            <a:chOff x="5662375" y="212375"/>
            <a:chExt cx="175013" cy="27000"/>
          </a:xfrm>
        </p:grpSpPr>
        <p:sp>
          <p:nvSpPr>
            <p:cNvPr id="856" name="Google Shape;856;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17"/>
          <p:cNvGrpSpPr/>
          <p:nvPr/>
        </p:nvGrpSpPr>
        <p:grpSpPr>
          <a:xfrm>
            <a:off x="8678350" y="1658000"/>
            <a:ext cx="175013" cy="27000"/>
            <a:chOff x="5662375" y="212375"/>
            <a:chExt cx="175013" cy="27000"/>
          </a:xfrm>
        </p:grpSpPr>
        <p:sp>
          <p:nvSpPr>
            <p:cNvPr id="860" name="Google Shape;860;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863" name="Shape 863"/>
        <p:cNvGrpSpPr/>
        <p:nvPr/>
      </p:nvGrpSpPr>
      <p:grpSpPr>
        <a:xfrm>
          <a:off x="0" y="0"/>
          <a:ext cx="0" cy="0"/>
          <a:chOff x="0" y="0"/>
          <a:chExt cx="0" cy="0"/>
        </a:xfrm>
      </p:grpSpPr>
      <p:sp>
        <p:nvSpPr>
          <p:cNvPr id="864" name="Google Shape;864;p18"/>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865" name="Google Shape;865;p18"/>
          <p:cNvGrpSpPr/>
          <p:nvPr/>
        </p:nvGrpSpPr>
        <p:grpSpPr>
          <a:xfrm>
            <a:off x="261711" y="-1158"/>
            <a:ext cx="8550326" cy="3981600"/>
            <a:chOff x="261711" y="-1158"/>
            <a:chExt cx="8550326" cy="3981600"/>
          </a:xfrm>
        </p:grpSpPr>
        <p:cxnSp>
          <p:nvCxnSpPr>
            <p:cNvPr id="866" name="Google Shape;866;p18"/>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867" name="Google Shape;867;p18"/>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868" name="Google Shape;868;p18"/>
            <p:cNvGrpSpPr/>
            <p:nvPr/>
          </p:nvGrpSpPr>
          <p:grpSpPr>
            <a:xfrm rot="10800000">
              <a:off x="343274" y="3300779"/>
              <a:ext cx="344736" cy="345385"/>
              <a:chOff x="7353050" y="316275"/>
              <a:chExt cx="292025" cy="292575"/>
            </a:xfrm>
          </p:grpSpPr>
          <p:sp>
            <p:nvSpPr>
              <p:cNvPr id="869" name="Google Shape;869;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3" name="Google Shape;873;p18"/>
            <p:cNvGrpSpPr/>
            <p:nvPr/>
          </p:nvGrpSpPr>
          <p:grpSpPr>
            <a:xfrm rot="10800000">
              <a:off x="8520013" y="714742"/>
              <a:ext cx="292025" cy="292575"/>
              <a:chOff x="7353050" y="316275"/>
              <a:chExt cx="292025" cy="292575"/>
            </a:xfrm>
          </p:grpSpPr>
          <p:sp>
            <p:nvSpPr>
              <p:cNvPr id="874" name="Google Shape;874;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18"/>
            <p:cNvGrpSpPr/>
            <p:nvPr/>
          </p:nvGrpSpPr>
          <p:grpSpPr>
            <a:xfrm rot="10800000">
              <a:off x="261711" y="465077"/>
              <a:ext cx="507562" cy="507984"/>
              <a:chOff x="8064275" y="887850"/>
              <a:chExt cx="581800" cy="582350"/>
            </a:xfrm>
          </p:grpSpPr>
          <p:sp>
            <p:nvSpPr>
              <p:cNvPr id="879" name="Google Shape;879;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85" name="Google Shape;885;p18"/>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6" name="Google Shape;886;p18"/>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7" name="Google Shape;887;p18"/>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8" name="Google Shape;888;p18"/>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9" name="Google Shape;889;p18"/>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90" name="Google Shape;890;p18"/>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891" name="Shape 891"/>
        <p:cNvGrpSpPr/>
        <p:nvPr/>
      </p:nvGrpSpPr>
      <p:grpSpPr>
        <a:xfrm>
          <a:off x="0" y="0"/>
          <a:ext cx="0" cy="0"/>
          <a:chOff x="0" y="0"/>
          <a:chExt cx="0" cy="0"/>
        </a:xfrm>
      </p:grpSpPr>
      <p:cxnSp>
        <p:nvCxnSpPr>
          <p:cNvPr id="892" name="Google Shape;892;p19"/>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893" name="Google Shape;893;p19"/>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894" name="Google Shape;894;p19"/>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895" name="Google Shape;895;p19"/>
          <p:cNvGrpSpPr/>
          <p:nvPr/>
        </p:nvGrpSpPr>
        <p:grpSpPr>
          <a:xfrm flipH="1">
            <a:off x="431725" y="4183775"/>
            <a:ext cx="292025" cy="292575"/>
            <a:chOff x="7353050" y="316275"/>
            <a:chExt cx="292025" cy="292575"/>
          </a:xfrm>
        </p:grpSpPr>
        <p:sp>
          <p:nvSpPr>
            <p:cNvPr id="896" name="Google Shape;896;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0" name="Google Shape;900;p19"/>
          <p:cNvGrpSpPr/>
          <p:nvPr/>
        </p:nvGrpSpPr>
        <p:grpSpPr>
          <a:xfrm>
            <a:off x="1075789" y="4604675"/>
            <a:ext cx="293111" cy="293388"/>
            <a:chOff x="3164039" y="430875"/>
            <a:chExt cx="293111" cy="293388"/>
          </a:xfrm>
        </p:grpSpPr>
        <p:sp>
          <p:nvSpPr>
            <p:cNvPr id="901" name="Google Shape;901;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07" name="Google Shape;907;p19"/>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908" name="Google Shape;908;p19"/>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909" name="Google Shape;909;p19"/>
          <p:cNvGrpSpPr/>
          <p:nvPr/>
        </p:nvGrpSpPr>
        <p:grpSpPr>
          <a:xfrm>
            <a:off x="8064275" y="526925"/>
            <a:ext cx="581800" cy="582350"/>
            <a:chOff x="8064275" y="887850"/>
            <a:chExt cx="581800" cy="582350"/>
          </a:xfrm>
        </p:grpSpPr>
        <p:sp>
          <p:nvSpPr>
            <p:cNvPr id="910" name="Google Shape;91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19"/>
          <p:cNvGrpSpPr/>
          <p:nvPr/>
        </p:nvGrpSpPr>
        <p:grpSpPr>
          <a:xfrm>
            <a:off x="7033875" y="170875"/>
            <a:ext cx="292025" cy="292575"/>
            <a:chOff x="7353050" y="316275"/>
            <a:chExt cx="292025" cy="292575"/>
          </a:xfrm>
        </p:grpSpPr>
        <p:sp>
          <p:nvSpPr>
            <p:cNvPr id="917" name="Google Shape;91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1" name="Google Shape;921;p19"/>
          <p:cNvGrpSpPr/>
          <p:nvPr/>
        </p:nvGrpSpPr>
        <p:grpSpPr>
          <a:xfrm>
            <a:off x="8757950" y="229650"/>
            <a:ext cx="175000" cy="175000"/>
            <a:chOff x="8792300" y="321275"/>
            <a:chExt cx="175000" cy="175000"/>
          </a:xfrm>
        </p:grpSpPr>
        <p:sp>
          <p:nvSpPr>
            <p:cNvPr id="922" name="Google Shape;92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19"/>
          <p:cNvGrpSpPr/>
          <p:nvPr/>
        </p:nvGrpSpPr>
        <p:grpSpPr>
          <a:xfrm>
            <a:off x="8490050" y="170875"/>
            <a:ext cx="175013" cy="27000"/>
            <a:chOff x="5662375" y="212375"/>
            <a:chExt cx="175013" cy="27000"/>
          </a:xfrm>
        </p:grpSpPr>
        <p:sp>
          <p:nvSpPr>
            <p:cNvPr id="927" name="Google Shape;927;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0" name="Google Shape;930;p19"/>
          <p:cNvGrpSpPr/>
          <p:nvPr/>
        </p:nvGrpSpPr>
        <p:grpSpPr>
          <a:xfrm>
            <a:off x="7916350" y="1124600"/>
            <a:ext cx="175013" cy="27000"/>
            <a:chOff x="5662375" y="212375"/>
            <a:chExt cx="175013" cy="27000"/>
          </a:xfrm>
        </p:grpSpPr>
        <p:sp>
          <p:nvSpPr>
            <p:cNvPr id="931" name="Google Shape;931;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4" name="Google Shape;934;p19"/>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5" name="Google Shape;935;p19"/>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6" name="Google Shape;936;p19"/>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7" name="Google Shape;937;p19"/>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8" name="Google Shape;938;p19"/>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9" name="Google Shape;939;p19"/>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0" name="Shape 940"/>
        <p:cNvGrpSpPr/>
        <p:nvPr/>
      </p:nvGrpSpPr>
      <p:grpSpPr>
        <a:xfrm>
          <a:off x="0" y="0"/>
          <a:ext cx="0" cy="0"/>
          <a:chOff x="0" y="0"/>
          <a:chExt cx="0" cy="0"/>
        </a:xfrm>
      </p:grpSpPr>
      <p:grpSp>
        <p:nvGrpSpPr>
          <p:cNvPr id="941" name="Google Shape;941;p20"/>
          <p:cNvGrpSpPr/>
          <p:nvPr/>
        </p:nvGrpSpPr>
        <p:grpSpPr>
          <a:xfrm rot="10800000">
            <a:off x="1954823" y="1124844"/>
            <a:ext cx="5234354" cy="3069144"/>
            <a:chOff x="1098425" y="237675"/>
            <a:chExt cx="5358675" cy="5174750"/>
          </a:xfrm>
        </p:grpSpPr>
        <p:sp>
          <p:nvSpPr>
            <p:cNvPr id="942" name="Google Shape;942;p20"/>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0"/>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0"/>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5" name="Google Shape;945;p20"/>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46" name="Google Shape;946;p20"/>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947" name="Google Shape;947;p20"/>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948" name="Google Shape;948;p20"/>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949" name="Google Shape;949;p20"/>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950" name="Google Shape;950;p20"/>
          <p:cNvGrpSpPr/>
          <p:nvPr/>
        </p:nvGrpSpPr>
        <p:grpSpPr>
          <a:xfrm flipH="1" rot="5400000">
            <a:off x="7407333" y="1284925"/>
            <a:ext cx="581800" cy="582350"/>
            <a:chOff x="8064275" y="887850"/>
            <a:chExt cx="581800" cy="582350"/>
          </a:xfrm>
        </p:grpSpPr>
        <p:sp>
          <p:nvSpPr>
            <p:cNvPr id="951" name="Google Shape;951;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7" name="Google Shape;957;p20"/>
          <p:cNvGrpSpPr/>
          <p:nvPr/>
        </p:nvGrpSpPr>
        <p:grpSpPr>
          <a:xfrm flipH="1" rot="5400000">
            <a:off x="7869720" y="2754200"/>
            <a:ext cx="292025" cy="292575"/>
            <a:chOff x="7353050" y="316275"/>
            <a:chExt cx="292025" cy="292575"/>
          </a:xfrm>
        </p:grpSpPr>
        <p:sp>
          <p:nvSpPr>
            <p:cNvPr id="958" name="Google Shape;958;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2" name="Google Shape;962;p20"/>
          <p:cNvGrpSpPr/>
          <p:nvPr/>
        </p:nvGrpSpPr>
        <p:grpSpPr>
          <a:xfrm flipH="1" rot="5400000">
            <a:off x="8012458" y="178175"/>
            <a:ext cx="175000" cy="175000"/>
            <a:chOff x="8792300" y="321275"/>
            <a:chExt cx="175000" cy="175000"/>
          </a:xfrm>
        </p:grpSpPr>
        <p:sp>
          <p:nvSpPr>
            <p:cNvPr id="963" name="Google Shape;963;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7" name="Google Shape;967;p20"/>
          <p:cNvGrpSpPr/>
          <p:nvPr/>
        </p:nvGrpSpPr>
        <p:grpSpPr>
          <a:xfrm rot="5400000">
            <a:off x="7551683" y="3879926"/>
            <a:ext cx="293111" cy="293388"/>
            <a:chOff x="3164039" y="430875"/>
            <a:chExt cx="293111" cy="293388"/>
          </a:xfrm>
        </p:grpSpPr>
        <p:sp>
          <p:nvSpPr>
            <p:cNvPr id="968" name="Google Shape;968;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4" name="Google Shape;974;p20"/>
          <p:cNvGrpSpPr/>
          <p:nvPr/>
        </p:nvGrpSpPr>
        <p:grpSpPr>
          <a:xfrm flipH="1" rot="5400000">
            <a:off x="8259052" y="323144"/>
            <a:ext cx="175013" cy="27000"/>
            <a:chOff x="5662375" y="212375"/>
            <a:chExt cx="175013" cy="27000"/>
          </a:xfrm>
        </p:grpSpPr>
        <p:sp>
          <p:nvSpPr>
            <p:cNvPr id="975" name="Google Shape;975;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78" name="Google Shape;978;p20"/>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979" name="Google Shape;979;p20"/>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980" name="Google Shape;980;p20"/>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981" name="Google Shape;981;p20"/>
          <p:cNvGrpSpPr/>
          <p:nvPr/>
        </p:nvGrpSpPr>
        <p:grpSpPr>
          <a:xfrm rot="5400000">
            <a:off x="621475" y="4062025"/>
            <a:ext cx="581800" cy="582350"/>
            <a:chOff x="8064275" y="887850"/>
            <a:chExt cx="581800" cy="582350"/>
          </a:xfrm>
        </p:grpSpPr>
        <p:sp>
          <p:nvSpPr>
            <p:cNvPr id="982" name="Google Shape;982;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8" name="Google Shape;988;p20"/>
          <p:cNvGrpSpPr/>
          <p:nvPr/>
        </p:nvGrpSpPr>
        <p:grpSpPr>
          <a:xfrm rot="5400000">
            <a:off x="1482825" y="3350800"/>
            <a:ext cx="292025" cy="292575"/>
            <a:chOff x="7353050" y="316275"/>
            <a:chExt cx="292025" cy="292575"/>
          </a:xfrm>
        </p:grpSpPr>
        <p:sp>
          <p:nvSpPr>
            <p:cNvPr id="989" name="Google Shape;989;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3" name="Google Shape;993;p20"/>
          <p:cNvGrpSpPr/>
          <p:nvPr/>
        </p:nvGrpSpPr>
        <p:grpSpPr>
          <a:xfrm rot="5400000">
            <a:off x="1595125" y="4790325"/>
            <a:ext cx="175000" cy="175000"/>
            <a:chOff x="8792300" y="321275"/>
            <a:chExt cx="175000" cy="175000"/>
          </a:xfrm>
        </p:grpSpPr>
        <p:sp>
          <p:nvSpPr>
            <p:cNvPr id="994" name="Google Shape;994;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8" name="Google Shape;998;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4" name="Google Shape;1004;p20"/>
          <p:cNvGrpSpPr/>
          <p:nvPr/>
        </p:nvGrpSpPr>
        <p:grpSpPr>
          <a:xfrm rot="5400000">
            <a:off x="1701119" y="1515381"/>
            <a:ext cx="175013" cy="27000"/>
            <a:chOff x="5662375" y="212375"/>
            <a:chExt cx="175013" cy="27000"/>
          </a:xfrm>
        </p:grpSpPr>
        <p:sp>
          <p:nvSpPr>
            <p:cNvPr id="1005" name="Google Shape;1005;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20"/>
          <p:cNvGrpSpPr/>
          <p:nvPr/>
        </p:nvGrpSpPr>
        <p:grpSpPr>
          <a:xfrm rot="5400000">
            <a:off x="1819519" y="4562081"/>
            <a:ext cx="175013" cy="27000"/>
            <a:chOff x="5662375" y="212375"/>
            <a:chExt cx="175013" cy="27000"/>
          </a:xfrm>
        </p:grpSpPr>
        <p:sp>
          <p:nvSpPr>
            <p:cNvPr id="1009" name="Google Shape;1009;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2" name="Google Shape;1012;p20"/>
          <p:cNvGrpSpPr/>
          <p:nvPr/>
        </p:nvGrpSpPr>
        <p:grpSpPr>
          <a:xfrm rot="5400000">
            <a:off x="408594" y="4140781"/>
            <a:ext cx="175013" cy="27000"/>
            <a:chOff x="5662375" y="212375"/>
            <a:chExt cx="175013" cy="27000"/>
          </a:xfrm>
        </p:grpSpPr>
        <p:sp>
          <p:nvSpPr>
            <p:cNvPr id="1013" name="Google Shape;1013;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6" name="Google Shape;1016;p20"/>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43" name="Shape 43"/>
        <p:cNvGrpSpPr/>
        <p:nvPr/>
      </p:nvGrpSpPr>
      <p:grpSpPr>
        <a:xfrm>
          <a:off x="0" y="0"/>
          <a:ext cx="0" cy="0"/>
          <a:chOff x="0" y="0"/>
          <a:chExt cx="0" cy="0"/>
        </a:xfrm>
      </p:grpSpPr>
      <p:sp>
        <p:nvSpPr>
          <p:cNvPr id="44" name="Google Shape;44;p3"/>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 name="Google Shape;45;p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46" name="Google Shape;46;p3"/>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47" name="Google Shape;47;p3"/>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48" name="Google Shape;48;p3"/>
          <p:cNvGrpSpPr/>
          <p:nvPr/>
        </p:nvGrpSpPr>
        <p:grpSpPr>
          <a:xfrm flipH="1">
            <a:off x="300738" y="4167800"/>
            <a:ext cx="292025" cy="292575"/>
            <a:chOff x="7353050" y="316275"/>
            <a:chExt cx="292025" cy="292575"/>
          </a:xfrm>
        </p:grpSpPr>
        <p:sp>
          <p:nvSpPr>
            <p:cNvPr id="49" name="Google Shape;49;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3"/>
          <p:cNvGrpSpPr/>
          <p:nvPr/>
        </p:nvGrpSpPr>
        <p:grpSpPr>
          <a:xfrm>
            <a:off x="148789" y="3224300"/>
            <a:ext cx="293111" cy="293388"/>
            <a:chOff x="3164039" y="430875"/>
            <a:chExt cx="293111" cy="293388"/>
          </a:xfrm>
        </p:grpSpPr>
        <p:sp>
          <p:nvSpPr>
            <p:cNvPr id="54" name="Google Shape;54;p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 name="Google Shape;60;p3"/>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3"/>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2" name="Google Shape;62;p3"/>
          <p:cNvGrpSpPr/>
          <p:nvPr/>
        </p:nvGrpSpPr>
        <p:grpSpPr>
          <a:xfrm>
            <a:off x="8064275" y="526925"/>
            <a:ext cx="581800" cy="582350"/>
            <a:chOff x="8064275" y="887850"/>
            <a:chExt cx="581800" cy="582350"/>
          </a:xfrm>
        </p:grpSpPr>
        <p:sp>
          <p:nvSpPr>
            <p:cNvPr id="63" name="Google Shape;6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3"/>
          <p:cNvGrpSpPr/>
          <p:nvPr/>
        </p:nvGrpSpPr>
        <p:grpSpPr>
          <a:xfrm>
            <a:off x="7033875" y="170875"/>
            <a:ext cx="292025" cy="292575"/>
            <a:chOff x="7353050" y="316275"/>
            <a:chExt cx="292025" cy="292575"/>
          </a:xfrm>
        </p:grpSpPr>
        <p:sp>
          <p:nvSpPr>
            <p:cNvPr id="70" name="Google Shape;7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3"/>
          <p:cNvGrpSpPr/>
          <p:nvPr/>
        </p:nvGrpSpPr>
        <p:grpSpPr>
          <a:xfrm>
            <a:off x="8757950" y="229650"/>
            <a:ext cx="175000" cy="175000"/>
            <a:chOff x="8792300" y="321275"/>
            <a:chExt cx="175000" cy="175000"/>
          </a:xfrm>
        </p:grpSpPr>
        <p:sp>
          <p:nvSpPr>
            <p:cNvPr id="75" name="Google Shape;7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3"/>
          <p:cNvGrpSpPr/>
          <p:nvPr/>
        </p:nvGrpSpPr>
        <p:grpSpPr>
          <a:xfrm>
            <a:off x="8490050" y="170875"/>
            <a:ext cx="175013" cy="27000"/>
            <a:chOff x="5662375" y="212375"/>
            <a:chExt cx="175013" cy="27000"/>
          </a:xfrm>
        </p:grpSpPr>
        <p:sp>
          <p:nvSpPr>
            <p:cNvPr id="80" name="Google Shape;8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3"/>
          <p:cNvGrpSpPr/>
          <p:nvPr/>
        </p:nvGrpSpPr>
        <p:grpSpPr>
          <a:xfrm>
            <a:off x="7916350" y="1124600"/>
            <a:ext cx="175013" cy="27000"/>
            <a:chOff x="5662375" y="212375"/>
            <a:chExt cx="175013" cy="27000"/>
          </a:xfrm>
        </p:grpSpPr>
        <p:sp>
          <p:nvSpPr>
            <p:cNvPr id="84" name="Google Shape;84;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017" name="Shape 1017"/>
        <p:cNvGrpSpPr/>
        <p:nvPr/>
      </p:nvGrpSpPr>
      <p:grpSpPr>
        <a:xfrm>
          <a:off x="0" y="0"/>
          <a:ext cx="0" cy="0"/>
          <a:chOff x="0" y="0"/>
          <a:chExt cx="0" cy="0"/>
        </a:xfrm>
      </p:grpSpPr>
      <p:sp>
        <p:nvSpPr>
          <p:cNvPr id="1018" name="Google Shape;1018;p21"/>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19" name="Google Shape;1019;p21"/>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020" name="Google Shape;1020;p21"/>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1021" name="Google Shape;1021;p21"/>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022" name="Google Shape;1022;p21"/>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023" name="Google Shape;1023;p21"/>
          <p:cNvGrpSpPr/>
          <p:nvPr/>
        </p:nvGrpSpPr>
        <p:grpSpPr>
          <a:xfrm flipH="1">
            <a:off x="423750" y="125363"/>
            <a:ext cx="292025" cy="292575"/>
            <a:chOff x="7353050" y="316275"/>
            <a:chExt cx="292025" cy="292575"/>
          </a:xfrm>
        </p:grpSpPr>
        <p:sp>
          <p:nvSpPr>
            <p:cNvPr id="1024" name="Google Shape;1024;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8" name="Google Shape;1028;p21"/>
          <p:cNvGrpSpPr/>
          <p:nvPr/>
        </p:nvGrpSpPr>
        <p:grpSpPr>
          <a:xfrm>
            <a:off x="1638739" y="558163"/>
            <a:ext cx="293111" cy="293388"/>
            <a:chOff x="3164039" y="430875"/>
            <a:chExt cx="293111" cy="293388"/>
          </a:xfrm>
        </p:grpSpPr>
        <p:sp>
          <p:nvSpPr>
            <p:cNvPr id="1029" name="Google Shape;1029;p2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5" name="Google Shape;1035;p21"/>
          <p:cNvGrpSpPr/>
          <p:nvPr/>
        </p:nvGrpSpPr>
        <p:grpSpPr>
          <a:xfrm>
            <a:off x="1591750" y="362600"/>
            <a:ext cx="175013" cy="27000"/>
            <a:chOff x="5662375" y="212375"/>
            <a:chExt cx="175013" cy="27000"/>
          </a:xfrm>
        </p:grpSpPr>
        <p:sp>
          <p:nvSpPr>
            <p:cNvPr id="1036" name="Google Shape;1036;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39" name="Google Shape;1039;p21"/>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1040" name="Google Shape;1040;p21"/>
          <p:cNvGrpSpPr/>
          <p:nvPr/>
        </p:nvGrpSpPr>
        <p:grpSpPr>
          <a:xfrm>
            <a:off x="7823875" y="202375"/>
            <a:ext cx="581800" cy="582350"/>
            <a:chOff x="8064275" y="887850"/>
            <a:chExt cx="581800" cy="582350"/>
          </a:xfrm>
        </p:grpSpPr>
        <p:sp>
          <p:nvSpPr>
            <p:cNvPr id="1041" name="Google Shape;1041;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7" name="Google Shape;1047;p21"/>
          <p:cNvGrpSpPr/>
          <p:nvPr/>
        </p:nvGrpSpPr>
        <p:grpSpPr>
          <a:xfrm flipH="1">
            <a:off x="8698650" y="1117488"/>
            <a:ext cx="292025" cy="292575"/>
            <a:chOff x="7353050" y="316275"/>
            <a:chExt cx="292025" cy="292575"/>
          </a:xfrm>
        </p:grpSpPr>
        <p:sp>
          <p:nvSpPr>
            <p:cNvPr id="1048" name="Google Shape;104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21"/>
          <p:cNvGrpSpPr/>
          <p:nvPr/>
        </p:nvGrpSpPr>
        <p:grpSpPr>
          <a:xfrm>
            <a:off x="8678350" y="1581800"/>
            <a:ext cx="175013" cy="27000"/>
            <a:chOff x="5662375" y="212375"/>
            <a:chExt cx="175013" cy="27000"/>
          </a:xfrm>
        </p:grpSpPr>
        <p:sp>
          <p:nvSpPr>
            <p:cNvPr id="1053" name="Google Shape;1053;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56" name="Google Shape;1056;p21"/>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057" name="Google Shape;1057;p21"/>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058" name="Google Shape;1058;p21"/>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059" name="Google Shape;1059;p21"/>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060" name="Google Shape;1060;p21"/>
          <p:cNvGrpSpPr/>
          <p:nvPr/>
        </p:nvGrpSpPr>
        <p:grpSpPr>
          <a:xfrm>
            <a:off x="7278954" y="4513075"/>
            <a:ext cx="581800" cy="582350"/>
            <a:chOff x="8064275" y="887850"/>
            <a:chExt cx="581800" cy="582350"/>
          </a:xfrm>
        </p:grpSpPr>
        <p:sp>
          <p:nvSpPr>
            <p:cNvPr id="1061" name="Google Shape;1061;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7" name="Google Shape;1067;p21"/>
          <p:cNvGrpSpPr/>
          <p:nvPr/>
        </p:nvGrpSpPr>
        <p:grpSpPr>
          <a:xfrm>
            <a:off x="6099454" y="4340463"/>
            <a:ext cx="292025" cy="29257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2" name="Google Shape;1072;p21"/>
          <p:cNvGrpSpPr/>
          <p:nvPr/>
        </p:nvGrpSpPr>
        <p:grpSpPr>
          <a:xfrm>
            <a:off x="8792779" y="4315025"/>
            <a:ext cx="175000" cy="175000"/>
            <a:chOff x="8792300" y="321275"/>
            <a:chExt cx="175000" cy="175000"/>
          </a:xfrm>
        </p:grpSpPr>
        <p:sp>
          <p:nvSpPr>
            <p:cNvPr id="1073" name="Google Shape;1073;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7" name="Google Shape;1077;p21"/>
          <p:cNvGrpSpPr/>
          <p:nvPr/>
        </p:nvGrpSpPr>
        <p:grpSpPr>
          <a:xfrm flipH="1">
            <a:off x="4972779" y="4657550"/>
            <a:ext cx="293111" cy="293388"/>
            <a:chOff x="3164039" y="430875"/>
            <a:chExt cx="293111" cy="293388"/>
          </a:xfrm>
        </p:grpSpPr>
        <p:sp>
          <p:nvSpPr>
            <p:cNvPr id="1078" name="Google Shape;1078;p2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4" name="Google Shape;1084;p21"/>
          <p:cNvGrpSpPr/>
          <p:nvPr/>
        </p:nvGrpSpPr>
        <p:grpSpPr>
          <a:xfrm>
            <a:off x="8721804" y="4142425"/>
            <a:ext cx="175013" cy="27000"/>
            <a:chOff x="5662375" y="212375"/>
            <a:chExt cx="175013" cy="27000"/>
          </a:xfrm>
        </p:grpSpPr>
        <p:sp>
          <p:nvSpPr>
            <p:cNvPr id="1085" name="Google Shape;1085;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088" name="Shape 1088"/>
        <p:cNvGrpSpPr/>
        <p:nvPr/>
      </p:nvGrpSpPr>
      <p:grpSpPr>
        <a:xfrm>
          <a:off x="0" y="0"/>
          <a:ext cx="0" cy="0"/>
          <a:chOff x="0" y="0"/>
          <a:chExt cx="0" cy="0"/>
        </a:xfrm>
      </p:grpSpPr>
      <p:sp>
        <p:nvSpPr>
          <p:cNvPr id="1089" name="Google Shape;1089;p22"/>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cxnSp>
        <p:nvCxnSpPr>
          <p:cNvPr id="1090" name="Google Shape;1090;p22"/>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091" name="Google Shape;1091;p22"/>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092" name="Google Shape;1092;p22"/>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093" name="Google Shape;1093;p22"/>
          <p:cNvGrpSpPr/>
          <p:nvPr/>
        </p:nvGrpSpPr>
        <p:grpSpPr>
          <a:xfrm flipH="1">
            <a:off x="499400" y="959675"/>
            <a:ext cx="581800" cy="582350"/>
            <a:chOff x="8064275" y="887850"/>
            <a:chExt cx="581800" cy="582350"/>
          </a:xfrm>
        </p:grpSpPr>
        <p:sp>
          <p:nvSpPr>
            <p:cNvPr id="1094" name="Google Shape;1094;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0" name="Google Shape;1100;p22"/>
          <p:cNvGrpSpPr/>
          <p:nvPr/>
        </p:nvGrpSpPr>
        <p:grpSpPr>
          <a:xfrm flipH="1">
            <a:off x="1500400" y="388100"/>
            <a:ext cx="292025" cy="292575"/>
            <a:chOff x="7353050" y="316275"/>
            <a:chExt cx="292025" cy="292575"/>
          </a:xfrm>
        </p:grpSpPr>
        <p:sp>
          <p:nvSpPr>
            <p:cNvPr id="1101" name="Google Shape;1101;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5" name="Google Shape;1105;p22"/>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2"/>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2"/>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2"/>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2"/>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2"/>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1" name="Google Shape;1111;p22"/>
          <p:cNvGrpSpPr/>
          <p:nvPr/>
        </p:nvGrpSpPr>
        <p:grpSpPr>
          <a:xfrm flipH="1">
            <a:off x="3527112" y="361100"/>
            <a:ext cx="175013" cy="27000"/>
            <a:chOff x="5662375" y="212375"/>
            <a:chExt cx="175013" cy="27000"/>
          </a:xfrm>
        </p:grpSpPr>
        <p:sp>
          <p:nvSpPr>
            <p:cNvPr id="1112" name="Google Shape;1112;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5" name="Google Shape;1115;p22"/>
          <p:cNvGrpSpPr/>
          <p:nvPr/>
        </p:nvGrpSpPr>
        <p:grpSpPr>
          <a:xfrm flipH="1">
            <a:off x="480412" y="242700"/>
            <a:ext cx="175013" cy="27000"/>
            <a:chOff x="5662375" y="212375"/>
            <a:chExt cx="175013" cy="27000"/>
          </a:xfrm>
        </p:grpSpPr>
        <p:sp>
          <p:nvSpPr>
            <p:cNvPr id="1116" name="Google Shape;111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9" name="Google Shape;1119;p22"/>
          <p:cNvGrpSpPr/>
          <p:nvPr/>
        </p:nvGrpSpPr>
        <p:grpSpPr>
          <a:xfrm flipH="1">
            <a:off x="901712" y="1653625"/>
            <a:ext cx="175013" cy="27000"/>
            <a:chOff x="5662375" y="212375"/>
            <a:chExt cx="175013" cy="27000"/>
          </a:xfrm>
        </p:grpSpPr>
        <p:sp>
          <p:nvSpPr>
            <p:cNvPr id="1120" name="Google Shape;112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23" name="Google Shape;1123;p22"/>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124" name="Google Shape;1124;p22"/>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125" name="Google Shape;1125;p22"/>
          <p:cNvGrpSpPr/>
          <p:nvPr/>
        </p:nvGrpSpPr>
        <p:grpSpPr>
          <a:xfrm rot="10800000">
            <a:off x="499400" y="3940925"/>
            <a:ext cx="581800" cy="582350"/>
            <a:chOff x="8064275" y="887850"/>
            <a:chExt cx="581800" cy="582350"/>
          </a:xfrm>
        </p:grpSpPr>
        <p:sp>
          <p:nvSpPr>
            <p:cNvPr id="1126" name="Google Shape;1126;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2" name="Google Shape;1132;p22"/>
          <p:cNvGrpSpPr/>
          <p:nvPr/>
        </p:nvGrpSpPr>
        <p:grpSpPr>
          <a:xfrm rot="10800000">
            <a:off x="1819575" y="4586750"/>
            <a:ext cx="292025" cy="292575"/>
            <a:chOff x="7353050" y="316275"/>
            <a:chExt cx="292025" cy="292575"/>
          </a:xfrm>
        </p:grpSpPr>
        <p:sp>
          <p:nvSpPr>
            <p:cNvPr id="1133" name="Google Shape;1133;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7" name="Google Shape;1137;p22"/>
          <p:cNvGrpSpPr/>
          <p:nvPr/>
        </p:nvGrpSpPr>
        <p:grpSpPr>
          <a:xfrm rot="10800000">
            <a:off x="212525" y="4645550"/>
            <a:ext cx="175000" cy="175000"/>
            <a:chOff x="8792300" y="321275"/>
            <a:chExt cx="175000" cy="175000"/>
          </a:xfrm>
        </p:grpSpPr>
        <p:sp>
          <p:nvSpPr>
            <p:cNvPr id="1138" name="Google Shape;1138;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2" name="Google Shape;1142;p22"/>
          <p:cNvGrpSpPr/>
          <p:nvPr/>
        </p:nvGrpSpPr>
        <p:grpSpPr>
          <a:xfrm rot="10800000">
            <a:off x="480412" y="4852325"/>
            <a:ext cx="175013" cy="27000"/>
            <a:chOff x="5662375" y="212375"/>
            <a:chExt cx="175013" cy="27000"/>
          </a:xfrm>
        </p:grpSpPr>
        <p:sp>
          <p:nvSpPr>
            <p:cNvPr id="1143" name="Google Shape;1143;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6" name="Google Shape;1146;p22"/>
          <p:cNvGrpSpPr/>
          <p:nvPr/>
        </p:nvGrpSpPr>
        <p:grpSpPr>
          <a:xfrm rot="10800000">
            <a:off x="1054112" y="3898600"/>
            <a:ext cx="175013" cy="27000"/>
            <a:chOff x="5662375" y="212375"/>
            <a:chExt cx="175013" cy="27000"/>
          </a:xfrm>
        </p:grpSpPr>
        <p:sp>
          <p:nvSpPr>
            <p:cNvPr id="1147" name="Google Shape;1147;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50" name="Shape 1150"/>
        <p:cNvGrpSpPr/>
        <p:nvPr/>
      </p:nvGrpSpPr>
      <p:grpSpPr>
        <a:xfrm>
          <a:off x="0" y="0"/>
          <a:ext cx="0" cy="0"/>
          <a:chOff x="0" y="0"/>
          <a:chExt cx="0" cy="0"/>
        </a:xfrm>
      </p:grpSpPr>
      <p:sp>
        <p:nvSpPr>
          <p:cNvPr id="1151" name="Google Shape;1151;p23"/>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52" name="Google Shape;1152;p23"/>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3" name="Google Shape;1153;p23"/>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4" name="Google Shape;1154;p23"/>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5" name="Google Shape;1155;p23"/>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6" name="Google Shape;1156;p23"/>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57" name="Google Shape;1157;p23"/>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158" name="Google Shape;1158;p23"/>
          <p:cNvGrpSpPr/>
          <p:nvPr/>
        </p:nvGrpSpPr>
        <p:grpSpPr>
          <a:xfrm>
            <a:off x="432850" y="0"/>
            <a:ext cx="8278300" cy="5165700"/>
            <a:chOff x="432850" y="0"/>
            <a:chExt cx="8278300" cy="5165700"/>
          </a:xfrm>
        </p:grpSpPr>
        <p:cxnSp>
          <p:nvCxnSpPr>
            <p:cNvPr id="1159" name="Google Shape;1159;p23"/>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60" name="Google Shape;1160;p23"/>
            <p:cNvGrpSpPr/>
            <p:nvPr/>
          </p:nvGrpSpPr>
          <p:grpSpPr>
            <a:xfrm>
              <a:off x="8129350" y="4292175"/>
              <a:ext cx="581800" cy="582350"/>
              <a:chOff x="8064275" y="887850"/>
              <a:chExt cx="581800" cy="582350"/>
            </a:xfrm>
          </p:grpSpPr>
          <p:sp>
            <p:nvSpPr>
              <p:cNvPr id="1161" name="Google Shape;1161;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23"/>
            <p:cNvGrpSpPr/>
            <p:nvPr/>
          </p:nvGrpSpPr>
          <p:grpSpPr>
            <a:xfrm>
              <a:off x="8274238" y="3720600"/>
              <a:ext cx="292025" cy="292575"/>
              <a:chOff x="7353050" y="316275"/>
              <a:chExt cx="292025" cy="292575"/>
            </a:xfrm>
          </p:grpSpPr>
          <p:sp>
            <p:nvSpPr>
              <p:cNvPr id="1168" name="Google Shape;1168;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2" name="Google Shape;1172;p23"/>
            <p:cNvGrpSpPr/>
            <p:nvPr/>
          </p:nvGrpSpPr>
          <p:grpSpPr>
            <a:xfrm>
              <a:off x="8332763" y="3212475"/>
              <a:ext cx="175000" cy="175000"/>
              <a:chOff x="8792300" y="321275"/>
              <a:chExt cx="175000" cy="175000"/>
            </a:xfrm>
          </p:grpSpPr>
          <p:sp>
            <p:nvSpPr>
              <p:cNvPr id="1173" name="Google Shape;1173;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7" name="Google Shape;1177;p23"/>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178" name="Google Shape;1178;p23"/>
            <p:cNvGrpSpPr/>
            <p:nvPr/>
          </p:nvGrpSpPr>
          <p:grpSpPr>
            <a:xfrm rot="10800000">
              <a:off x="432850" y="291788"/>
              <a:ext cx="581800" cy="582350"/>
              <a:chOff x="8064275" y="887850"/>
              <a:chExt cx="581800" cy="582350"/>
            </a:xfrm>
          </p:grpSpPr>
          <p:sp>
            <p:nvSpPr>
              <p:cNvPr id="1179" name="Google Shape;117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23"/>
            <p:cNvGrpSpPr/>
            <p:nvPr/>
          </p:nvGrpSpPr>
          <p:grpSpPr>
            <a:xfrm rot="10800000">
              <a:off x="577738" y="1153138"/>
              <a:ext cx="292025" cy="292575"/>
              <a:chOff x="7353050" y="316275"/>
              <a:chExt cx="292025" cy="292575"/>
            </a:xfrm>
          </p:grpSpPr>
          <p:sp>
            <p:nvSpPr>
              <p:cNvPr id="1186" name="Google Shape;118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0" name="Google Shape;1190;p23"/>
            <p:cNvGrpSpPr/>
            <p:nvPr/>
          </p:nvGrpSpPr>
          <p:grpSpPr>
            <a:xfrm rot="10800000">
              <a:off x="636238" y="1778838"/>
              <a:ext cx="175000" cy="175000"/>
              <a:chOff x="8792300" y="321275"/>
              <a:chExt cx="175000" cy="175000"/>
            </a:xfrm>
          </p:grpSpPr>
          <p:sp>
            <p:nvSpPr>
              <p:cNvPr id="1191" name="Google Shape;119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5" name="Google Shape;1195;p23"/>
            <p:cNvGrpSpPr/>
            <p:nvPr/>
          </p:nvGrpSpPr>
          <p:grpSpPr>
            <a:xfrm>
              <a:off x="432850" y="2003163"/>
              <a:ext cx="175013" cy="27000"/>
              <a:chOff x="5662375" y="212375"/>
              <a:chExt cx="175013" cy="27000"/>
            </a:xfrm>
          </p:grpSpPr>
          <p:sp>
            <p:nvSpPr>
              <p:cNvPr id="1196" name="Google Shape;119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9" name="Google Shape;1199;p23"/>
            <p:cNvGrpSpPr/>
            <p:nvPr/>
          </p:nvGrpSpPr>
          <p:grpSpPr>
            <a:xfrm>
              <a:off x="788100" y="208488"/>
              <a:ext cx="175013" cy="27000"/>
              <a:chOff x="5662375" y="212375"/>
              <a:chExt cx="175013" cy="27000"/>
            </a:xfrm>
          </p:grpSpPr>
          <p:sp>
            <p:nvSpPr>
              <p:cNvPr id="1200" name="Google Shape;120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3" name="Google Shape;1203;p23"/>
            <p:cNvGrpSpPr/>
            <p:nvPr/>
          </p:nvGrpSpPr>
          <p:grpSpPr>
            <a:xfrm>
              <a:off x="8129350" y="4988725"/>
              <a:ext cx="175013" cy="27000"/>
              <a:chOff x="5662375" y="212375"/>
              <a:chExt cx="175013" cy="27000"/>
            </a:xfrm>
          </p:grpSpPr>
          <p:sp>
            <p:nvSpPr>
              <p:cNvPr id="1204" name="Google Shape;1204;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7" name="Google Shape;1207;p23"/>
            <p:cNvGrpSpPr/>
            <p:nvPr/>
          </p:nvGrpSpPr>
          <p:grpSpPr>
            <a:xfrm>
              <a:off x="8497550" y="3429425"/>
              <a:ext cx="175013" cy="27000"/>
              <a:chOff x="5662375" y="212375"/>
              <a:chExt cx="175013" cy="27000"/>
            </a:xfrm>
          </p:grpSpPr>
          <p:sp>
            <p:nvSpPr>
              <p:cNvPr id="1208" name="Google Shape;1208;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11" name="Google Shape;1211;p23"/>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212" name="Google Shape;1212;p23"/>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213" name="Google Shape;1213;p2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7" name="Shape 1217"/>
        <p:cNvGrpSpPr/>
        <p:nvPr/>
      </p:nvGrpSpPr>
      <p:grpSpPr>
        <a:xfrm>
          <a:off x="0" y="0"/>
          <a:ext cx="0" cy="0"/>
          <a:chOff x="0" y="0"/>
          <a:chExt cx="0" cy="0"/>
        </a:xfrm>
      </p:grpSpPr>
      <p:sp>
        <p:nvSpPr>
          <p:cNvPr id="1218" name="Google Shape;1218;p24"/>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1219" name="Google Shape;1219;p24"/>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1220" name="Google Shape;1220;p24"/>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221" name="Google Shape;1221;p24"/>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222" name="Google Shape;1222;p24"/>
          <p:cNvGrpSpPr/>
          <p:nvPr/>
        </p:nvGrpSpPr>
        <p:grpSpPr>
          <a:xfrm flipH="1">
            <a:off x="431725" y="4183775"/>
            <a:ext cx="292025" cy="292575"/>
            <a:chOff x="7353050" y="316275"/>
            <a:chExt cx="292025" cy="292575"/>
          </a:xfrm>
        </p:grpSpPr>
        <p:sp>
          <p:nvSpPr>
            <p:cNvPr id="1223" name="Google Shape;1223;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24"/>
          <p:cNvGrpSpPr/>
          <p:nvPr/>
        </p:nvGrpSpPr>
        <p:grpSpPr>
          <a:xfrm>
            <a:off x="1646714" y="4616575"/>
            <a:ext cx="293111" cy="293388"/>
            <a:chOff x="3164039" y="430875"/>
            <a:chExt cx="293111" cy="293388"/>
          </a:xfrm>
        </p:grpSpPr>
        <p:sp>
          <p:nvSpPr>
            <p:cNvPr id="1228" name="Google Shape;1228;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34" name="Google Shape;1234;p24"/>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235" name="Google Shape;1235;p24"/>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236" name="Google Shape;1236;p24"/>
          <p:cNvGrpSpPr/>
          <p:nvPr/>
        </p:nvGrpSpPr>
        <p:grpSpPr>
          <a:xfrm>
            <a:off x="8064275" y="526925"/>
            <a:ext cx="581800" cy="582350"/>
            <a:chOff x="8064275" y="887850"/>
            <a:chExt cx="581800" cy="582350"/>
          </a:xfrm>
        </p:grpSpPr>
        <p:sp>
          <p:nvSpPr>
            <p:cNvPr id="1237" name="Google Shape;1237;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3" name="Google Shape;1243;p24"/>
          <p:cNvGrpSpPr/>
          <p:nvPr/>
        </p:nvGrpSpPr>
        <p:grpSpPr>
          <a:xfrm>
            <a:off x="7033875" y="170875"/>
            <a:ext cx="292025" cy="292575"/>
            <a:chOff x="7353050" y="316275"/>
            <a:chExt cx="292025" cy="292575"/>
          </a:xfrm>
        </p:grpSpPr>
        <p:sp>
          <p:nvSpPr>
            <p:cNvPr id="1244" name="Google Shape;1244;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8" name="Google Shape;1248;p24"/>
          <p:cNvGrpSpPr/>
          <p:nvPr/>
        </p:nvGrpSpPr>
        <p:grpSpPr>
          <a:xfrm>
            <a:off x="8757950" y="229650"/>
            <a:ext cx="175000" cy="175000"/>
            <a:chOff x="8792300" y="321275"/>
            <a:chExt cx="175000" cy="175000"/>
          </a:xfrm>
        </p:grpSpPr>
        <p:sp>
          <p:nvSpPr>
            <p:cNvPr id="1249" name="Google Shape;1249;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24"/>
          <p:cNvGrpSpPr/>
          <p:nvPr/>
        </p:nvGrpSpPr>
        <p:grpSpPr>
          <a:xfrm>
            <a:off x="8490050" y="170875"/>
            <a:ext cx="175013" cy="27000"/>
            <a:chOff x="5662375" y="212375"/>
            <a:chExt cx="175013" cy="27000"/>
          </a:xfrm>
        </p:grpSpPr>
        <p:sp>
          <p:nvSpPr>
            <p:cNvPr id="1254" name="Google Shape;1254;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7" name="Google Shape;1257;p24"/>
          <p:cNvGrpSpPr/>
          <p:nvPr/>
        </p:nvGrpSpPr>
        <p:grpSpPr>
          <a:xfrm>
            <a:off x="7916350" y="1124600"/>
            <a:ext cx="175013" cy="27000"/>
            <a:chOff x="5662375" y="212375"/>
            <a:chExt cx="175013" cy="27000"/>
          </a:xfrm>
        </p:grpSpPr>
        <p:sp>
          <p:nvSpPr>
            <p:cNvPr id="1258" name="Google Shape;1258;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261" name="Shape 1261"/>
        <p:cNvGrpSpPr/>
        <p:nvPr/>
      </p:nvGrpSpPr>
      <p:grpSpPr>
        <a:xfrm>
          <a:off x="0" y="0"/>
          <a:ext cx="0" cy="0"/>
          <a:chOff x="0" y="0"/>
          <a:chExt cx="0" cy="0"/>
        </a:xfrm>
      </p:grpSpPr>
      <p:sp>
        <p:nvSpPr>
          <p:cNvPr id="1262" name="Google Shape;1262;p25"/>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1263" name="Google Shape;1263;p25"/>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1264" name="Google Shape;1264;p25"/>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2"/>
              </a:rPr>
              <a:t>Slidesgo</a:t>
            </a:r>
            <a:r>
              <a:rPr b="0" i="0" lang="en" sz="1100" u="none" cap="none" strike="noStrike">
                <a:solidFill>
                  <a:schemeClr val="dk2"/>
                </a:solidFill>
                <a:latin typeface="Barlow Semi Condensed"/>
                <a:ea typeface="Barlow Semi Condensed"/>
                <a:cs typeface="Barlow Semi Condensed"/>
                <a:sym typeface="Barlow Semi Condensed"/>
              </a:rPr>
              <a:t>, including icons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3"/>
              </a:rPr>
              <a:t>Flaticon</a:t>
            </a:r>
            <a:r>
              <a:rPr b="0" i="0" lang="en" sz="1100" u="none" cap="none" strike="noStrike">
                <a:solidFill>
                  <a:schemeClr val="dk2"/>
                </a:solidFill>
                <a:latin typeface="Barlow Semi Condensed"/>
                <a:ea typeface="Barlow Semi Condensed"/>
                <a:cs typeface="Barlow Semi Condensed"/>
                <a:sym typeface="Barlow Semi Condensed"/>
              </a:rPr>
              <a:t>, infographics &amp; images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4"/>
              </a:rPr>
              <a:t>Freepik</a:t>
            </a:r>
            <a:r>
              <a:rPr b="0" i="0" lang="en" sz="1100" u="none" cap="none" strike="noStrike">
                <a:solidFill>
                  <a:schemeClr val="dk2"/>
                </a:solidFill>
                <a:latin typeface="Barlow Semi Condensed"/>
                <a:ea typeface="Barlow Semi Condensed"/>
                <a:cs typeface="Barlow Semi Condensed"/>
                <a:sym typeface="Barlow Semi Condensed"/>
              </a:rPr>
              <a:t> and illustrations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5"/>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1265" name="Google Shape;1265;p25"/>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266" name="Google Shape;1266;p25"/>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267" name="Google Shape;1267;p25"/>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268" name="Google Shape;1268;p25"/>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269" name="Google Shape;1269;p25"/>
          <p:cNvGrpSpPr/>
          <p:nvPr/>
        </p:nvGrpSpPr>
        <p:grpSpPr>
          <a:xfrm flipH="1" rot="5400000">
            <a:off x="7407333" y="1284925"/>
            <a:ext cx="581800" cy="582350"/>
            <a:chOff x="8064275" y="887850"/>
            <a:chExt cx="581800" cy="582350"/>
          </a:xfrm>
        </p:grpSpPr>
        <p:sp>
          <p:nvSpPr>
            <p:cNvPr id="1270" name="Google Shape;1270;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6" name="Google Shape;1276;p25"/>
          <p:cNvGrpSpPr/>
          <p:nvPr/>
        </p:nvGrpSpPr>
        <p:grpSpPr>
          <a:xfrm flipH="1" rot="5400000">
            <a:off x="7869720" y="2754200"/>
            <a:ext cx="292025" cy="292575"/>
            <a:chOff x="7353050" y="316275"/>
            <a:chExt cx="292025" cy="292575"/>
          </a:xfrm>
        </p:grpSpPr>
        <p:sp>
          <p:nvSpPr>
            <p:cNvPr id="1277" name="Google Shape;1277;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p25"/>
          <p:cNvGrpSpPr/>
          <p:nvPr/>
        </p:nvGrpSpPr>
        <p:grpSpPr>
          <a:xfrm flipH="1" rot="5400000">
            <a:off x="8012458" y="178175"/>
            <a:ext cx="175000" cy="175000"/>
            <a:chOff x="8792300" y="321275"/>
            <a:chExt cx="175000" cy="175000"/>
          </a:xfrm>
        </p:grpSpPr>
        <p:sp>
          <p:nvSpPr>
            <p:cNvPr id="1282" name="Google Shape;1282;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6" name="Google Shape;1286;p25"/>
          <p:cNvGrpSpPr/>
          <p:nvPr/>
        </p:nvGrpSpPr>
        <p:grpSpPr>
          <a:xfrm rot="5400000">
            <a:off x="7551683" y="3879926"/>
            <a:ext cx="293111" cy="293388"/>
            <a:chOff x="3164039" y="430875"/>
            <a:chExt cx="293111" cy="293388"/>
          </a:xfrm>
        </p:grpSpPr>
        <p:sp>
          <p:nvSpPr>
            <p:cNvPr id="1287" name="Google Shape;1287;p2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p25"/>
          <p:cNvGrpSpPr/>
          <p:nvPr/>
        </p:nvGrpSpPr>
        <p:grpSpPr>
          <a:xfrm flipH="1" rot="5400000">
            <a:off x="8259052" y="323144"/>
            <a:ext cx="175013" cy="27000"/>
            <a:chOff x="5662375" y="212375"/>
            <a:chExt cx="175013" cy="27000"/>
          </a:xfrm>
        </p:grpSpPr>
        <p:sp>
          <p:nvSpPr>
            <p:cNvPr id="1294" name="Google Shape;129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97" name="Google Shape;1297;p25"/>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298" name="Google Shape;1298;p25"/>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299" name="Google Shape;1299;p25"/>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300" name="Google Shape;1300;p25"/>
          <p:cNvGrpSpPr/>
          <p:nvPr/>
        </p:nvGrpSpPr>
        <p:grpSpPr>
          <a:xfrm rot="5400000">
            <a:off x="621475" y="4062025"/>
            <a:ext cx="581800" cy="582350"/>
            <a:chOff x="8064275" y="887850"/>
            <a:chExt cx="581800" cy="582350"/>
          </a:xfrm>
        </p:grpSpPr>
        <p:sp>
          <p:nvSpPr>
            <p:cNvPr id="1301" name="Google Shape;1301;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25"/>
          <p:cNvGrpSpPr/>
          <p:nvPr/>
        </p:nvGrpSpPr>
        <p:grpSpPr>
          <a:xfrm rot="5400000">
            <a:off x="1482825" y="3350800"/>
            <a:ext cx="292025" cy="292575"/>
            <a:chOff x="7353050" y="316275"/>
            <a:chExt cx="292025" cy="292575"/>
          </a:xfrm>
        </p:grpSpPr>
        <p:sp>
          <p:nvSpPr>
            <p:cNvPr id="1308" name="Google Shape;1308;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2" name="Google Shape;1312;p25"/>
          <p:cNvGrpSpPr/>
          <p:nvPr/>
        </p:nvGrpSpPr>
        <p:grpSpPr>
          <a:xfrm rot="5400000">
            <a:off x="1595125" y="4790325"/>
            <a:ext cx="175000" cy="175000"/>
            <a:chOff x="8792300" y="321275"/>
            <a:chExt cx="175000" cy="175000"/>
          </a:xfrm>
        </p:grpSpPr>
        <p:sp>
          <p:nvSpPr>
            <p:cNvPr id="1313" name="Google Shape;1313;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7" name="Google Shape;1317;p25"/>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5"/>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5"/>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5"/>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5"/>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5"/>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3" name="Google Shape;1323;p25"/>
          <p:cNvGrpSpPr/>
          <p:nvPr/>
        </p:nvGrpSpPr>
        <p:grpSpPr>
          <a:xfrm rot="5400000">
            <a:off x="1701119" y="1515381"/>
            <a:ext cx="175013" cy="27000"/>
            <a:chOff x="5662375" y="212375"/>
            <a:chExt cx="175013" cy="27000"/>
          </a:xfrm>
        </p:grpSpPr>
        <p:sp>
          <p:nvSpPr>
            <p:cNvPr id="1324" name="Google Shape;132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7" name="Google Shape;1327;p25"/>
          <p:cNvGrpSpPr/>
          <p:nvPr/>
        </p:nvGrpSpPr>
        <p:grpSpPr>
          <a:xfrm rot="5400000">
            <a:off x="1819519" y="4562081"/>
            <a:ext cx="175013" cy="27000"/>
            <a:chOff x="5662375" y="212375"/>
            <a:chExt cx="175013" cy="27000"/>
          </a:xfrm>
        </p:grpSpPr>
        <p:sp>
          <p:nvSpPr>
            <p:cNvPr id="1328" name="Google Shape;132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25"/>
          <p:cNvGrpSpPr/>
          <p:nvPr/>
        </p:nvGrpSpPr>
        <p:grpSpPr>
          <a:xfrm rot="5400000">
            <a:off x="408594" y="4140781"/>
            <a:ext cx="175013" cy="27000"/>
            <a:chOff x="5662375" y="212375"/>
            <a:chExt cx="175013" cy="27000"/>
          </a:xfrm>
        </p:grpSpPr>
        <p:sp>
          <p:nvSpPr>
            <p:cNvPr id="1332" name="Google Shape;1332;p2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335" name="Shape 1335"/>
        <p:cNvGrpSpPr/>
        <p:nvPr/>
      </p:nvGrpSpPr>
      <p:grpSpPr>
        <a:xfrm>
          <a:off x="0" y="0"/>
          <a:ext cx="0" cy="0"/>
          <a:chOff x="0" y="0"/>
          <a:chExt cx="0" cy="0"/>
        </a:xfrm>
      </p:grpSpPr>
      <p:sp>
        <p:nvSpPr>
          <p:cNvPr id="1336" name="Google Shape;1336;p26"/>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7" name="Google Shape;1337;p26"/>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8" name="Google Shape;1338;p26"/>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339" name="Google Shape;1339;p26"/>
          <p:cNvGrpSpPr/>
          <p:nvPr/>
        </p:nvGrpSpPr>
        <p:grpSpPr>
          <a:xfrm>
            <a:off x="432850" y="0"/>
            <a:ext cx="8278300" cy="5165700"/>
            <a:chOff x="432850" y="0"/>
            <a:chExt cx="8278300" cy="5165700"/>
          </a:xfrm>
        </p:grpSpPr>
        <p:cxnSp>
          <p:nvCxnSpPr>
            <p:cNvPr id="1340" name="Google Shape;1340;p26"/>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341" name="Google Shape;1341;p26"/>
            <p:cNvGrpSpPr/>
            <p:nvPr/>
          </p:nvGrpSpPr>
          <p:grpSpPr>
            <a:xfrm>
              <a:off x="8129350" y="4292175"/>
              <a:ext cx="581800" cy="582350"/>
              <a:chOff x="8064275" y="887850"/>
              <a:chExt cx="581800" cy="582350"/>
            </a:xfrm>
          </p:grpSpPr>
          <p:sp>
            <p:nvSpPr>
              <p:cNvPr id="1342" name="Google Shape;1342;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8" name="Google Shape;1348;p26"/>
            <p:cNvGrpSpPr/>
            <p:nvPr/>
          </p:nvGrpSpPr>
          <p:grpSpPr>
            <a:xfrm>
              <a:off x="8274238" y="3720600"/>
              <a:ext cx="292025" cy="292575"/>
              <a:chOff x="7353050" y="316275"/>
              <a:chExt cx="292025" cy="292575"/>
            </a:xfrm>
          </p:grpSpPr>
          <p:sp>
            <p:nvSpPr>
              <p:cNvPr id="1349" name="Google Shape;1349;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3" name="Google Shape;1353;p26"/>
            <p:cNvGrpSpPr/>
            <p:nvPr/>
          </p:nvGrpSpPr>
          <p:grpSpPr>
            <a:xfrm>
              <a:off x="8332763" y="3212475"/>
              <a:ext cx="175000" cy="175000"/>
              <a:chOff x="8792300" y="321275"/>
              <a:chExt cx="175000" cy="175000"/>
            </a:xfrm>
          </p:grpSpPr>
          <p:sp>
            <p:nvSpPr>
              <p:cNvPr id="1354" name="Google Shape;1354;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58" name="Google Shape;1358;p26"/>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359" name="Google Shape;1359;p26"/>
            <p:cNvGrpSpPr/>
            <p:nvPr/>
          </p:nvGrpSpPr>
          <p:grpSpPr>
            <a:xfrm rot="10800000">
              <a:off x="432850" y="291788"/>
              <a:ext cx="581800" cy="582350"/>
              <a:chOff x="8064275" y="887850"/>
              <a:chExt cx="581800" cy="582350"/>
            </a:xfrm>
          </p:grpSpPr>
          <p:sp>
            <p:nvSpPr>
              <p:cNvPr id="1360" name="Google Shape;1360;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6" name="Google Shape;1366;p26"/>
            <p:cNvGrpSpPr/>
            <p:nvPr/>
          </p:nvGrpSpPr>
          <p:grpSpPr>
            <a:xfrm rot="10800000">
              <a:off x="577738" y="1153138"/>
              <a:ext cx="292025" cy="292575"/>
              <a:chOff x="7353050" y="316275"/>
              <a:chExt cx="292025" cy="292575"/>
            </a:xfrm>
          </p:grpSpPr>
          <p:sp>
            <p:nvSpPr>
              <p:cNvPr id="1367" name="Google Shape;1367;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p26"/>
            <p:cNvGrpSpPr/>
            <p:nvPr/>
          </p:nvGrpSpPr>
          <p:grpSpPr>
            <a:xfrm rot="10800000">
              <a:off x="636238" y="1778838"/>
              <a:ext cx="175000" cy="175000"/>
              <a:chOff x="8792300" y="321275"/>
              <a:chExt cx="175000" cy="175000"/>
            </a:xfrm>
          </p:grpSpPr>
          <p:sp>
            <p:nvSpPr>
              <p:cNvPr id="1372" name="Google Shape;1372;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6" name="Google Shape;1376;p26"/>
            <p:cNvGrpSpPr/>
            <p:nvPr/>
          </p:nvGrpSpPr>
          <p:grpSpPr>
            <a:xfrm>
              <a:off x="432850" y="2003163"/>
              <a:ext cx="175013" cy="27000"/>
              <a:chOff x="5662375" y="212375"/>
              <a:chExt cx="175013" cy="27000"/>
            </a:xfrm>
          </p:grpSpPr>
          <p:sp>
            <p:nvSpPr>
              <p:cNvPr id="1377" name="Google Shape;1377;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0" name="Google Shape;1380;p26"/>
            <p:cNvGrpSpPr/>
            <p:nvPr/>
          </p:nvGrpSpPr>
          <p:grpSpPr>
            <a:xfrm>
              <a:off x="788100" y="208488"/>
              <a:ext cx="175013" cy="27000"/>
              <a:chOff x="5662375" y="212375"/>
              <a:chExt cx="175013" cy="27000"/>
            </a:xfrm>
          </p:grpSpPr>
          <p:sp>
            <p:nvSpPr>
              <p:cNvPr id="1381" name="Google Shape;1381;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4" name="Google Shape;1384;p26"/>
            <p:cNvGrpSpPr/>
            <p:nvPr/>
          </p:nvGrpSpPr>
          <p:grpSpPr>
            <a:xfrm>
              <a:off x="8129350" y="4988725"/>
              <a:ext cx="175013" cy="27000"/>
              <a:chOff x="5662375" y="212375"/>
              <a:chExt cx="175013" cy="27000"/>
            </a:xfrm>
          </p:grpSpPr>
          <p:sp>
            <p:nvSpPr>
              <p:cNvPr id="1385" name="Google Shape;1385;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8" name="Google Shape;1388;p26"/>
            <p:cNvGrpSpPr/>
            <p:nvPr/>
          </p:nvGrpSpPr>
          <p:grpSpPr>
            <a:xfrm>
              <a:off x="8497550" y="3429425"/>
              <a:ext cx="175013" cy="27000"/>
              <a:chOff x="5662375" y="212375"/>
              <a:chExt cx="175013" cy="27000"/>
            </a:xfrm>
          </p:grpSpPr>
          <p:sp>
            <p:nvSpPr>
              <p:cNvPr id="1389" name="Google Shape;1389;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92" name="Google Shape;1392;p26"/>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393" name="Google Shape;1393;p26"/>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394" name="Google Shape;1394;p2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8" name="Shape 1398"/>
        <p:cNvGrpSpPr/>
        <p:nvPr/>
      </p:nvGrpSpPr>
      <p:grpSpPr>
        <a:xfrm>
          <a:off x="0" y="0"/>
          <a:ext cx="0" cy="0"/>
          <a:chOff x="0" y="0"/>
          <a:chExt cx="0" cy="0"/>
        </a:xfrm>
      </p:grpSpPr>
      <p:sp>
        <p:nvSpPr>
          <p:cNvPr id="1399" name="Google Shape;1399;p27"/>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00" name="Google Shape;1400;p27"/>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1401" name="Google Shape;1401;p27"/>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402" name="Google Shape;1402;p27"/>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403" name="Google Shape;1403;p27"/>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404" name="Google Shape;1404;p27"/>
          <p:cNvGrpSpPr/>
          <p:nvPr/>
        </p:nvGrpSpPr>
        <p:grpSpPr>
          <a:xfrm flipH="1">
            <a:off x="499400" y="959675"/>
            <a:ext cx="581800" cy="582350"/>
            <a:chOff x="8064275" y="887850"/>
            <a:chExt cx="581800" cy="582350"/>
          </a:xfrm>
        </p:grpSpPr>
        <p:sp>
          <p:nvSpPr>
            <p:cNvPr id="1405" name="Google Shape;1405;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1" name="Google Shape;1411;p27"/>
          <p:cNvGrpSpPr/>
          <p:nvPr/>
        </p:nvGrpSpPr>
        <p:grpSpPr>
          <a:xfrm flipH="1">
            <a:off x="1500400" y="388100"/>
            <a:ext cx="292025" cy="292575"/>
            <a:chOff x="7353050" y="316275"/>
            <a:chExt cx="292025" cy="292575"/>
          </a:xfrm>
        </p:grpSpPr>
        <p:sp>
          <p:nvSpPr>
            <p:cNvPr id="1412" name="Google Shape;1412;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6" name="Google Shape;1416;p2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2" name="Google Shape;1422;p27"/>
          <p:cNvGrpSpPr/>
          <p:nvPr/>
        </p:nvGrpSpPr>
        <p:grpSpPr>
          <a:xfrm flipH="1">
            <a:off x="3527112" y="361100"/>
            <a:ext cx="175013" cy="27000"/>
            <a:chOff x="5662375" y="212375"/>
            <a:chExt cx="175013" cy="27000"/>
          </a:xfrm>
        </p:grpSpPr>
        <p:sp>
          <p:nvSpPr>
            <p:cNvPr id="1423" name="Google Shape;1423;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6" name="Google Shape;1426;p27"/>
          <p:cNvGrpSpPr/>
          <p:nvPr/>
        </p:nvGrpSpPr>
        <p:grpSpPr>
          <a:xfrm flipH="1">
            <a:off x="480412" y="242700"/>
            <a:ext cx="175013" cy="27000"/>
            <a:chOff x="5662375" y="212375"/>
            <a:chExt cx="175013" cy="27000"/>
          </a:xfrm>
        </p:grpSpPr>
        <p:sp>
          <p:nvSpPr>
            <p:cNvPr id="1427" name="Google Shape;1427;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27"/>
          <p:cNvGrpSpPr/>
          <p:nvPr/>
        </p:nvGrpSpPr>
        <p:grpSpPr>
          <a:xfrm flipH="1">
            <a:off x="901712" y="1653625"/>
            <a:ext cx="175013" cy="27000"/>
            <a:chOff x="5662375" y="212375"/>
            <a:chExt cx="175013" cy="27000"/>
          </a:xfrm>
        </p:grpSpPr>
        <p:sp>
          <p:nvSpPr>
            <p:cNvPr id="1431" name="Google Shape;1431;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34" name="Google Shape;1434;p27"/>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435" name="Google Shape;1435;p27"/>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436" name="Google Shape;1436;p27"/>
          <p:cNvGrpSpPr/>
          <p:nvPr/>
        </p:nvGrpSpPr>
        <p:grpSpPr>
          <a:xfrm rot="10800000">
            <a:off x="499400" y="3940925"/>
            <a:ext cx="581800" cy="582350"/>
            <a:chOff x="8064275" y="887850"/>
            <a:chExt cx="581800" cy="582350"/>
          </a:xfrm>
        </p:grpSpPr>
        <p:sp>
          <p:nvSpPr>
            <p:cNvPr id="1437" name="Google Shape;1437;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3" name="Google Shape;1443;p27"/>
          <p:cNvGrpSpPr/>
          <p:nvPr/>
        </p:nvGrpSpPr>
        <p:grpSpPr>
          <a:xfrm rot="10800000">
            <a:off x="1819575" y="4586750"/>
            <a:ext cx="292025" cy="292575"/>
            <a:chOff x="7353050" y="316275"/>
            <a:chExt cx="292025" cy="292575"/>
          </a:xfrm>
        </p:grpSpPr>
        <p:sp>
          <p:nvSpPr>
            <p:cNvPr id="1444" name="Google Shape;1444;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27"/>
          <p:cNvGrpSpPr/>
          <p:nvPr/>
        </p:nvGrpSpPr>
        <p:grpSpPr>
          <a:xfrm rot="10800000">
            <a:off x="212525" y="4645550"/>
            <a:ext cx="175000" cy="175000"/>
            <a:chOff x="8792300" y="321275"/>
            <a:chExt cx="175000" cy="175000"/>
          </a:xfrm>
        </p:grpSpPr>
        <p:sp>
          <p:nvSpPr>
            <p:cNvPr id="1449" name="Google Shape;1449;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3" name="Google Shape;1453;p27"/>
          <p:cNvGrpSpPr/>
          <p:nvPr/>
        </p:nvGrpSpPr>
        <p:grpSpPr>
          <a:xfrm rot="10800000">
            <a:off x="480412" y="4852325"/>
            <a:ext cx="175013" cy="27000"/>
            <a:chOff x="5662375" y="212375"/>
            <a:chExt cx="175013" cy="27000"/>
          </a:xfrm>
        </p:grpSpPr>
        <p:sp>
          <p:nvSpPr>
            <p:cNvPr id="1454" name="Google Shape;1454;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7" name="Google Shape;1457;p27"/>
          <p:cNvGrpSpPr/>
          <p:nvPr/>
        </p:nvGrpSpPr>
        <p:grpSpPr>
          <a:xfrm rot="10800000">
            <a:off x="1054112" y="3898600"/>
            <a:ext cx="175013" cy="27000"/>
            <a:chOff x="5662375" y="212375"/>
            <a:chExt cx="175013" cy="27000"/>
          </a:xfrm>
        </p:grpSpPr>
        <p:sp>
          <p:nvSpPr>
            <p:cNvPr id="1458" name="Google Shape;1458;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61" name="Shape 146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462" name="Shape 1462"/>
        <p:cNvGrpSpPr/>
        <p:nvPr/>
      </p:nvGrpSpPr>
      <p:grpSpPr>
        <a:xfrm>
          <a:off x="0" y="0"/>
          <a:ext cx="0" cy="0"/>
          <a:chOff x="0" y="0"/>
          <a:chExt cx="0" cy="0"/>
        </a:xfrm>
      </p:grpSpPr>
      <p:cxnSp>
        <p:nvCxnSpPr>
          <p:cNvPr id="1463" name="Google Shape;1463;p29"/>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1464" name="Google Shape;1464;p29"/>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1465" name="Google Shape;1465;p29"/>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1466" name="Google Shape;1466;p29"/>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1467" name="Google Shape;1467;p29"/>
          <p:cNvGrpSpPr/>
          <p:nvPr/>
        </p:nvGrpSpPr>
        <p:grpSpPr>
          <a:xfrm flipH="1" rot="5400000">
            <a:off x="7407333" y="1284925"/>
            <a:ext cx="581800" cy="582350"/>
            <a:chOff x="8064275" y="887850"/>
            <a:chExt cx="581800" cy="582350"/>
          </a:xfrm>
        </p:grpSpPr>
        <p:sp>
          <p:nvSpPr>
            <p:cNvPr id="1468" name="Google Shape;1468;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29"/>
          <p:cNvGrpSpPr/>
          <p:nvPr/>
        </p:nvGrpSpPr>
        <p:grpSpPr>
          <a:xfrm flipH="1" rot="5400000">
            <a:off x="7869720" y="2754200"/>
            <a:ext cx="292025" cy="292575"/>
            <a:chOff x="7353050" y="316275"/>
            <a:chExt cx="292025" cy="292575"/>
          </a:xfrm>
        </p:grpSpPr>
        <p:sp>
          <p:nvSpPr>
            <p:cNvPr id="1475" name="Google Shape;1475;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29"/>
          <p:cNvGrpSpPr/>
          <p:nvPr/>
        </p:nvGrpSpPr>
        <p:grpSpPr>
          <a:xfrm flipH="1" rot="5400000">
            <a:off x="8012458" y="178175"/>
            <a:ext cx="175000" cy="175000"/>
            <a:chOff x="8792300" y="321275"/>
            <a:chExt cx="175000" cy="175000"/>
          </a:xfrm>
        </p:grpSpPr>
        <p:sp>
          <p:nvSpPr>
            <p:cNvPr id="1480" name="Google Shape;1480;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4" name="Google Shape;1484;p29"/>
          <p:cNvGrpSpPr/>
          <p:nvPr/>
        </p:nvGrpSpPr>
        <p:grpSpPr>
          <a:xfrm rot="5400000">
            <a:off x="7551683" y="3879926"/>
            <a:ext cx="293111" cy="293388"/>
            <a:chOff x="3164039" y="430875"/>
            <a:chExt cx="293111" cy="293388"/>
          </a:xfrm>
        </p:grpSpPr>
        <p:sp>
          <p:nvSpPr>
            <p:cNvPr id="1485" name="Google Shape;1485;p2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1" name="Google Shape;1491;p29"/>
          <p:cNvGrpSpPr/>
          <p:nvPr/>
        </p:nvGrpSpPr>
        <p:grpSpPr>
          <a:xfrm flipH="1" rot="5400000">
            <a:off x="8259052" y="323144"/>
            <a:ext cx="175013" cy="27000"/>
            <a:chOff x="5662375" y="212375"/>
            <a:chExt cx="175013" cy="27000"/>
          </a:xfrm>
        </p:grpSpPr>
        <p:sp>
          <p:nvSpPr>
            <p:cNvPr id="1492" name="Google Shape;1492;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95" name="Google Shape;1495;p29"/>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1496" name="Google Shape;1496;p29"/>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1497" name="Google Shape;1497;p29"/>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1498" name="Google Shape;1498;p29"/>
          <p:cNvGrpSpPr/>
          <p:nvPr/>
        </p:nvGrpSpPr>
        <p:grpSpPr>
          <a:xfrm rot="5400000">
            <a:off x="621475" y="4062025"/>
            <a:ext cx="581800" cy="582350"/>
            <a:chOff x="8064275" y="887850"/>
            <a:chExt cx="581800" cy="582350"/>
          </a:xfrm>
        </p:grpSpPr>
        <p:sp>
          <p:nvSpPr>
            <p:cNvPr id="1499" name="Google Shape;1499;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5" name="Google Shape;1505;p29"/>
          <p:cNvGrpSpPr/>
          <p:nvPr/>
        </p:nvGrpSpPr>
        <p:grpSpPr>
          <a:xfrm rot="5400000">
            <a:off x="1482825" y="3350800"/>
            <a:ext cx="292025" cy="292575"/>
            <a:chOff x="7353050" y="316275"/>
            <a:chExt cx="292025" cy="292575"/>
          </a:xfrm>
        </p:grpSpPr>
        <p:sp>
          <p:nvSpPr>
            <p:cNvPr id="1506" name="Google Shape;1506;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0" name="Google Shape;1510;p29"/>
          <p:cNvGrpSpPr/>
          <p:nvPr/>
        </p:nvGrpSpPr>
        <p:grpSpPr>
          <a:xfrm rot="5400000">
            <a:off x="1595125" y="4790325"/>
            <a:ext cx="175000" cy="175000"/>
            <a:chOff x="8792300" y="321275"/>
            <a:chExt cx="175000" cy="175000"/>
          </a:xfrm>
        </p:grpSpPr>
        <p:sp>
          <p:nvSpPr>
            <p:cNvPr id="1511" name="Google Shape;1511;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5" name="Google Shape;1515;p2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1" name="Google Shape;1521;p29"/>
          <p:cNvGrpSpPr/>
          <p:nvPr/>
        </p:nvGrpSpPr>
        <p:grpSpPr>
          <a:xfrm rot="5400000">
            <a:off x="1701119" y="1515381"/>
            <a:ext cx="175013" cy="27000"/>
            <a:chOff x="5662375" y="212375"/>
            <a:chExt cx="175013" cy="27000"/>
          </a:xfrm>
        </p:grpSpPr>
        <p:sp>
          <p:nvSpPr>
            <p:cNvPr id="1522" name="Google Shape;1522;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5" name="Google Shape;1525;p29"/>
          <p:cNvGrpSpPr/>
          <p:nvPr/>
        </p:nvGrpSpPr>
        <p:grpSpPr>
          <a:xfrm rot="5400000">
            <a:off x="1819519" y="4562081"/>
            <a:ext cx="175013" cy="27000"/>
            <a:chOff x="5662375" y="212375"/>
            <a:chExt cx="175013" cy="27000"/>
          </a:xfrm>
        </p:grpSpPr>
        <p:sp>
          <p:nvSpPr>
            <p:cNvPr id="1526" name="Google Shape;1526;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9" name="Google Shape;1529;p29"/>
          <p:cNvGrpSpPr/>
          <p:nvPr/>
        </p:nvGrpSpPr>
        <p:grpSpPr>
          <a:xfrm rot="5400000">
            <a:off x="408594" y="4140781"/>
            <a:ext cx="175013" cy="27000"/>
            <a:chOff x="5662375" y="212375"/>
            <a:chExt cx="175013" cy="27000"/>
          </a:xfrm>
        </p:grpSpPr>
        <p:sp>
          <p:nvSpPr>
            <p:cNvPr id="1530" name="Google Shape;1530;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533" name="Shape 1533"/>
        <p:cNvGrpSpPr/>
        <p:nvPr/>
      </p:nvGrpSpPr>
      <p:grpSpPr>
        <a:xfrm>
          <a:off x="0" y="0"/>
          <a:ext cx="0" cy="0"/>
          <a:chOff x="0" y="0"/>
          <a:chExt cx="0" cy="0"/>
        </a:xfrm>
      </p:grpSpPr>
      <p:grpSp>
        <p:nvGrpSpPr>
          <p:cNvPr id="1534" name="Google Shape;1534;p30"/>
          <p:cNvGrpSpPr/>
          <p:nvPr/>
        </p:nvGrpSpPr>
        <p:grpSpPr>
          <a:xfrm>
            <a:off x="261711" y="-1158"/>
            <a:ext cx="8550326" cy="3981600"/>
            <a:chOff x="261711" y="-1158"/>
            <a:chExt cx="8550326" cy="3981600"/>
          </a:xfrm>
        </p:grpSpPr>
        <p:cxnSp>
          <p:nvCxnSpPr>
            <p:cNvPr id="1535" name="Google Shape;1535;p30"/>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1536" name="Google Shape;1536;p30"/>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1537" name="Google Shape;1537;p30"/>
            <p:cNvGrpSpPr/>
            <p:nvPr/>
          </p:nvGrpSpPr>
          <p:grpSpPr>
            <a:xfrm rot="10800000">
              <a:off x="343274" y="3300779"/>
              <a:ext cx="344736" cy="345385"/>
              <a:chOff x="7353050" y="316275"/>
              <a:chExt cx="292025" cy="292575"/>
            </a:xfrm>
          </p:grpSpPr>
          <p:sp>
            <p:nvSpPr>
              <p:cNvPr id="1538" name="Google Shape;1538;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2" name="Google Shape;1542;p30"/>
            <p:cNvGrpSpPr/>
            <p:nvPr/>
          </p:nvGrpSpPr>
          <p:grpSpPr>
            <a:xfrm rot="10800000">
              <a:off x="8520013" y="714742"/>
              <a:ext cx="292025" cy="292575"/>
              <a:chOff x="7353050" y="316275"/>
              <a:chExt cx="292025" cy="292575"/>
            </a:xfrm>
          </p:grpSpPr>
          <p:sp>
            <p:nvSpPr>
              <p:cNvPr id="1543" name="Google Shape;154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30"/>
            <p:cNvGrpSpPr/>
            <p:nvPr/>
          </p:nvGrpSpPr>
          <p:grpSpPr>
            <a:xfrm rot="10800000">
              <a:off x="261711" y="465077"/>
              <a:ext cx="507562" cy="507984"/>
              <a:chOff x="8064275" y="887850"/>
              <a:chExt cx="581800" cy="582350"/>
            </a:xfrm>
          </p:grpSpPr>
          <p:sp>
            <p:nvSpPr>
              <p:cNvPr id="1548" name="Google Shape;1548;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7" name="Shape 87"/>
        <p:cNvGrpSpPr/>
        <p:nvPr/>
      </p:nvGrpSpPr>
      <p:grpSpPr>
        <a:xfrm>
          <a:off x="0" y="0"/>
          <a:ext cx="0" cy="0"/>
          <a:chOff x="0" y="0"/>
          <a:chExt cx="0" cy="0"/>
        </a:xfrm>
      </p:grpSpPr>
      <p:sp>
        <p:nvSpPr>
          <p:cNvPr id="88" name="Google Shape;88;p4"/>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89" name="Google Shape;89;p4"/>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0" name="Google Shape;90;p4"/>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1" name="Google Shape;91;p4"/>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2" name="Google Shape;92;p4"/>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 name="Google Shape;93;p4"/>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4" name="Google Shape;94;p4"/>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5" name="Google Shape;95;p4"/>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6" name="Google Shape;96;p4"/>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7" name="Google Shape;97;p4"/>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8" name="Google Shape;98;p4"/>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9" name="Google Shape;99;p4"/>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0" name="Google Shape;100;p4"/>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554" name="Shape 1554"/>
        <p:cNvGrpSpPr/>
        <p:nvPr/>
      </p:nvGrpSpPr>
      <p:grpSpPr>
        <a:xfrm>
          <a:off x="0" y="0"/>
          <a:ext cx="0" cy="0"/>
          <a:chOff x="0" y="0"/>
          <a:chExt cx="0" cy="0"/>
        </a:xfrm>
      </p:grpSpPr>
      <p:grpSp>
        <p:nvGrpSpPr>
          <p:cNvPr id="1555" name="Google Shape;1555;p31"/>
          <p:cNvGrpSpPr/>
          <p:nvPr/>
        </p:nvGrpSpPr>
        <p:grpSpPr>
          <a:xfrm>
            <a:off x="432850" y="0"/>
            <a:ext cx="8278300" cy="5165700"/>
            <a:chOff x="432850" y="0"/>
            <a:chExt cx="8278300" cy="5165700"/>
          </a:xfrm>
        </p:grpSpPr>
        <p:cxnSp>
          <p:nvCxnSpPr>
            <p:cNvPr id="1556" name="Google Shape;1556;p31"/>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1557" name="Google Shape;1557;p31"/>
            <p:cNvGrpSpPr/>
            <p:nvPr/>
          </p:nvGrpSpPr>
          <p:grpSpPr>
            <a:xfrm>
              <a:off x="8129350" y="4292175"/>
              <a:ext cx="581800" cy="582350"/>
              <a:chOff x="8064275" y="887850"/>
              <a:chExt cx="581800" cy="582350"/>
            </a:xfrm>
          </p:grpSpPr>
          <p:sp>
            <p:nvSpPr>
              <p:cNvPr id="1558" name="Google Shape;155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4" name="Google Shape;1564;p31"/>
            <p:cNvGrpSpPr/>
            <p:nvPr/>
          </p:nvGrpSpPr>
          <p:grpSpPr>
            <a:xfrm>
              <a:off x="8274238" y="3720600"/>
              <a:ext cx="292025" cy="292575"/>
              <a:chOff x="7353050" y="316275"/>
              <a:chExt cx="292025" cy="292575"/>
            </a:xfrm>
          </p:grpSpPr>
          <p:sp>
            <p:nvSpPr>
              <p:cNvPr id="1565" name="Google Shape;156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9" name="Google Shape;1569;p31"/>
            <p:cNvGrpSpPr/>
            <p:nvPr/>
          </p:nvGrpSpPr>
          <p:grpSpPr>
            <a:xfrm>
              <a:off x="8332763" y="3212475"/>
              <a:ext cx="175000" cy="175000"/>
              <a:chOff x="8792300" y="321275"/>
              <a:chExt cx="175000" cy="175000"/>
            </a:xfrm>
          </p:grpSpPr>
          <p:sp>
            <p:nvSpPr>
              <p:cNvPr id="1570" name="Google Shape;157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74" name="Google Shape;1574;p31"/>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1575" name="Google Shape;1575;p31"/>
            <p:cNvGrpSpPr/>
            <p:nvPr/>
          </p:nvGrpSpPr>
          <p:grpSpPr>
            <a:xfrm rot="10800000">
              <a:off x="432850" y="291788"/>
              <a:ext cx="581800" cy="582350"/>
              <a:chOff x="8064275" y="887850"/>
              <a:chExt cx="581800" cy="582350"/>
            </a:xfrm>
          </p:grpSpPr>
          <p:sp>
            <p:nvSpPr>
              <p:cNvPr id="1576" name="Google Shape;1576;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31"/>
            <p:cNvGrpSpPr/>
            <p:nvPr/>
          </p:nvGrpSpPr>
          <p:grpSpPr>
            <a:xfrm rot="10800000">
              <a:off x="577738" y="1153138"/>
              <a:ext cx="292025" cy="292575"/>
              <a:chOff x="7353050" y="316275"/>
              <a:chExt cx="292025" cy="292575"/>
            </a:xfrm>
          </p:grpSpPr>
          <p:sp>
            <p:nvSpPr>
              <p:cNvPr id="1583" name="Google Shape;1583;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7" name="Google Shape;1587;p31"/>
            <p:cNvGrpSpPr/>
            <p:nvPr/>
          </p:nvGrpSpPr>
          <p:grpSpPr>
            <a:xfrm rot="10800000">
              <a:off x="636238" y="1778838"/>
              <a:ext cx="175000" cy="175000"/>
              <a:chOff x="8792300" y="321275"/>
              <a:chExt cx="175000" cy="175000"/>
            </a:xfrm>
          </p:grpSpPr>
          <p:sp>
            <p:nvSpPr>
              <p:cNvPr id="1588" name="Google Shape;1588;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2" name="Google Shape;1592;p31"/>
            <p:cNvGrpSpPr/>
            <p:nvPr/>
          </p:nvGrpSpPr>
          <p:grpSpPr>
            <a:xfrm>
              <a:off x="432850" y="2003163"/>
              <a:ext cx="175013" cy="27000"/>
              <a:chOff x="5662375" y="212375"/>
              <a:chExt cx="175013" cy="27000"/>
            </a:xfrm>
          </p:grpSpPr>
          <p:sp>
            <p:nvSpPr>
              <p:cNvPr id="1593" name="Google Shape;1593;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6" name="Google Shape;1596;p31"/>
            <p:cNvGrpSpPr/>
            <p:nvPr/>
          </p:nvGrpSpPr>
          <p:grpSpPr>
            <a:xfrm>
              <a:off x="788100" y="208488"/>
              <a:ext cx="175013" cy="27000"/>
              <a:chOff x="5662375" y="212375"/>
              <a:chExt cx="175013" cy="27000"/>
            </a:xfrm>
          </p:grpSpPr>
          <p:sp>
            <p:nvSpPr>
              <p:cNvPr id="1597" name="Google Shape;1597;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0" name="Google Shape;1600;p31"/>
            <p:cNvGrpSpPr/>
            <p:nvPr/>
          </p:nvGrpSpPr>
          <p:grpSpPr>
            <a:xfrm>
              <a:off x="8129350" y="4988725"/>
              <a:ext cx="175013" cy="27000"/>
              <a:chOff x="5662375" y="212375"/>
              <a:chExt cx="175013" cy="27000"/>
            </a:xfrm>
          </p:grpSpPr>
          <p:sp>
            <p:nvSpPr>
              <p:cNvPr id="1601" name="Google Shape;160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31"/>
            <p:cNvGrpSpPr/>
            <p:nvPr/>
          </p:nvGrpSpPr>
          <p:grpSpPr>
            <a:xfrm>
              <a:off x="8497550" y="3429425"/>
              <a:ext cx="175013" cy="27000"/>
              <a:chOff x="5662375" y="212375"/>
              <a:chExt cx="175013" cy="27000"/>
            </a:xfrm>
          </p:grpSpPr>
          <p:sp>
            <p:nvSpPr>
              <p:cNvPr id="1605" name="Google Shape;160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08" name="Google Shape;1608;p31"/>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1609" name="Google Shape;1609;p31"/>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1610" name="Google Shape;1610;p31"/>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31"/>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31"/>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1"/>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614" name="Shape 1614"/>
        <p:cNvGrpSpPr/>
        <p:nvPr/>
      </p:nvGrpSpPr>
      <p:grpSpPr>
        <a:xfrm>
          <a:off x="0" y="0"/>
          <a:ext cx="0" cy="0"/>
          <a:chOff x="0" y="0"/>
          <a:chExt cx="0" cy="0"/>
        </a:xfrm>
      </p:grpSpPr>
      <p:grpSp>
        <p:nvGrpSpPr>
          <p:cNvPr id="1615" name="Google Shape;1615;p32"/>
          <p:cNvGrpSpPr/>
          <p:nvPr/>
        </p:nvGrpSpPr>
        <p:grpSpPr>
          <a:xfrm>
            <a:off x="-6867" y="-6625"/>
            <a:ext cx="9152342" cy="5102050"/>
            <a:chOff x="-6867" y="-6625"/>
            <a:chExt cx="9152342" cy="5102050"/>
          </a:xfrm>
        </p:grpSpPr>
        <p:cxnSp>
          <p:nvCxnSpPr>
            <p:cNvPr id="1616" name="Google Shape;1616;p32"/>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617" name="Google Shape;1617;p32"/>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618" name="Google Shape;1618;p32"/>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619" name="Google Shape;1619;p32"/>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620" name="Google Shape;1620;p32"/>
            <p:cNvGrpSpPr/>
            <p:nvPr/>
          </p:nvGrpSpPr>
          <p:grpSpPr>
            <a:xfrm flipH="1">
              <a:off x="1278333" y="4513075"/>
              <a:ext cx="581800" cy="582350"/>
              <a:chOff x="8064275" y="887850"/>
              <a:chExt cx="581800" cy="582350"/>
            </a:xfrm>
          </p:grpSpPr>
          <p:sp>
            <p:nvSpPr>
              <p:cNvPr id="1621" name="Google Shape;1621;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7" name="Google Shape;1627;p32"/>
            <p:cNvGrpSpPr/>
            <p:nvPr/>
          </p:nvGrpSpPr>
          <p:grpSpPr>
            <a:xfrm flipH="1">
              <a:off x="2747608" y="4340463"/>
              <a:ext cx="292025" cy="292575"/>
              <a:chOff x="7353050" y="316275"/>
              <a:chExt cx="292025" cy="292575"/>
            </a:xfrm>
          </p:grpSpPr>
          <p:sp>
            <p:nvSpPr>
              <p:cNvPr id="1628" name="Google Shape;1628;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2" name="Google Shape;1632;p32"/>
            <p:cNvGrpSpPr/>
            <p:nvPr/>
          </p:nvGrpSpPr>
          <p:grpSpPr>
            <a:xfrm flipH="1">
              <a:off x="171308" y="4315025"/>
              <a:ext cx="175000" cy="175000"/>
              <a:chOff x="8792300" y="321275"/>
              <a:chExt cx="175000" cy="175000"/>
            </a:xfrm>
          </p:grpSpPr>
          <p:sp>
            <p:nvSpPr>
              <p:cNvPr id="1633" name="Google Shape;1633;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7" name="Google Shape;1637;p32"/>
            <p:cNvGrpSpPr/>
            <p:nvPr/>
          </p:nvGrpSpPr>
          <p:grpSpPr>
            <a:xfrm>
              <a:off x="3873197" y="4657550"/>
              <a:ext cx="293111" cy="293388"/>
              <a:chOff x="3164039" y="430875"/>
              <a:chExt cx="293111" cy="293388"/>
            </a:xfrm>
          </p:grpSpPr>
          <p:sp>
            <p:nvSpPr>
              <p:cNvPr id="1638" name="Google Shape;1638;p3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3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4" name="Google Shape;1644;p32"/>
            <p:cNvGrpSpPr/>
            <p:nvPr/>
          </p:nvGrpSpPr>
          <p:grpSpPr>
            <a:xfrm flipH="1">
              <a:off x="242270" y="4142425"/>
              <a:ext cx="175013" cy="27000"/>
              <a:chOff x="5662375" y="212375"/>
              <a:chExt cx="175013" cy="27000"/>
            </a:xfrm>
          </p:grpSpPr>
          <p:sp>
            <p:nvSpPr>
              <p:cNvPr id="1645" name="Google Shape;1645;p3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3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3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48" name="Google Shape;1648;p32"/>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1649" name="Google Shape;1649;p32"/>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650" name="Google Shape;1650;p32"/>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651" name="Google Shape;1651;p32"/>
            <p:cNvGrpSpPr/>
            <p:nvPr/>
          </p:nvGrpSpPr>
          <p:grpSpPr>
            <a:xfrm>
              <a:off x="8064275" y="1040250"/>
              <a:ext cx="581800" cy="582350"/>
              <a:chOff x="8064275" y="887850"/>
              <a:chExt cx="581800" cy="582350"/>
            </a:xfrm>
          </p:grpSpPr>
          <p:sp>
            <p:nvSpPr>
              <p:cNvPr id="1652" name="Google Shape;1652;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p32"/>
            <p:cNvGrpSpPr/>
            <p:nvPr/>
          </p:nvGrpSpPr>
          <p:grpSpPr>
            <a:xfrm>
              <a:off x="7353050" y="316275"/>
              <a:ext cx="292025" cy="292575"/>
              <a:chOff x="7353050" y="316275"/>
              <a:chExt cx="292025" cy="292575"/>
            </a:xfrm>
          </p:grpSpPr>
          <p:sp>
            <p:nvSpPr>
              <p:cNvPr id="1659" name="Google Shape;1659;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p32"/>
            <p:cNvGrpSpPr/>
            <p:nvPr/>
          </p:nvGrpSpPr>
          <p:grpSpPr>
            <a:xfrm>
              <a:off x="8792300" y="321275"/>
              <a:ext cx="175000" cy="175000"/>
              <a:chOff x="8792300" y="321275"/>
              <a:chExt cx="175000" cy="175000"/>
            </a:xfrm>
          </p:grpSpPr>
          <p:sp>
            <p:nvSpPr>
              <p:cNvPr id="1664" name="Google Shape;1664;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8" name="Google Shape;1668;p32"/>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2"/>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32"/>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2"/>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2"/>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2"/>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4" name="Google Shape;1674;p32"/>
            <p:cNvGrpSpPr/>
            <p:nvPr/>
          </p:nvGrpSpPr>
          <p:grpSpPr>
            <a:xfrm>
              <a:off x="8490050" y="170875"/>
              <a:ext cx="175013" cy="27000"/>
              <a:chOff x="5662375" y="212375"/>
              <a:chExt cx="175013" cy="27000"/>
            </a:xfrm>
          </p:grpSpPr>
          <p:sp>
            <p:nvSpPr>
              <p:cNvPr id="1675" name="Google Shape;1675;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32"/>
            <p:cNvGrpSpPr/>
            <p:nvPr/>
          </p:nvGrpSpPr>
          <p:grpSpPr>
            <a:xfrm>
              <a:off x="8678350" y="1658000"/>
              <a:ext cx="175013" cy="27000"/>
              <a:chOff x="5662375" y="212375"/>
              <a:chExt cx="175013" cy="27000"/>
            </a:xfrm>
          </p:grpSpPr>
          <p:sp>
            <p:nvSpPr>
              <p:cNvPr id="1679" name="Google Shape;1679;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grpSp>
        <p:nvGrpSpPr>
          <p:cNvPr id="102" name="Google Shape;102;p5"/>
          <p:cNvGrpSpPr/>
          <p:nvPr/>
        </p:nvGrpSpPr>
        <p:grpSpPr>
          <a:xfrm>
            <a:off x="2132649" y="713253"/>
            <a:ext cx="4878702" cy="3717004"/>
            <a:chOff x="399425" y="238125"/>
            <a:chExt cx="6810025" cy="5187000"/>
          </a:xfrm>
        </p:grpSpPr>
        <p:sp>
          <p:nvSpPr>
            <p:cNvPr id="103" name="Google Shape;103;p5"/>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5"/>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6" name="Google Shape;106;p5"/>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07" name="Google Shape;107;p5"/>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08" name="Google Shape;108;p5"/>
          <p:cNvGrpSpPr/>
          <p:nvPr/>
        </p:nvGrpSpPr>
        <p:grpSpPr>
          <a:xfrm>
            <a:off x="432850" y="0"/>
            <a:ext cx="8278300" cy="5165700"/>
            <a:chOff x="432850" y="0"/>
            <a:chExt cx="8278300" cy="5165700"/>
          </a:xfrm>
        </p:grpSpPr>
        <p:cxnSp>
          <p:nvCxnSpPr>
            <p:cNvPr id="109" name="Google Shape;109;p5"/>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0" name="Google Shape;110;p5"/>
            <p:cNvGrpSpPr/>
            <p:nvPr/>
          </p:nvGrpSpPr>
          <p:grpSpPr>
            <a:xfrm>
              <a:off x="8129350" y="4292175"/>
              <a:ext cx="581800" cy="582350"/>
              <a:chOff x="8064275" y="887850"/>
              <a:chExt cx="581800" cy="582350"/>
            </a:xfrm>
          </p:grpSpPr>
          <p:sp>
            <p:nvSpPr>
              <p:cNvPr id="111" name="Google Shape;111;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5"/>
            <p:cNvGrpSpPr/>
            <p:nvPr/>
          </p:nvGrpSpPr>
          <p:grpSpPr>
            <a:xfrm>
              <a:off x="8274238" y="3720600"/>
              <a:ext cx="292025" cy="292575"/>
              <a:chOff x="7353050" y="316275"/>
              <a:chExt cx="292025" cy="292575"/>
            </a:xfrm>
          </p:grpSpPr>
          <p:sp>
            <p:nvSpPr>
              <p:cNvPr id="118" name="Google Shape;118;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5"/>
            <p:cNvGrpSpPr/>
            <p:nvPr/>
          </p:nvGrpSpPr>
          <p:grpSpPr>
            <a:xfrm>
              <a:off x="8332763" y="3212475"/>
              <a:ext cx="175000" cy="175000"/>
              <a:chOff x="8792300" y="321275"/>
              <a:chExt cx="175000" cy="175000"/>
            </a:xfrm>
          </p:grpSpPr>
          <p:sp>
            <p:nvSpPr>
              <p:cNvPr id="123" name="Google Shape;123;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7" name="Google Shape;127;p5"/>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28" name="Google Shape;128;p5"/>
            <p:cNvGrpSpPr/>
            <p:nvPr/>
          </p:nvGrpSpPr>
          <p:grpSpPr>
            <a:xfrm rot="10800000">
              <a:off x="432850" y="291788"/>
              <a:ext cx="581800" cy="582350"/>
              <a:chOff x="8064275" y="887850"/>
              <a:chExt cx="581800" cy="582350"/>
            </a:xfrm>
          </p:grpSpPr>
          <p:sp>
            <p:nvSpPr>
              <p:cNvPr id="129" name="Google Shape;129;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5"/>
            <p:cNvGrpSpPr/>
            <p:nvPr/>
          </p:nvGrpSpPr>
          <p:grpSpPr>
            <a:xfrm rot="10800000">
              <a:off x="577738" y="1153138"/>
              <a:ext cx="292025" cy="292575"/>
              <a:chOff x="7353050" y="316275"/>
              <a:chExt cx="292025" cy="292575"/>
            </a:xfrm>
          </p:grpSpPr>
          <p:sp>
            <p:nvSpPr>
              <p:cNvPr id="136" name="Google Shape;136;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5"/>
            <p:cNvGrpSpPr/>
            <p:nvPr/>
          </p:nvGrpSpPr>
          <p:grpSpPr>
            <a:xfrm rot="10800000">
              <a:off x="636238" y="1778838"/>
              <a:ext cx="175000" cy="175000"/>
              <a:chOff x="8792300" y="321275"/>
              <a:chExt cx="175000" cy="175000"/>
            </a:xfrm>
          </p:grpSpPr>
          <p:sp>
            <p:nvSpPr>
              <p:cNvPr id="141" name="Google Shape;141;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5"/>
            <p:cNvGrpSpPr/>
            <p:nvPr/>
          </p:nvGrpSpPr>
          <p:grpSpPr>
            <a:xfrm>
              <a:off x="432850" y="2003163"/>
              <a:ext cx="175013" cy="27000"/>
              <a:chOff x="5662375" y="212375"/>
              <a:chExt cx="175013" cy="27000"/>
            </a:xfrm>
          </p:grpSpPr>
          <p:sp>
            <p:nvSpPr>
              <p:cNvPr id="146" name="Google Shape;146;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5"/>
            <p:cNvGrpSpPr/>
            <p:nvPr/>
          </p:nvGrpSpPr>
          <p:grpSpPr>
            <a:xfrm>
              <a:off x="788100" y="208488"/>
              <a:ext cx="175013" cy="27000"/>
              <a:chOff x="5662375" y="212375"/>
              <a:chExt cx="175013" cy="27000"/>
            </a:xfrm>
          </p:grpSpPr>
          <p:sp>
            <p:nvSpPr>
              <p:cNvPr id="150" name="Google Shape;150;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
            <p:cNvGrpSpPr/>
            <p:nvPr/>
          </p:nvGrpSpPr>
          <p:grpSpPr>
            <a:xfrm>
              <a:off x="8129350" y="4988725"/>
              <a:ext cx="175013" cy="27000"/>
              <a:chOff x="5662375" y="212375"/>
              <a:chExt cx="175013" cy="27000"/>
            </a:xfrm>
          </p:grpSpPr>
          <p:sp>
            <p:nvSpPr>
              <p:cNvPr id="154" name="Google Shape;154;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5"/>
            <p:cNvGrpSpPr/>
            <p:nvPr/>
          </p:nvGrpSpPr>
          <p:grpSpPr>
            <a:xfrm>
              <a:off x="8497550" y="3429425"/>
              <a:ext cx="175013" cy="27000"/>
              <a:chOff x="5662375" y="212375"/>
              <a:chExt cx="175013" cy="27000"/>
            </a:xfrm>
          </p:grpSpPr>
          <p:sp>
            <p:nvSpPr>
              <p:cNvPr id="158" name="Google Shape;158;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1" name="Google Shape;161;p5"/>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5"/>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63" name="Google Shape;163;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7" name="Shape 167"/>
        <p:cNvGrpSpPr/>
        <p:nvPr/>
      </p:nvGrpSpPr>
      <p:grpSpPr>
        <a:xfrm>
          <a:off x="0" y="0"/>
          <a:ext cx="0" cy="0"/>
          <a:chOff x="0" y="0"/>
          <a:chExt cx="0" cy="0"/>
        </a:xfrm>
      </p:grpSpPr>
      <p:sp>
        <p:nvSpPr>
          <p:cNvPr id="168" name="Google Shape;168;p6"/>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69" name="Google Shape;169;p6"/>
          <p:cNvGrpSpPr/>
          <p:nvPr/>
        </p:nvGrpSpPr>
        <p:grpSpPr>
          <a:xfrm>
            <a:off x="4484494" y="4433000"/>
            <a:ext cx="175013" cy="27000"/>
            <a:chOff x="5662375" y="212375"/>
            <a:chExt cx="175013" cy="27000"/>
          </a:xfrm>
        </p:grpSpPr>
        <p:sp>
          <p:nvSpPr>
            <p:cNvPr id="170" name="Google Shape;17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6"/>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74" name="Google Shape;174;p6"/>
          <p:cNvGrpSpPr/>
          <p:nvPr/>
        </p:nvGrpSpPr>
        <p:grpSpPr>
          <a:xfrm>
            <a:off x="432850" y="0"/>
            <a:ext cx="8278300" cy="5165700"/>
            <a:chOff x="432850" y="0"/>
            <a:chExt cx="8278300" cy="5165700"/>
          </a:xfrm>
        </p:grpSpPr>
        <p:cxnSp>
          <p:nvCxnSpPr>
            <p:cNvPr id="175" name="Google Shape;175;p6"/>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76" name="Google Shape;176;p6"/>
            <p:cNvGrpSpPr/>
            <p:nvPr/>
          </p:nvGrpSpPr>
          <p:grpSpPr>
            <a:xfrm>
              <a:off x="8129350" y="4292175"/>
              <a:ext cx="581800" cy="582350"/>
              <a:chOff x="8064275" y="887850"/>
              <a:chExt cx="581800" cy="582350"/>
            </a:xfrm>
          </p:grpSpPr>
          <p:sp>
            <p:nvSpPr>
              <p:cNvPr id="177" name="Google Shape;17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6"/>
            <p:cNvGrpSpPr/>
            <p:nvPr/>
          </p:nvGrpSpPr>
          <p:grpSpPr>
            <a:xfrm>
              <a:off x="8274238" y="3720600"/>
              <a:ext cx="292025" cy="292575"/>
              <a:chOff x="7353050" y="316275"/>
              <a:chExt cx="292025" cy="292575"/>
            </a:xfrm>
          </p:grpSpPr>
          <p:sp>
            <p:nvSpPr>
              <p:cNvPr id="184" name="Google Shape;18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6"/>
            <p:cNvGrpSpPr/>
            <p:nvPr/>
          </p:nvGrpSpPr>
          <p:grpSpPr>
            <a:xfrm>
              <a:off x="8332763" y="3212475"/>
              <a:ext cx="175000" cy="175000"/>
              <a:chOff x="8792300" y="321275"/>
              <a:chExt cx="175000" cy="175000"/>
            </a:xfrm>
          </p:grpSpPr>
          <p:sp>
            <p:nvSpPr>
              <p:cNvPr id="189" name="Google Shape;18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3" name="Google Shape;193;p6"/>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94" name="Google Shape;194;p6"/>
            <p:cNvGrpSpPr/>
            <p:nvPr/>
          </p:nvGrpSpPr>
          <p:grpSpPr>
            <a:xfrm rot="10800000">
              <a:off x="432850" y="291788"/>
              <a:ext cx="581800" cy="582350"/>
              <a:chOff x="8064275" y="887850"/>
              <a:chExt cx="581800" cy="582350"/>
            </a:xfrm>
          </p:grpSpPr>
          <p:sp>
            <p:nvSpPr>
              <p:cNvPr id="195" name="Google Shape;19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6"/>
            <p:cNvGrpSpPr/>
            <p:nvPr/>
          </p:nvGrpSpPr>
          <p:grpSpPr>
            <a:xfrm rot="10800000">
              <a:off x="577738" y="1153138"/>
              <a:ext cx="292025" cy="292575"/>
              <a:chOff x="7353050" y="316275"/>
              <a:chExt cx="292025" cy="292575"/>
            </a:xfrm>
          </p:grpSpPr>
          <p:sp>
            <p:nvSpPr>
              <p:cNvPr id="202" name="Google Shape;20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6"/>
            <p:cNvGrpSpPr/>
            <p:nvPr/>
          </p:nvGrpSpPr>
          <p:grpSpPr>
            <a:xfrm rot="10800000">
              <a:off x="636238" y="1778838"/>
              <a:ext cx="175000" cy="175000"/>
              <a:chOff x="8792300" y="321275"/>
              <a:chExt cx="175000" cy="175000"/>
            </a:xfrm>
          </p:grpSpPr>
          <p:sp>
            <p:nvSpPr>
              <p:cNvPr id="207" name="Google Shape;20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6"/>
            <p:cNvGrpSpPr/>
            <p:nvPr/>
          </p:nvGrpSpPr>
          <p:grpSpPr>
            <a:xfrm>
              <a:off x="432850" y="2003163"/>
              <a:ext cx="175013" cy="27000"/>
              <a:chOff x="5662375" y="212375"/>
              <a:chExt cx="175013" cy="27000"/>
            </a:xfrm>
          </p:grpSpPr>
          <p:sp>
            <p:nvSpPr>
              <p:cNvPr id="212" name="Google Shape;21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6"/>
            <p:cNvGrpSpPr/>
            <p:nvPr/>
          </p:nvGrpSpPr>
          <p:grpSpPr>
            <a:xfrm>
              <a:off x="788100" y="208488"/>
              <a:ext cx="175013" cy="27000"/>
              <a:chOff x="5662375" y="212375"/>
              <a:chExt cx="175013" cy="27000"/>
            </a:xfrm>
          </p:grpSpPr>
          <p:sp>
            <p:nvSpPr>
              <p:cNvPr id="216" name="Google Shape;21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6"/>
            <p:cNvGrpSpPr/>
            <p:nvPr/>
          </p:nvGrpSpPr>
          <p:grpSpPr>
            <a:xfrm>
              <a:off x="8129350" y="4988725"/>
              <a:ext cx="175013" cy="27000"/>
              <a:chOff x="5662375" y="212375"/>
              <a:chExt cx="175013" cy="27000"/>
            </a:xfrm>
          </p:grpSpPr>
          <p:sp>
            <p:nvSpPr>
              <p:cNvPr id="220" name="Google Shape;22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6"/>
            <p:cNvGrpSpPr/>
            <p:nvPr/>
          </p:nvGrpSpPr>
          <p:grpSpPr>
            <a:xfrm>
              <a:off x="8497550" y="3429425"/>
              <a:ext cx="175013" cy="27000"/>
              <a:chOff x="5662375" y="212375"/>
              <a:chExt cx="175013" cy="27000"/>
            </a:xfrm>
          </p:grpSpPr>
          <p:sp>
            <p:nvSpPr>
              <p:cNvPr id="224" name="Google Shape;22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7" name="Google Shape;227;p6"/>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28" name="Google Shape;228;p6"/>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29" name="Google Shape;22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233" name="Shape 233"/>
        <p:cNvGrpSpPr/>
        <p:nvPr/>
      </p:nvGrpSpPr>
      <p:grpSpPr>
        <a:xfrm>
          <a:off x="0" y="0"/>
          <a:ext cx="0" cy="0"/>
          <a:chOff x="0" y="0"/>
          <a:chExt cx="0" cy="0"/>
        </a:xfrm>
      </p:grpSpPr>
      <p:sp>
        <p:nvSpPr>
          <p:cNvPr id="234" name="Google Shape;234;p7"/>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35" name="Google Shape;235;p7"/>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6" name="Google Shape;236;p7"/>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7" name="Google Shape;237;p7"/>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8" name="Google Shape;238;p7"/>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9" name="Google Shape;239;p7"/>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40" name="Google Shape;240;p7"/>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41" name="Google Shape;241;p7"/>
          <p:cNvGrpSpPr/>
          <p:nvPr/>
        </p:nvGrpSpPr>
        <p:grpSpPr>
          <a:xfrm>
            <a:off x="261711" y="-1158"/>
            <a:ext cx="8550326" cy="3981600"/>
            <a:chOff x="261711" y="-1158"/>
            <a:chExt cx="8550326" cy="3981600"/>
          </a:xfrm>
        </p:grpSpPr>
        <p:cxnSp>
          <p:nvCxnSpPr>
            <p:cNvPr id="242" name="Google Shape;242;p7"/>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7"/>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244" name="Google Shape;244;p7"/>
            <p:cNvGrpSpPr/>
            <p:nvPr/>
          </p:nvGrpSpPr>
          <p:grpSpPr>
            <a:xfrm rot="10800000">
              <a:off x="343274" y="3300779"/>
              <a:ext cx="344736" cy="345385"/>
              <a:chOff x="7353050" y="316275"/>
              <a:chExt cx="292025" cy="292575"/>
            </a:xfrm>
          </p:grpSpPr>
          <p:sp>
            <p:nvSpPr>
              <p:cNvPr id="245" name="Google Shape;245;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7"/>
            <p:cNvGrpSpPr/>
            <p:nvPr/>
          </p:nvGrpSpPr>
          <p:grpSpPr>
            <a:xfrm rot="10800000">
              <a:off x="8520013" y="714742"/>
              <a:ext cx="292025" cy="292575"/>
              <a:chOff x="7353050" y="316275"/>
              <a:chExt cx="292025" cy="292575"/>
            </a:xfrm>
          </p:grpSpPr>
          <p:sp>
            <p:nvSpPr>
              <p:cNvPr id="250" name="Google Shape;250;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7"/>
            <p:cNvGrpSpPr/>
            <p:nvPr/>
          </p:nvGrpSpPr>
          <p:grpSpPr>
            <a:xfrm rot="10800000">
              <a:off x="261711" y="465077"/>
              <a:ext cx="507562" cy="507984"/>
              <a:chOff x="8064275" y="887850"/>
              <a:chExt cx="581800" cy="582350"/>
            </a:xfrm>
          </p:grpSpPr>
          <p:sp>
            <p:nvSpPr>
              <p:cNvPr id="255" name="Google Shape;255;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261" name="Shape 261"/>
        <p:cNvGrpSpPr/>
        <p:nvPr/>
      </p:nvGrpSpPr>
      <p:grpSpPr>
        <a:xfrm>
          <a:off x="0" y="0"/>
          <a:ext cx="0" cy="0"/>
          <a:chOff x="0" y="0"/>
          <a:chExt cx="0" cy="0"/>
        </a:xfrm>
      </p:grpSpPr>
      <p:sp>
        <p:nvSpPr>
          <p:cNvPr id="262" name="Google Shape;262;p8"/>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63" name="Google Shape;263;p8"/>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4" name="Google Shape;264;p8"/>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5" name="Google Shape;265;p8"/>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6" name="Google Shape;266;p8"/>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7" name="Google Shape;267;p8"/>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8" name="Google Shape;268;p8"/>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9" name="Google Shape;269;p8"/>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0" name="Google Shape;270;p8"/>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71" name="Google Shape;271;p8"/>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72" name="Google Shape;272;p8"/>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73" name="Google Shape;273;p8"/>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74" name="Google Shape;274;p8"/>
          <p:cNvGrpSpPr/>
          <p:nvPr/>
        </p:nvGrpSpPr>
        <p:grpSpPr>
          <a:xfrm flipH="1">
            <a:off x="423750" y="125363"/>
            <a:ext cx="292025" cy="292575"/>
            <a:chOff x="7353050" y="316275"/>
            <a:chExt cx="292025" cy="292575"/>
          </a:xfrm>
        </p:grpSpPr>
        <p:sp>
          <p:nvSpPr>
            <p:cNvPr id="275" name="Google Shape;27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8"/>
          <p:cNvGrpSpPr/>
          <p:nvPr/>
        </p:nvGrpSpPr>
        <p:grpSpPr>
          <a:xfrm>
            <a:off x="1638739" y="558163"/>
            <a:ext cx="293111" cy="293388"/>
            <a:chOff x="3164039" y="430875"/>
            <a:chExt cx="293111" cy="293388"/>
          </a:xfrm>
        </p:grpSpPr>
        <p:sp>
          <p:nvSpPr>
            <p:cNvPr id="280" name="Google Shape;280;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8"/>
          <p:cNvGrpSpPr/>
          <p:nvPr/>
        </p:nvGrpSpPr>
        <p:grpSpPr>
          <a:xfrm>
            <a:off x="1591750" y="362600"/>
            <a:ext cx="175013" cy="27000"/>
            <a:chOff x="5662375" y="212375"/>
            <a:chExt cx="175013" cy="27000"/>
          </a:xfrm>
        </p:grpSpPr>
        <p:sp>
          <p:nvSpPr>
            <p:cNvPr id="287" name="Google Shape;287;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0" name="Google Shape;290;p8"/>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291" name="Google Shape;291;p8"/>
          <p:cNvGrpSpPr/>
          <p:nvPr/>
        </p:nvGrpSpPr>
        <p:grpSpPr>
          <a:xfrm>
            <a:off x="7823875" y="202375"/>
            <a:ext cx="581800" cy="582350"/>
            <a:chOff x="8064275" y="887850"/>
            <a:chExt cx="581800" cy="582350"/>
          </a:xfrm>
        </p:grpSpPr>
        <p:sp>
          <p:nvSpPr>
            <p:cNvPr id="292" name="Google Shape;292;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8"/>
          <p:cNvGrpSpPr/>
          <p:nvPr/>
        </p:nvGrpSpPr>
        <p:grpSpPr>
          <a:xfrm flipH="1">
            <a:off x="8698650" y="1117488"/>
            <a:ext cx="292025" cy="292575"/>
            <a:chOff x="7353050" y="316275"/>
            <a:chExt cx="292025" cy="292575"/>
          </a:xfrm>
        </p:grpSpPr>
        <p:sp>
          <p:nvSpPr>
            <p:cNvPr id="299" name="Google Shape;299;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8"/>
          <p:cNvGrpSpPr/>
          <p:nvPr/>
        </p:nvGrpSpPr>
        <p:grpSpPr>
          <a:xfrm>
            <a:off x="8678350" y="1581800"/>
            <a:ext cx="175013" cy="27000"/>
            <a:chOff x="5662375" y="212375"/>
            <a:chExt cx="175013" cy="27000"/>
          </a:xfrm>
        </p:grpSpPr>
        <p:sp>
          <p:nvSpPr>
            <p:cNvPr id="304" name="Google Shape;304;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7" name="Shape 307"/>
        <p:cNvGrpSpPr/>
        <p:nvPr/>
      </p:nvGrpSpPr>
      <p:grpSpPr>
        <a:xfrm>
          <a:off x="0" y="0"/>
          <a:ext cx="0" cy="0"/>
          <a:chOff x="0" y="0"/>
          <a:chExt cx="0" cy="0"/>
        </a:xfrm>
      </p:grpSpPr>
      <p:sp>
        <p:nvSpPr>
          <p:cNvPr id="308" name="Google Shape;308;p9"/>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09" name="Google Shape;309;p9"/>
          <p:cNvGrpSpPr/>
          <p:nvPr/>
        </p:nvGrpSpPr>
        <p:grpSpPr>
          <a:xfrm>
            <a:off x="432850" y="0"/>
            <a:ext cx="8278300" cy="5165700"/>
            <a:chOff x="432850" y="0"/>
            <a:chExt cx="8278300" cy="5165700"/>
          </a:xfrm>
        </p:grpSpPr>
        <p:cxnSp>
          <p:nvCxnSpPr>
            <p:cNvPr id="310" name="Google Shape;310;p9"/>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11" name="Google Shape;311;p9"/>
            <p:cNvGrpSpPr/>
            <p:nvPr/>
          </p:nvGrpSpPr>
          <p:grpSpPr>
            <a:xfrm>
              <a:off x="8129350" y="4292175"/>
              <a:ext cx="581800" cy="582350"/>
              <a:chOff x="8064275" y="887850"/>
              <a:chExt cx="581800" cy="582350"/>
            </a:xfrm>
          </p:grpSpPr>
          <p:sp>
            <p:nvSpPr>
              <p:cNvPr id="312" name="Google Shape;312;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9"/>
            <p:cNvGrpSpPr/>
            <p:nvPr/>
          </p:nvGrpSpPr>
          <p:grpSpPr>
            <a:xfrm>
              <a:off x="8274238" y="3720600"/>
              <a:ext cx="292025" cy="292575"/>
              <a:chOff x="7353050" y="316275"/>
              <a:chExt cx="292025" cy="292575"/>
            </a:xfrm>
          </p:grpSpPr>
          <p:sp>
            <p:nvSpPr>
              <p:cNvPr id="319" name="Google Shape;319;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9"/>
            <p:cNvGrpSpPr/>
            <p:nvPr/>
          </p:nvGrpSpPr>
          <p:grpSpPr>
            <a:xfrm>
              <a:off x="8332763" y="3212475"/>
              <a:ext cx="175000" cy="175000"/>
              <a:chOff x="8792300" y="321275"/>
              <a:chExt cx="175000" cy="175000"/>
            </a:xfrm>
          </p:grpSpPr>
          <p:sp>
            <p:nvSpPr>
              <p:cNvPr id="324" name="Google Shape;324;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8" name="Google Shape;328;p9"/>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329" name="Google Shape;329;p9"/>
            <p:cNvGrpSpPr/>
            <p:nvPr/>
          </p:nvGrpSpPr>
          <p:grpSpPr>
            <a:xfrm rot="10800000">
              <a:off x="432850" y="291788"/>
              <a:ext cx="581800" cy="582350"/>
              <a:chOff x="8064275" y="887850"/>
              <a:chExt cx="581800" cy="582350"/>
            </a:xfrm>
          </p:grpSpPr>
          <p:sp>
            <p:nvSpPr>
              <p:cNvPr id="330" name="Google Shape;330;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9"/>
            <p:cNvGrpSpPr/>
            <p:nvPr/>
          </p:nvGrpSpPr>
          <p:grpSpPr>
            <a:xfrm rot="10800000">
              <a:off x="577738" y="1153138"/>
              <a:ext cx="292025" cy="292575"/>
              <a:chOff x="7353050" y="316275"/>
              <a:chExt cx="292025" cy="292575"/>
            </a:xfrm>
          </p:grpSpPr>
          <p:sp>
            <p:nvSpPr>
              <p:cNvPr id="337" name="Google Shape;337;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9"/>
            <p:cNvGrpSpPr/>
            <p:nvPr/>
          </p:nvGrpSpPr>
          <p:grpSpPr>
            <a:xfrm rot="10800000">
              <a:off x="636238" y="1778838"/>
              <a:ext cx="175000" cy="175000"/>
              <a:chOff x="8792300" y="321275"/>
              <a:chExt cx="175000" cy="175000"/>
            </a:xfrm>
          </p:grpSpPr>
          <p:sp>
            <p:nvSpPr>
              <p:cNvPr id="342" name="Google Shape;342;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9"/>
            <p:cNvGrpSpPr/>
            <p:nvPr/>
          </p:nvGrpSpPr>
          <p:grpSpPr>
            <a:xfrm>
              <a:off x="432850" y="2003163"/>
              <a:ext cx="175013" cy="27000"/>
              <a:chOff x="5662375" y="212375"/>
              <a:chExt cx="175013" cy="27000"/>
            </a:xfrm>
          </p:grpSpPr>
          <p:sp>
            <p:nvSpPr>
              <p:cNvPr id="347" name="Google Shape;34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9"/>
            <p:cNvGrpSpPr/>
            <p:nvPr/>
          </p:nvGrpSpPr>
          <p:grpSpPr>
            <a:xfrm>
              <a:off x="788100" y="208488"/>
              <a:ext cx="175013" cy="27000"/>
              <a:chOff x="5662375" y="212375"/>
              <a:chExt cx="175013" cy="27000"/>
            </a:xfrm>
          </p:grpSpPr>
          <p:sp>
            <p:nvSpPr>
              <p:cNvPr id="351" name="Google Shape;35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9"/>
            <p:cNvGrpSpPr/>
            <p:nvPr/>
          </p:nvGrpSpPr>
          <p:grpSpPr>
            <a:xfrm>
              <a:off x="8129350" y="4988725"/>
              <a:ext cx="175013" cy="27000"/>
              <a:chOff x="5662375" y="212375"/>
              <a:chExt cx="175013" cy="27000"/>
            </a:xfrm>
          </p:grpSpPr>
          <p:sp>
            <p:nvSpPr>
              <p:cNvPr id="355" name="Google Shape;355;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9"/>
            <p:cNvGrpSpPr/>
            <p:nvPr/>
          </p:nvGrpSpPr>
          <p:grpSpPr>
            <a:xfrm>
              <a:off x="8497550" y="3429425"/>
              <a:ext cx="175013" cy="27000"/>
              <a:chOff x="5662375" y="212375"/>
              <a:chExt cx="175013" cy="27000"/>
            </a:xfrm>
          </p:grpSpPr>
          <p:sp>
            <p:nvSpPr>
              <p:cNvPr id="359" name="Google Shape;359;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62" name="Google Shape;362;p9"/>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363" name="Google Shape;363;p9"/>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364" name="Google Shape;364;p9"/>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9"/>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9"/>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9"/>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8" name="Shape 368"/>
        <p:cNvGrpSpPr/>
        <p:nvPr/>
      </p:nvGrpSpPr>
      <p:grpSpPr>
        <a:xfrm>
          <a:off x="0" y="0"/>
          <a:ext cx="0" cy="0"/>
          <a:chOff x="0" y="0"/>
          <a:chExt cx="0" cy="0"/>
        </a:xfrm>
      </p:grpSpPr>
      <p:sp>
        <p:nvSpPr>
          <p:cNvPr id="369" name="Google Shape;369;p10"/>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370" name="Google Shape;370;p10"/>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71" name="Google Shape;371;p10"/>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372" name="Google Shape;372;p10"/>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73" name="Google Shape;373;p10"/>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74" name="Google Shape;374;p10"/>
          <p:cNvGrpSpPr/>
          <p:nvPr/>
        </p:nvGrpSpPr>
        <p:grpSpPr>
          <a:xfrm flipH="1">
            <a:off x="499400" y="959675"/>
            <a:ext cx="581800" cy="582350"/>
            <a:chOff x="8064275" y="887850"/>
            <a:chExt cx="581800" cy="582350"/>
          </a:xfrm>
        </p:grpSpPr>
        <p:sp>
          <p:nvSpPr>
            <p:cNvPr id="375" name="Google Shape;375;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10"/>
          <p:cNvGrpSpPr/>
          <p:nvPr/>
        </p:nvGrpSpPr>
        <p:grpSpPr>
          <a:xfrm flipH="1">
            <a:off x="1500400" y="388100"/>
            <a:ext cx="292025" cy="292575"/>
            <a:chOff x="7353050" y="316275"/>
            <a:chExt cx="292025" cy="292575"/>
          </a:xfrm>
        </p:grpSpPr>
        <p:sp>
          <p:nvSpPr>
            <p:cNvPr id="382" name="Google Shape;382;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10"/>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0"/>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0"/>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0"/>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0"/>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0"/>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10"/>
          <p:cNvGrpSpPr/>
          <p:nvPr/>
        </p:nvGrpSpPr>
        <p:grpSpPr>
          <a:xfrm flipH="1">
            <a:off x="3527112" y="361100"/>
            <a:ext cx="175013" cy="27000"/>
            <a:chOff x="5662375" y="212375"/>
            <a:chExt cx="175013" cy="27000"/>
          </a:xfrm>
        </p:grpSpPr>
        <p:sp>
          <p:nvSpPr>
            <p:cNvPr id="393" name="Google Shape;393;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10"/>
          <p:cNvGrpSpPr/>
          <p:nvPr/>
        </p:nvGrpSpPr>
        <p:grpSpPr>
          <a:xfrm flipH="1">
            <a:off x="480412" y="242700"/>
            <a:ext cx="175013" cy="27000"/>
            <a:chOff x="5662375" y="212375"/>
            <a:chExt cx="175013" cy="27000"/>
          </a:xfrm>
        </p:grpSpPr>
        <p:sp>
          <p:nvSpPr>
            <p:cNvPr id="397" name="Google Shape;397;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10"/>
          <p:cNvGrpSpPr/>
          <p:nvPr/>
        </p:nvGrpSpPr>
        <p:grpSpPr>
          <a:xfrm flipH="1">
            <a:off x="901712" y="1653625"/>
            <a:ext cx="175013" cy="27000"/>
            <a:chOff x="5662375" y="212375"/>
            <a:chExt cx="175013" cy="27000"/>
          </a:xfrm>
        </p:grpSpPr>
        <p:sp>
          <p:nvSpPr>
            <p:cNvPr id="401" name="Google Shape;401;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04" name="Google Shape;404;p10"/>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405" name="Google Shape;405;p10"/>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406" name="Google Shape;406;p10"/>
          <p:cNvGrpSpPr/>
          <p:nvPr/>
        </p:nvGrpSpPr>
        <p:grpSpPr>
          <a:xfrm rot="10800000">
            <a:off x="499400" y="3940925"/>
            <a:ext cx="581800" cy="582350"/>
            <a:chOff x="8064275" y="887850"/>
            <a:chExt cx="581800" cy="582350"/>
          </a:xfrm>
        </p:grpSpPr>
        <p:sp>
          <p:nvSpPr>
            <p:cNvPr id="407" name="Google Shape;407;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10"/>
          <p:cNvGrpSpPr/>
          <p:nvPr/>
        </p:nvGrpSpPr>
        <p:grpSpPr>
          <a:xfrm rot="10800000">
            <a:off x="1819575" y="4586750"/>
            <a:ext cx="292025" cy="292575"/>
            <a:chOff x="7353050" y="316275"/>
            <a:chExt cx="292025" cy="292575"/>
          </a:xfrm>
        </p:grpSpPr>
        <p:sp>
          <p:nvSpPr>
            <p:cNvPr id="414" name="Google Shape;414;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10"/>
          <p:cNvGrpSpPr/>
          <p:nvPr/>
        </p:nvGrpSpPr>
        <p:grpSpPr>
          <a:xfrm rot="10800000">
            <a:off x="212525" y="4645550"/>
            <a:ext cx="175000" cy="175000"/>
            <a:chOff x="8792300" y="321275"/>
            <a:chExt cx="175000" cy="175000"/>
          </a:xfrm>
        </p:grpSpPr>
        <p:sp>
          <p:nvSpPr>
            <p:cNvPr id="419" name="Google Shape;419;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10"/>
          <p:cNvGrpSpPr/>
          <p:nvPr/>
        </p:nvGrpSpPr>
        <p:grpSpPr>
          <a:xfrm rot="10800000">
            <a:off x="480412" y="4852325"/>
            <a:ext cx="175013" cy="27000"/>
            <a:chOff x="5662375" y="212375"/>
            <a:chExt cx="175013" cy="27000"/>
          </a:xfrm>
        </p:grpSpPr>
        <p:sp>
          <p:nvSpPr>
            <p:cNvPr id="424" name="Google Shape;424;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10"/>
          <p:cNvGrpSpPr/>
          <p:nvPr/>
        </p:nvGrpSpPr>
        <p:grpSpPr>
          <a:xfrm rot="10800000">
            <a:off x="1054112" y="3898600"/>
            <a:ext cx="175013" cy="27000"/>
            <a:chOff x="5662375" y="212375"/>
            <a:chExt cx="175013" cy="27000"/>
          </a:xfrm>
        </p:grpSpPr>
        <p:sp>
          <p:nvSpPr>
            <p:cNvPr id="428" name="Google Shape;42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scikit-learn.org/stable/auto_examples/classification/plot_classifier_comparison.html" TargetMode="External"/><Relationship Id="rId4" Type="http://schemas.openxmlformats.org/officeDocument/2006/relationships/hyperlink" Target="https://mlli.mit.edu/projects/machine-learning/predicting-warehouse-storage" TargetMode="External"/><Relationship Id="rId5" Type="http://schemas.openxmlformats.org/officeDocument/2006/relationships/hyperlink" Target="https://machinelearningmastery.com/how-to-define-your-machine-learning-problem/" TargetMode="External"/><Relationship Id="rId6" Type="http://schemas.openxmlformats.org/officeDocument/2006/relationships/hyperlink" Target="https://developer.nvidia.com/blog/optimizing-warehouse-operations-machine-learning-gpus/" TargetMode="External"/><Relationship Id="rId7" Type="http://schemas.openxmlformats.org/officeDocument/2006/relationships/hyperlink" Target="https://en.wikipedia.org/wiki/Multiclass_classific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253991" y="1407508"/>
            <a:ext cx="4188667" cy="3678501"/>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0" name="Google Shape;1880;p33"/>
          <p:cNvSpPr txBox="1"/>
          <p:nvPr>
            <p:ph type="ctrTitle"/>
          </p:nvPr>
        </p:nvSpPr>
        <p:spPr>
          <a:xfrm>
            <a:off x="4378924" y="1697725"/>
            <a:ext cx="3883500" cy="1792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4100"/>
              <a:t>Warehouse Storage Optimisation</a:t>
            </a:r>
            <a:endParaRPr sz="4100">
              <a:solidFill>
                <a:schemeClr val="dk2"/>
              </a:solidFill>
            </a:endParaRPr>
          </a:p>
        </p:txBody>
      </p:sp>
      <p:sp>
        <p:nvSpPr>
          <p:cNvPr id="1881" name="Google Shape;1881;p33"/>
          <p:cNvSpPr txBox="1"/>
          <p:nvPr>
            <p:ph idx="1" type="subTitle"/>
          </p:nvPr>
        </p:nvSpPr>
        <p:spPr>
          <a:xfrm>
            <a:off x="4724600" y="3569200"/>
            <a:ext cx="3788700" cy="157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300"/>
              <a:t>Dhruvil Dave		AU1841003</a:t>
            </a:r>
            <a:endParaRPr sz="2300"/>
          </a:p>
          <a:p>
            <a:pPr indent="0" lvl="0" marL="0" rtl="0" algn="l">
              <a:lnSpc>
                <a:spcPct val="100000"/>
              </a:lnSpc>
              <a:spcBef>
                <a:spcPts val="0"/>
              </a:spcBef>
              <a:spcAft>
                <a:spcPts val="0"/>
              </a:spcAft>
              <a:buClr>
                <a:schemeClr val="dk1"/>
              </a:buClr>
              <a:buSzPts val="1100"/>
              <a:buFont typeface="Arial"/>
              <a:buNone/>
            </a:pPr>
            <a:r>
              <a:rPr lang="en" sz="2300"/>
              <a:t>Harvish Jariwala  	AU1841050</a:t>
            </a:r>
            <a:endParaRPr sz="2300"/>
          </a:p>
          <a:p>
            <a:pPr indent="0" lvl="0" marL="0" rtl="0" algn="l">
              <a:lnSpc>
                <a:spcPct val="100000"/>
              </a:lnSpc>
              <a:spcBef>
                <a:spcPts val="0"/>
              </a:spcBef>
              <a:spcAft>
                <a:spcPts val="0"/>
              </a:spcAft>
              <a:buClr>
                <a:schemeClr val="dk1"/>
              </a:buClr>
              <a:buSzPts val="1100"/>
              <a:buFont typeface="Arial"/>
              <a:buNone/>
            </a:pPr>
            <a:r>
              <a:rPr lang="en" sz="2300"/>
              <a:t>Dhatri Kapuriya     	AU1841129</a:t>
            </a:r>
            <a:endParaRPr sz="2300"/>
          </a:p>
          <a:p>
            <a:pPr indent="0" lvl="0" marL="0" rtl="0" algn="l">
              <a:lnSpc>
                <a:spcPct val="100000"/>
              </a:lnSpc>
              <a:spcBef>
                <a:spcPts val="0"/>
              </a:spcBef>
              <a:spcAft>
                <a:spcPts val="0"/>
              </a:spcAft>
              <a:buClr>
                <a:schemeClr val="dk1"/>
              </a:buClr>
              <a:buSzPts val="1100"/>
              <a:buFont typeface="Arial"/>
              <a:buNone/>
            </a:pPr>
            <a:r>
              <a:rPr lang="en" sz="2300"/>
              <a:t>Nisarg Thoriya     	AU1841142</a:t>
            </a:r>
            <a:endParaRPr sz="2300"/>
          </a:p>
          <a:p>
            <a:pPr indent="0" lvl="0" marL="0" rtl="0" algn="r">
              <a:lnSpc>
                <a:spcPct val="100000"/>
              </a:lnSpc>
              <a:spcBef>
                <a:spcPts val="0"/>
              </a:spcBef>
              <a:spcAft>
                <a:spcPts val="0"/>
              </a:spcAft>
              <a:buSzPts val="2800"/>
              <a:buNone/>
            </a:pPr>
            <a:r>
              <a:t/>
            </a:r>
            <a:endParaRPr sz="2300">
              <a:solidFill>
                <a:schemeClr val="accent1"/>
              </a:solidFill>
            </a:endParaRPr>
          </a:p>
        </p:txBody>
      </p:sp>
      <p:sp>
        <p:nvSpPr>
          <p:cNvPr id="1882" name="Google Shape;1882;p33"/>
          <p:cNvSpPr txBox="1"/>
          <p:nvPr/>
        </p:nvSpPr>
        <p:spPr>
          <a:xfrm>
            <a:off x="0" y="1407506"/>
            <a:ext cx="304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p42"/>
          <p:cNvSpPr txBox="1"/>
          <p:nvPr>
            <p:ph type="title"/>
          </p:nvPr>
        </p:nvSpPr>
        <p:spPr>
          <a:xfrm>
            <a:off x="2167128" y="192024"/>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Future Work</a:t>
            </a:r>
            <a:endParaRPr/>
          </a:p>
        </p:txBody>
      </p:sp>
      <p:sp>
        <p:nvSpPr>
          <p:cNvPr id="2027" name="Google Shape;2027;p42"/>
          <p:cNvSpPr txBox="1"/>
          <p:nvPr>
            <p:ph idx="1" type="subTitle"/>
          </p:nvPr>
        </p:nvSpPr>
        <p:spPr>
          <a:xfrm>
            <a:off x="1170025" y="996700"/>
            <a:ext cx="6811800" cy="3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Source Sans Pro"/>
                <a:ea typeface="Source Sans Pro"/>
                <a:cs typeface="Source Sans Pro"/>
                <a:sym typeface="Source Sans Pro"/>
              </a:rPr>
              <a:t>Up  until  now,  we  have  spent  a  significant  amount  of  time</a:t>
            </a:r>
            <a:endParaRPr sz="1800">
              <a:solidFill>
                <a:srgbClr val="000000"/>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rgbClr val="000000"/>
                </a:solidFill>
                <a:latin typeface="Source Sans Pro"/>
                <a:ea typeface="Source Sans Pro"/>
                <a:cs typeface="Source Sans Pro"/>
                <a:sym typeface="Source Sans Pro"/>
              </a:rPr>
              <a:t>in making our dataset tidy so various types of models can be</a:t>
            </a:r>
            <a:endParaRPr sz="1800">
              <a:solidFill>
                <a:srgbClr val="000000"/>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rgbClr val="000000"/>
                </a:solidFill>
                <a:latin typeface="Source Sans Pro"/>
                <a:ea typeface="Source Sans Pro"/>
                <a:cs typeface="Source Sans Pro"/>
                <a:sym typeface="Source Sans Pro"/>
              </a:rPr>
              <a:t>applied. We also started with initial modelling phase. There is</a:t>
            </a:r>
            <a:endParaRPr sz="1800">
              <a:solidFill>
                <a:srgbClr val="000000"/>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rgbClr val="000000"/>
                </a:solidFill>
                <a:latin typeface="Source Sans Pro"/>
                <a:ea typeface="Source Sans Pro"/>
                <a:cs typeface="Source Sans Pro"/>
                <a:sym typeface="Source Sans Pro"/>
              </a:rPr>
              <a:t>still a lot to be done. Our main aim to be done further would</a:t>
            </a:r>
            <a:endParaRPr sz="1800">
              <a:solidFill>
                <a:srgbClr val="000000"/>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rgbClr val="000000"/>
                </a:solidFill>
                <a:latin typeface="Source Sans Pro"/>
                <a:ea typeface="Source Sans Pro"/>
                <a:cs typeface="Source Sans Pro"/>
                <a:sym typeface="Source Sans Pro"/>
              </a:rPr>
              <a:t>be  to  apply  various  kinds  of  possible  classification  models</a:t>
            </a:r>
            <a:endParaRPr sz="1800">
              <a:solidFill>
                <a:srgbClr val="000000"/>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rgbClr val="000000"/>
                </a:solidFill>
                <a:latin typeface="Source Sans Pro"/>
                <a:ea typeface="Source Sans Pro"/>
                <a:cs typeface="Source Sans Pro"/>
                <a:sym typeface="Source Sans Pro"/>
              </a:rPr>
              <a:t>including  the  time  series  ones  and  doing  hyperparameter</a:t>
            </a:r>
            <a:endParaRPr sz="1800">
              <a:solidFill>
                <a:srgbClr val="000000"/>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rgbClr val="000000"/>
                </a:solidFill>
                <a:latin typeface="Source Sans Pro"/>
                <a:ea typeface="Source Sans Pro"/>
                <a:cs typeface="Source Sans Pro"/>
                <a:sym typeface="Source Sans Pro"/>
              </a:rPr>
              <a:t>tuning as well.</a:t>
            </a:r>
            <a:endParaRPr sz="1800">
              <a:solidFill>
                <a:srgbClr val="000000"/>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600"/>
              <a:buNone/>
            </a:pPr>
            <a:r>
              <a:t/>
            </a:r>
            <a:endParaRPr sz="1600">
              <a:latin typeface="Source Sans Pro"/>
              <a:ea typeface="Source Sans Pro"/>
              <a:cs typeface="Source Sans Pro"/>
              <a:sym typeface="Source Sans Pro"/>
            </a:endParaRPr>
          </a:p>
        </p:txBody>
      </p:sp>
      <p:sp>
        <p:nvSpPr>
          <p:cNvPr id="2028" name="Google Shape;2028;p42"/>
          <p:cNvSpPr txBox="1"/>
          <p:nvPr/>
        </p:nvSpPr>
        <p:spPr>
          <a:xfrm>
            <a:off x="4039200" y="1276958"/>
            <a:ext cx="1065600" cy="320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bel"/>
              <a:ea typeface="Abel"/>
              <a:cs typeface="Abel"/>
              <a:sym typeface="A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sp>
        <p:nvSpPr>
          <p:cNvPr id="2033" name="Google Shape;2033;p43"/>
          <p:cNvSpPr txBox="1"/>
          <p:nvPr>
            <p:ph type="title"/>
          </p:nvPr>
        </p:nvSpPr>
        <p:spPr>
          <a:xfrm>
            <a:off x="2167128" y="192024"/>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References</a:t>
            </a:r>
            <a:endParaRPr/>
          </a:p>
        </p:txBody>
      </p:sp>
      <p:sp>
        <p:nvSpPr>
          <p:cNvPr id="2034" name="Google Shape;2034;p43"/>
          <p:cNvSpPr txBox="1"/>
          <p:nvPr>
            <p:ph idx="1" type="subTitle"/>
          </p:nvPr>
        </p:nvSpPr>
        <p:spPr>
          <a:xfrm>
            <a:off x="1170025" y="996700"/>
            <a:ext cx="6811800" cy="37644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Source Sans Pro"/>
              <a:buChar char="●"/>
            </a:pPr>
            <a:r>
              <a:rPr lang="en" sz="1600" u="sng">
                <a:solidFill>
                  <a:schemeClr val="hlink"/>
                </a:solidFill>
                <a:latin typeface="Source Sans Pro"/>
                <a:ea typeface="Source Sans Pro"/>
                <a:cs typeface="Source Sans Pro"/>
                <a:sym typeface="Source Sans Pro"/>
                <a:hlinkClick r:id="rId3"/>
              </a:rPr>
              <a:t>https://scikit-learn.org/stable/auto_examples/classification/plot_classifier_comparison.html</a:t>
            </a:r>
            <a:endParaRPr sz="1600">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sz="1600">
              <a:latin typeface="Source Sans Pro"/>
              <a:ea typeface="Source Sans Pro"/>
              <a:cs typeface="Source Sans Pro"/>
              <a:sym typeface="Source Sans Pro"/>
            </a:endParaRPr>
          </a:p>
          <a:p>
            <a:pPr indent="-330200" lvl="0" marL="457200" rtl="0" algn="l">
              <a:lnSpc>
                <a:spcPct val="100000"/>
              </a:lnSpc>
              <a:spcBef>
                <a:spcPts val="0"/>
              </a:spcBef>
              <a:spcAft>
                <a:spcPts val="0"/>
              </a:spcAft>
              <a:buSzPts val="1600"/>
              <a:buFont typeface="Source Sans Pro"/>
              <a:buChar char="●"/>
            </a:pPr>
            <a:r>
              <a:rPr lang="en" sz="1600" u="sng">
                <a:solidFill>
                  <a:schemeClr val="hlink"/>
                </a:solidFill>
                <a:latin typeface="Source Sans Pro"/>
                <a:ea typeface="Source Sans Pro"/>
                <a:cs typeface="Source Sans Pro"/>
                <a:sym typeface="Source Sans Pro"/>
                <a:hlinkClick r:id="rId4"/>
              </a:rPr>
              <a:t>https://mlli.mit.edu/projects/machine-learning/predicting-warehouse-storage</a:t>
            </a:r>
            <a:endParaRPr sz="1600">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sz="1600">
              <a:latin typeface="Source Sans Pro"/>
              <a:ea typeface="Source Sans Pro"/>
              <a:cs typeface="Source Sans Pro"/>
              <a:sym typeface="Source Sans Pro"/>
            </a:endParaRPr>
          </a:p>
          <a:p>
            <a:pPr indent="-330200" lvl="0" marL="457200" rtl="0" algn="l">
              <a:lnSpc>
                <a:spcPct val="100000"/>
              </a:lnSpc>
              <a:spcBef>
                <a:spcPts val="0"/>
              </a:spcBef>
              <a:spcAft>
                <a:spcPts val="0"/>
              </a:spcAft>
              <a:buSzPts val="1600"/>
              <a:buFont typeface="Source Sans Pro"/>
              <a:buChar char="●"/>
            </a:pPr>
            <a:r>
              <a:rPr lang="en" sz="1600" u="sng">
                <a:solidFill>
                  <a:schemeClr val="hlink"/>
                </a:solidFill>
                <a:latin typeface="Source Sans Pro"/>
                <a:ea typeface="Source Sans Pro"/>
                <a:cs typeface="Source Sans Pro"/>
                <a:sym typeface="Source Sans Pro"/>
                <a:hlinkClick r:id="rId5"/>
              </a:rPr>
              <a:t>https://machinelearningmastery.com/how-to-define-your-machine-learning-problem/</a:t>
            </a:r>
            <a:endParaRPr sz="1600">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sz="1600">
              <a:latin typeface="Source Sans Pro"/>
              <a:ea typeface="Source Sans Pro"/>
              <a:cs typeface="Source Sans Pro"/>
              <a:sym typeface="Source Sans Pro"/>
            </a:endParaRPr>
          </a:p>
          <a:p>
            <a:pPr indent="-330200" lvl="0" marL="457200" rtl="0" algn="l">
              <a:lnSpc>
                <a:spcPct val="100000"/>
              </a:lnSpc>
              <a:spcBef>
                <a:spcPts val="0"/>
              </a:spcBef>
              <a:spcAft>
                <a:spcPts val="0"/>
              </a:spcAft>
              <a:buSzPts val="1600"/>
              <a:buFont typeface="Source Sans Pro"/>
              <a:buChar char="●"/>
            </a:pPr>
            <a:r>
              <a:rPr lang="en" sz="1600" u="sng">
                <a:solidFill>
                  <a:schemeClr val="hlink"/>
                </a:solidFill>
                <a:latin typeface="Source Sans Pro"/>
                <a:ea typeface="Source Sans Pro"/>
                <a:cs typeface="Source Sans Pro"/>
                <a:sym typeface="Source Sans Pro"/>
                <a:hlinkClick r:id="rId6"/>
              </a:rPr>
              <a:t>https://developer.nvidia.com/blog/optimizing-warehouse-operations-machine-learning-gpus/</a:t>
            </a:r>
            <a:endParaRPr sz="1600">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sz="1600">
              <a:latin typeface="Source Sans Pro"/>
              <a:ea typeface="Source Sans Pro"/>
              <a:cs typeface="Source Sans Pro"/>
              <a:sym typeface="Source Sans Pro"/>
            </a:endParaRPr>
          </a:p>
          <a:p>
            <a:pPr indent="-330200" lvl="0" marL="457200" rtl="0" algn="l">
              <a:lnSpc>
                <a:spcPct val="100000"/>
              </a:lnSpc>
              <a:spcBef>
                <a:spcPts val="0"/>
              </a:spcBef>
              <a:spcAft>
                <a:spcPts val="0"/>
              </a:spcAft>
              <a:buSzPts val="1600"/>
              <a:buFont typeface="Source Sans Pro"/>
              <a:buChar char="●"/>
            </a:pPr>
            <a:r>
              <a:rPr lang="en" sz="1600" u="sng">
                <a:solidFill>
                  <a:schemeClr val="hlink"/>
                </a:solidFill>
                <a:latin typeface="Source Sans Pro"/>
                <a:ea typeface="Source Sans Pro"/>
                <a:cs typeface="Source Sans Pro"/>
                <a:sym typeface="Source Sans Pro"/>
                <a:hlinkClick r:id="rId7"/>
              </a:rPr>
              <a:t>https://en.wikipedia.org/wiki/Multiclass_classification</a:t>
            </a:r>
            <a:endParaRPr sz="16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600">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sz="1600">
              <a:latin typeface="Source Sans Pro"/>
              <a:ea typeface="Source Sans Pro"/>
              <a:cs typeface="Source Sans Pro"/>
              <a:sym typeface="Source Sans Pro"/>
            </a:endParaRPr>
          </a:p>
          <a:p>
            <a:pPr indent="0" lvl="0" marL="0" rtl="0" algn="l">
              <a:lnSpc>
                <a:spcPct val="100000"/>
              </a:lnSpc>
              <a:spcBef>
                <a:spcPts val="0"/>
              </a:spcBef>
              <a:spcAft>
                <a:spcPts val="0"/>
              </a:spcAft>
              <a:buSzPts val="1600"/>
              <a:buNone/>
            </a:pPr>
            <a:r>
              <a:t/>
            </a:r>
            <a:endParaRPr sz="1600">
              <a:latin typeface="Source Sans Pro"/>
              <a:ea typeface="Source Sans Pro"/>
              <a:cs typeface="Source Sans Pro"/>
              <a:sym typeface="Source Sans Pro"/>
            </a:endParaRPr>
          </a:p>
        </p:txBody>
      </p:sp>
      <p:sp>
        <p:nvSpPr>
          <p:cNvPr id="2035" name="Google Shape;2035;p43"/>
          <p:cNvSpPr txBox="1"/>
          <p:nvPr/>
        </p:nvSpPr>
        <p:spPr>
          <a:xfrm>
            <a:off x="4039200" y="1276958"/>
            <a:ext cx="1065600" cy="320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bel"/>
              <a:ea typeface="Abel"/>
              <a:cs typeface="Abel"/>
              <a:sym typeface="Abe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sp>
        <p:nvSpPr>
          <p:cNvPr id="2040" name="Google Shape;2040;p44"/>
          <p:cNvSpPr txBox="1"/>
          <p:nvPr/>
        </p:nvSpPr>
        <p:spPr>
          <a:xfrm>
            <a:off x="2513825" y="2270575"/>
            <a:ext cx="42747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Source Sans Pro"/>
                <a:ea typeface="Source Sans Pro"/>
                <a:cs typeface="Source Sans Pro"/>
                <a:sym typeface="Source Sans Pro"/>
              </a:rPr>
              <a:t>Prof. Mehul Raval</a:t>
            </a:r>
            <a:endParaRPr sz="1800">
              <a:latin typeface="Source Sans Pro"/>
              <a:ea typeface="Source Sans Pro"/>
              <a:cs typeface="Source Sans Pro"/>
              <a:sym typeface="Source Sans Pro"/>
            </a:endParaRPr>
          </a:p>
          <a:p>
            <a:pPr indent="0" lvl="0" marL="0" rtl="0" algn="ctr">
              <a:spcBef>
                <a:spcPts val="0"/>
              </a:spcBef>
              <a:spcAft>
                <a:spcPts val="0"/>
              </a:spcAft>
              <a:buNone/>
            </a:pPr>
            <a:r>
              <a:rPr lang="en" sz="1800">
                <a:latin typeface="Source Sans Pro"/>
                <a:ea typeface="Source Sans Pro"/>
                <a:cs typeface="Source Sans Pro"/>
                <a:sym typeface="Source Sans Pro"/>
              </a:rPr>
              <a:t>&amp;</a:t>
            </a:r>
            <a:endParaRPr sz="1800">
              <a:latin typeface="Source Sans Pro"/>
              <a:ea typeface="Source Sans Pro"/>
              <a:cs typeface="Source Sans Pro"/>
              <a:sym typeface="Source Sans Pro"/>
            </a:endParaRPr>
          </a:p>
          <a:p>
            <a:pPr indent="0" lvl="0" marL="0" rtl="0" algn="ctr">
              <a:spcBef>
                <a:spcPts val="0"/>
              </a:spcBef>
              <a:spcAft>
                <a:spcPts val="0"/>
              </a:spcAft>
              <a:buNone/>
            </a:pPr>
            <a:r>
              <a:rPr lang="en" sz="1800">
                <a:latin typeface="Source Sans Pro"/>
                <a:ea typeface="Source Sans Pro"/>
                <a:cs typeface="Source Sans Pro"/>
                <a:sym typeface="Source Sans Pro"/>
              </a:rPr>
              <a:t>TAs - Arpit Patel, Jay Patel</a:t>
            </a:r>
            <a:endParaRPr sz="1800">
              <a:latin typeface="Source Sans Pro"/>
              <a:ea typeface="Source Sans Pro"/>
              <a:cs typeface="Source Sans Pro"/>
              <a:sym typeface="Source Sans Pro"/>
            </a:endParaRPr>
          </a:p>
        </p:txBody>
      </p:sp>
      <p:sp>
        <p:nvSpPr>
          <p:cNvPr id="2041" name="Google Shape;2041;p44"/>
          <p:cNvSpPr txBox="1"/>
          <p:nvPr/>
        </p:nvSpPr>
        <p:spPr>
          <a:xfrm>
            <a:off x="3099075" y="472375"/>
            <a:ext cx="3000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200">
                <a:solidFill>
                  <a:schemeClr val="dk2"/>
                </a:solidFill>
                <a:latin typeface="Fjalla One"/>
                <a:ea typeface="Fjalla One"/>
                <a:cs typeface="Fjalla One"/>
                <a:sym typeface="Fjalla One"/>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34"/>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Introduction</a:t>
            </a:r>
            <a:endParaRPr/>
          </a:p>
        </p:txBody>
      </p:sp>
      <p:sp>
        <p:nvSpPr>
          <p:cNvPr id="1888" name="Google Shape;1888;p34"/>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In any </a:t>
            </a:r>
            <a:r>
              <a:rPr lang="en" sz="1800">
                <a:latin typeface="Source Sans Pro"/>
                <a:ea typeface="Source Sans Pro"/>
                <a:cs typeface="Source Sans Pro"/>
                <a:sym typeface="Source Sans Pro"/>
              </a:rPr>
              <a:t>product</a:t>
            </a:r>
            <a:r>
              <a:rPr lang="en" sz="1800">
                <a:latin typeface="Source Sans Pro"/>
                <a:ea typeface="Source Sans Pro"/>
                <a:cs typeface="Source Sans Pro"/>
                <a:sym typeface="Source Sans Pro"/>
              </a:rPr>
              <a:t> based corporations the most important thing is warehouse storage optimisation. </a:t>
            </a:r>
            <a:r>
              <a:rPr lang="en" sz="1800">
                <a:solidFill>
                  <a:srgbClr val="333333"/>
                </a:solidFill>
                <a:highlight>
                  <a:srgbClr val="FFFFFF"/>
                </a:highlight>
                <a:latin typeface="Source Sans Pro"/>
                <a:ea typeface="Source Sans Pro"/>
                <a:cs typeface="Source Sans Pro"/>
                <a:sym typeface="Source Sans Pro"/>
              </a:rPr>
              <a:t>Optimisation increases efficiency facilitates proper coordination and maintains good control. When Warehouse Space Optimisation, the first thing is finding a suitable location. When choosing a location, planners should know which bin or container is empty and whether it could fit the dimensions of the product.</a:t>
            </a:r>
            <a:endParaRPr sz="1800">
              <a:solidFill>
                <a:srgbClr val="333333"/>
              </a:solidFill>
              <a:highlight>
                <a:srgbClr val="FFFFFF"/>
              </a:highlight>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800">
              <a:solidFill>
                <a:srgbClr val="333333"/>
              </a:solidFill>
              <a:highlight>
                <a:srgbClr val="FFFFFF"/>
              </a:highlight>
              <a:latin typeface="Source Sans Pro"/>
              <a:ea typeface="Source Sans Pro"/>
              <a:cs typeface="Source Sans Pro"/>
              <a:sym typeface="Source Sans Pro"/>
            </a:endParaRPr>
          </a:p>
          <a:p>
            <a:pPr indent="-342900" lvl="0" marL="457200" rtl="0" algn="l">
              <a:lnSpc>
                <a:spcPct val="100000"/>
              </a:lnSpc>
              <a:spcBef>
                <a:spcPts val="0"/>
              </a:spcBef>
              <a:spcAft>
                <a:spcPts val="0"/>
              </a:spcAft>
              <a:buClr>
                <a:srgbClr val="333333"/>
              </a:buClr>
              <a:buSzPts val="1800"/>
              <a:buFont typeface="Source Sans Pro"/>
              <a:buChar char="●"/>
            </a:pPr>
            <a:r>
              <a:rPr lang="en" sz="1800">
                <a:solidFill>
                  <a:srgbClr val="333333"/>
                </a:solidFill>
                <a:highlight>
                  <a:srgbClr val="FFFFFF"/>
                </a:highlight>
                <a:latin typeface="Source Sans Pro"/>
                <a:ea typeface="Source Sans Pro"/>
                <a:cs typeface="Source Sans Pro"/>
                <a:sym typeface="Source Sans Pro"/>
              </a:rPr>
              <a:t>Most of the mega corporations uses robots to place their products into the right place. But the commands are driven manually. This can be replaced by machine learning techniques and machines/robots can decide themselves the optimal location for product.</a:t>
            </a:r>
            <a:endParaRPr sz="1800">
              <a:solidFill>
                <a:srgbClr val="333333"/>
              </a:solidFill>
              <a:highlight>
                <a:srgbClr val="FFFFFF"/>
              </a:highlight>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sz="18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35"/>
          <p:cNvSpPr txBox="1"/>
          <p:nvPr>
            <p:ph type="title"/>
          </p:nvPr>
        </p:nvSpPr>
        <p:spPr>
          <a:xfrm>
            <a:off x="2167128" y="192024"/>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Problem Statement</a:t>
            </a:r>
            <a:endParaRPr/>
          </a:p>
        </p:txBody>
      </p:sp>
      <p:sp>
        <p:nvSpPr>
          <p:cNvPr id="1894" name="Google Shape;1894;p35"/>
          <p:cNvSpPr txBox="1"/>
          <p:nvPr>
            <p:ph idx="1" type="subTitle"/>
          </p:nvPr>
        </p:nvSpPr>
        <p:spPr>
          <a:xfrm>
            <a:off x="1170025" y="996700"/>
            <a:ext cx="6811800" cy="37644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As a part of warehouse Storage optimisation, our main problem lies in finding the suitable bin or container for the incoming product and to place in a manner which would possibly accommodate more products in the given area.</a:t>
            </a:r>
            <a:endParaRPr sz="16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600">
              <a:latin typeface="Source Sans Pro"/>
              <a:ea typeface="Source Sans Pro"/>
              <a:cs typeface="Source Sans Pro"/>
              <a:sym typeface="Source Sans Pro"/>
            </a:endParaRPr>
          </a:p>
          <a:p>
            <a:pPr indent="-330200" lvl="0" marL="457200" rtl="0" algn="l">
              <a:lnSpc>
                <a:spcPct val="100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a:t>
            </a:r>
            <a:r>
              <a:rPr i="1" lang="en" sz="1800">
                <a:solidFill>
                  <a:srgbClr val="555555"/>
                </a:solidFill>
                <a:highlight>
                  <a:srgbClr val="FFFFFF"/>
                </a:highlight>
                <a:latin typeface="Source Sans Pro"/>
                <a:ea typeface="Source Sans Pro"/>
                <a:cs typeface="Source Sans Pro"/>
                <a:sym typeface="Source Sans Pro"/>
              </a:rPr>
              <a:t>Model is said to learn from experience E with respect to some class of tasks T and performance measure P, if its performance at tasks in T, as measured by P, improves with experience E</a:t>
            </a:r>
            <a:r>
              <a:rPr i="1" lang="en" sz="1150">
                <a:solidFill>
                  <a:srgbClr val="555555"/>
                </a:solidFill>
                <a:highlight>
                  <a:srgbClr val="FFFFFF"/>
                </a:highlight>
                <a:latin typeface="Arial"/>
                <a:ea typeface="Arial"/>
                <a:cs typeface="Arial"/>
                <a:sym typeface="Arial"/>
              </a:rPr>
              <a:t>.”</a:t>
            </a:r>
            <a:endParaRPr sz="1600">
              <a:latin typeface="Source Sans Pro"/>
              <a:ea typeface="Source Sans Pro"/>
              <a:cs typeface="Source Sans Pro"/>
              <a:sym typeface="Source Sans Pro"/>
            </a:endParaRPr>
          </a:p>
          <a:p>
            <a:pPr indent="-330200" lvl="1" marL="914400" rtl="0" algn="l">
              <a:lnSpc>
                <a:spcPct val="100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T : classify which bin the product will be placed into</a:t>
            </a:r>
            <a:endParaRPr sz="1600">
              <a:latin typeface="Source Sans Pro"/>
              <a:ea typeface="Source Sans Pro"/>
              <a:cs typeface="Source Sans Pro"/>
              <a:sym typeface="Source Sans Pro"/>
            </a:endParaRPr>
          </a:p>
          <a:p>
            <a:pPr indent="-330200" lvl="1" marL="914400" rtl="0" algn="l">
              <a:lnSpc>
                <a:spcPct val="100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E : current state of bins (vacancy measure)</a:t>
            </a:r>
            <a:endParaRPr sz="1600">
              <a:latin typeface="Source Sans Pro"/>
              <a:ea typeface="Source Sans Pro"/>
              <a:cs typeface="Source Sans Pro"/>
              <a:sym typeface="Source Sans Pro"/>
            </a:endParaRPr>
          </a:p>
          <a:p>
            <a:pPr indent="-330200" lvl="1" marL="914400" rtl="0" algn="l">
              <a:lnSpc>
                <a:spcPct val="100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P : Classification accuracy, whether the product is placed in correct bin or not</a:t>
            </a:r>
            <a:endParaRPr sz="1600">
              <a:latin typeface="Source Sans Pro"/>
              <a:ea typeface="Source Sans Pro"/>
              <a:cs typeface="Source Sans Pro"/>
              <a:sym typeface="Source Sans Pro"/>
            </a:endParaRPr>
          </a:p>
          <a:p>
            <a:pPr indent="0" lvl="0" marL="457200" rtl="0" algn="l">
              <a:lnSpc>
                <a:spcPct val="100000"/>
              </a:lnSpc>
              <a:spcBef>
                <a:spcPts val="0"/>
              </a:spcBef>
              <a:spcAft>
                <a:spcPts val="0"/>
              </a:spcAft>
              <a:buNone/>
            </a:pPr>
            <a:r>
              <a:t/>
            </a:r>
            <a:endParaRPr sz="1600">
              <a:latin typeface="Source Sans Pro"/>
              <a:ea typeface="Source Sans Pro"/>
              <a:cs typeface="Source Sans Pro"/>
              <a:sym typeface="Source Sans Pro"/>
            </a:endParaRPr>
          </a:p>
          <a:p>
            <a:pPr indent="0" lvl="0" marL="0" rtl="0" algn="l">
              <a:lnSpc>
                <a:spcPct val="100000"/>
              </a:lnSpc>
              <a:spcBef>
                <a:spcPts val="0"/>
              </a:spcBef>
              <a:spcAft>
                <a:spcPts val="0"/>
              </a:spcAft>
              <a:buSzPts val="1600"/>
              <a:buNone/>
            </a:pPr>
            <a:r>
              <a:t/>
            </a:r>
            <a:endParaRPr sz="1600">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p36"/>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Existing body of work</a:t>
            </a:r>
            <a:endParaRPr/>
          </a:p>
        </p:txBody>
      </p:sp>
      <p:sp>
        <p:nvSpPr>
          <p:cNvPr id="1900" name="Google Shape;1900;p36"/>
          <p:cNvSpPr txBox="1"/>
          <p:nvPr/>
        </p:nvSpPr>
        <p:spPr>
          <a:xfrm>
            <a:off x="1216375" y="949925"/>
            <a:ext cx="678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sp>
        <p:nvSpPr>
          <p:cNvPr id="1901" name="Google Shape;1901;p36"/>
          <p:cNvSpPr txBox="1"/>
          <p:nvPr/>
        </p:nvSpPr>
        <p:spPr>
          <a:xfrm>
            <a:off x="4528975" y="949925"/>
            <a:ext cx="347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sp>
        <p:nvSpPr>
          <p:cNvPr id="1902" name="Google Shape;1902;p36"/>
          <p:cNvSpPr txBox="1"/>
          <p:nvPr/>
        </p:nvSpPr>
        <p:spPr>
          <a:xfrm>
            <a:off x="1031025" y="1007850"/>
            <a:ext cx="70203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Nvidia’s deep learning based approach</a:t>
            </a:r>
            <a:endParaRPr sz="1800">
              <a:latin typeface="Source Sans Pro"/>
              <a:ea typeface="Source Sans Pro"/>
              <a:cs typeface="Source Sans Pro"/>
              <a:sym typeface="Source Sans Pro"/>
            </a:endParaRPr>
          </a:p>
          <a:p>
            <a:pPr indent="-342900" lvl="0"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In 2013, Nvidia came up with OCaPi (Optimal Cart Pick) algorithm to solve this special case of travelling salesman problem</a:t>
            </a:r>
            <a:endParaRPr sz="1800">
              <a:latin typeface="Source Sans Pro"/>
              <a:ea typeface="Source Sans Pro"/>
              <a:cs typeface="Source Sans Pro"/>
              <a:sym typeface="Source Sans Pro"/>
            </a:endParaRPr>
          </a:p>
          <a:p>
            <a:pPr indent="-342900" lvl="0"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However, this algorithm was too slow. So they used a Neural network OCaPi Travel Time Estimator which allowed the users to reduce travel time by 11%</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Predicting Warehouse Storage </a:t>
            </a:r>
            <a:endParaRPr sz="1800">
              <a:latin typeface="Source Sans Pro"/>
              <a:ea typeface="Source Sans Pro"/>
              <a:cs typeface="Source Sans Pro"/>
              <a:sym typeface="Source Sans Pro"/>
            </a:endParaRPr>
          </a:p>
          <a:p>
            <a:pPr indent="-342900" lvl="0"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This is done by Michael Li at MIT. </a:t>
            </a:r>
            <a:endParaRPr sz="1800">
              <a:latin typeface="Source Sans Pro"/>
              <a:ea typeface="Source Sans Pro"/>
              <a:cs typeface="Source Sans Pro"/>
              <a:sym typeface="Source Sans Pro"/>
            </a:endParaRPr>
          </a:p>
          <a:p>
            <a:pPr indent="-342900" lvl="0" marL="914400" rtl="0" algn="l">
              <a:spcBef>
                <a:spcPts val="0"/>
              </a:spcBef>
              <a:spcAft>
                <a:spcPts val="0"/>
              </a:spcAft>
              <a:buClr>
                <a:srgbClr val="2E2E2E"/>
              </a:buClr>
              <a:buSzPts val="1800"/>
              <a:buFont typeface="Source Sans Pro"/>
              <a:buChar char="-"/>
            </a:pPr>
            <a:r>
              <a:rPr lang="en" sz="1800">
                <a:solidFill>
                  <a:srgbClr val="2E2E2E"/>
                </a:solidFill>
                <a:highlight>
                  <a:srgbClr val="FFFFFF"/>
                </a:highlight>
                <a:latin typeface="Source Sans Pro"/>
                <a:ea typeface="Source Sans Pro"/>
                <a:cs typeface="Source Sans Pro"/>
                <a:sym typeface="Source Sans Pro"/>
              </a:rPr>
              <a:t>He has employed many different machine learning methods, including Linear Regression, Gradient Boosted Trees, and (fully-connected) neural networks. For the final chosen neural network model.</a:t>
            </a:r>
            <a:endParaRPr sz="18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37"/>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Our Approach</a:t>
            </a:r>
            <a:endParaRPr/>
          </a:p>
        </p:txBody>
      </p:sp>
      <p:sp>
        <p:nvSpPr>
          <p:cNvPr id="1908" name="Google Shape;1908;p37"/>
          <p:cNvSpPr txBox="1"/>
          <p:nvPr>
            <p:ph idx="1" type="subTitle"/>
          </p:nvPr>
        </p:nvSpPr>
        <p:spPr>
          <a:xfrm>
            <a:off x="1709925" y="1545305"/>
            <a:ext cx="1945200" cy="107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100"/>
              <a:t>Data Acquisition</a:t>
            </a:r>
            <a:endParaRPr sz="2100"/>
          </a:p>
        </p:txBody>
      </p:sp>
      <p:sp>
        <p:nvSpPr>
          <p:cNvPr id="1909" name="Google Shape;1909;p37"/>
          <p:cNvSpPr txBox="1"/>
          <p:nvPr>
            <p:ph idx="2" type="subTitle"/>
          </p:nvPr>
        </p:nvSpPr>
        <p:spPr>
          <a:xfrm>
            <a:off x="503498" y="2659221"/>
            <a:ext cx="3278700" cy="18315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SzPts val="1450"/>
              <a:buFont typeface="Source Sans Pro"/>
              <a:buChar char="-"/>
            </a:pPr>
            <a:r>
              <a:rPr lang="en" sz="1450">
                <a:latin typeface="Source Sans Pro"/>
                <a:ea typeface="Source Sans Pro"/>
                <a:cs typeface="Source Sans Pro"/>
                <a:sym typeface="Source Sans Pro"/>
              </a:rPr>
              <a:t>Our first step was data acqui</a:t>
            </a:r>
            <a:r>
              <a:rPr lang="en" sz="1450">
                <a:latin typeface="Source Sans Pro"/>
                <a:ea typeface="Source Sans Pro"/>
                <a:cs typeface="Source Sans Pro"/>
                <a:sym typeface="Source Sans Pro"/>
              </a:rPr>
              <a:t>sition, we obtained the data from Amazon Bin Images Dataset</a:t>
            </a:r>
            <a:endParaRPr sz="1450">
              <a:latin typeface="Source Sans Pro"/>
              <a:ea typeface="Source Sans Pro"/>
              <a:cs typeface="Source Sans Pro"/>
              <a:sym typeface="Source Sans Pro"/>
            </a:endParaRPr>
          </a:p>
          <a:p>
            <a:pPr indent="-320675" lvl="0" marL="457200" rtl="0" algn="l">
              <a:lnSpc>
                <a:spcPct val="100000"/>
              </a:lnSpc>
              <a:spcBef>
                <a:spcPts val="0"/>
              </a:spcBef>
              <a:spcAft>
                <a:spcPts val="0"/>
              </a:spcAft>
              <a:buSzPts val="1450"/>
              <a:buFont typeface="Source Sans Pro"/>
              <a:buChar char="-"/>
            </a:pPr>
            <a:r>
              <a:rPr lang="en" sz="1450">
                <a:latin typeface="Source Sans Pro"/>
                <a:ea typeface="Source Sans Pro"/>
                <a:cs typeface="Source Sans Pro"/>
                <a:sym typeface="Source Sans Pro"/>
              </a:rPr>
              <a:t>The images were labelled with metadata containing the details and description of the </a:t>
            </a:r>
            <a:r>
              <a:rPr lang="en" sz="1450">
                <a:latin typeface="Source Sans Pro"/>
                <a:ea typeface="Source Sans Pro"/>
                <a:cs typeface="Source Sans Pro"/>
                <a:sym typeface="Source Sans Pro"/>
              </a:rPr>
              <a:t>products</a:t>
            </a:r>
            <a:r>
              <a:rPr lang="en" sz="1450">
                <a:latin typeface="Source Sans Pro"/>
                <a:ea typeface="Source Sans Pro"/>
                <a:cs typeface="Source Sans Pro"/>
                <a:sym typeface="Source Sans Pro"/>
              </a:rPr>
              <a:t> that each bin had</a:t>
            </a:r>
            <a:endParaRPr sz="1450">
              <a:latin typeface="Source Sans Pro"/>
              <a:ea typeface="Source Sans Pro"/>
              <a:cs typeface="Source Sans Pro"/>
              <a:sym typeface="Source Sans Pro"/>
            </a:endParaRPr>
          </a:p>
          <a:p>
            <a:pPr indent="-320675" lvl="0" marL="457200" rtl="0" algn="l">
              <a:lnSpc>
                <a:spcPct val="100000"/>
              </a:lnSpc>
              <a:spcBef>
                <a:spcPts val="0"/>
              </a:spcBef>
              <a:spcAft>
                <a:spcPts val="0"/>
              </a:spcAft>
              <a:buSzPts val="1450"/>
              <a:buFont typeface="Source Sans Pro"/>
              <a:buChar char="-"/>
            </a:pPr>
            <a:r>
              <a:rPr lang="en" sz="1450">
                <a:latin typeface="Source Sans Pro"/>
                <a:ea typeface="Source Sans Pro"/>
                <a:cs typeface="Source Sans Pro"/>
                <a:sym typeface="Source Sans Pro"/>
              </a:rPr>
              <a:t>We had to extract the metadata from this dataset 5.3 lakh images i.e. bins</a:t>
            </a:r>
            <a:endParaRPr sz="1450">
              <a:latin typeface="Source Sans Pro"/>
              <a:ea typeface="Source Sans Pro"/>
              <a:cs typeface="Source Sans Pro"/>
              <a:sym typeface="Source Sans Pro"/>
            </a:endParaRPr>
          </a:p>
        </p:txBody>
      </p:sp>
      <p:sp>
        <p:nvSpPr>
          <p:cNvPr id="1910" name="Google Shape;1910;p37"/>
          <p:cNvSpPr txBox="1"/>
          <p:nvPr>
            <p:ph idx="3" type="subTitle"/>
          </p:nvPr>
        </p:nvSpPr>
        <p:spPr>
          <a:xfrm>
            <a:off x="6620025" y="1507004"/>
            <a:ext cx="1947600" cy="107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100"/>
              <a:t>Data preprocessing</a:t>
            </a:r>
            <a:endParaRPr sz="2100"/>
          </a:p>
        </p:txBody>
      </p:sp>
      <p:sp>
        <p:nvSpPr>
          <p:cNvPr id="1911" name="Google Shape;1911;p37"/>
          <p:cNvSpPr txBox="1"/>
          <p:nvPr/>
        </p:nvSpPr>
        <p:spPr>
          <a:xfrm>
            <a:off x="234414" y="1662484"/>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01</a:t>
            </a:r>
            <a:endParaRPr b="0" i="0" sz="7200" u="none" cap="none" strike="noStrike">
              <a:solidFill>
                <a:schemeClr val="accent1"/>
              </a:solidFill>
              <a:latin typeface="Fjalla One"/>
              <a:ea typeface="Fjalla One"/>
              <a:cs typeface="Fjalla One"/>
              <a:sym typeface="Fjalla One"/>
            </a:endParaRPr>
          </a:p>
        </p:txBody>
      </p:sp>
      <p:sp>
        <p:nvSpPr>
          <p:cNvPr id="1912" name="Google Shape;1912;p37"/>
          <p:cNvSpPr txBox="1"/>
          <p:nvPr/>
        </p:nvSpPr>
        <p:spPr>
          <a:xfrm>
            <a:off x="5420041" y="1662484"/>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02</a:t>
            </a:r>
            <a:endParaRPr b="0" i="0" sz="7200" u="none" cap="none" strike="noStrike">
              <a:solidFill>
                <a:schemeClr val="accent1"/>
              </a:solidFill>
              <a:latin typeface="Fjalla One"/>
              <a:ea typeface="Fjalla One"/>
              <a:cs typeface="Fjalla One"/>
              <a:sym typeface="Fjalla One"/>
            </a:endParaRPr>
          </a:p>
        </p:txBody>
      </p:sp>
      <p:sp>
        <p:nvSpPr>
          <p:cNvPr id="1913" name="Google Shape;1913;p37"/>
          <p:cNvSpPr txBox="1"/>
          <p:nvPr>
            <p:ph idx="2" type="subTitle"/>
          </p:nvPr>
        </p:nvSpPr>
        <p:spPr>
          <a:xfrm>
            <a:off x="5420048" y="2741571"/>
            <a:ext cx="3278700" cy="18315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SzPts val="1450"/>
              <a:buFont typeface="Source Sans Pro"/>
              <a:buChar char="-"/>
            </a:pPr>
            <a:r>
              <a:rPr lang="en" sz="1450">
                <a:latin typeface="Source Sans Pro"/>
                <a:ea typeface="Source Sans Pro"/>
                <a:cs typeface="Source Sans Pro"/>
                <a:sym typeface="Source Sans Pro"/>
              </a:rPr>
              <a:t>After we </a:t>
            </a:r>
            <a:r>
              <a:rPr lang="en" sz="1450">
                <a:latin typeface="Source Sans Pro"/>
                <a:ea typeface="Source Sans Pro"/>
                <a:cs typeface="Source Sans Pro"/>
                <a:sym typeface="Source Sans Pro"/>
              </a:rPr>
              <a:t>obtained this dataset, we converted it into usable form i.e. we extracted the metadata from the images</a:t>
            </a:r>
            <a:endParaRPr sz="1450">
              <a:latin typeface="Source Sans Pro"/>
              <a:ea typeface="Source Sans Pro"/>
              <a:cs typeface="Source Sans Pro"/>
              <a:sym typeface="Source Sans Pro"/>
            </a:endParaRPr>
          </a:p>
          <a:p>
            <a:pPr indent="-304800" lvl="0" marL="457200" rtl="0" algn="l">
              <a:spcBef>
                <a:spcPts val="0"/>
              </a:spcBef>
              <a:spcAft>
                <a:spcPts val="0"/>
              </a:spcAft>
              <a:buSzPts val="1200"/>
              <a:buChar char="-"/>
            </a:pPr>
            <a:r>
              <a:rPr lang="en" sz="1450">
                <a:latin typeface="Source Sans Pro"/>
                <a:ea typeface="Source Sans Pro"/>
                <a:cs typeface="Source Sans Pro"/>
                <a:sym typeface="Source Sans Pro"/>
              </a:rPr>
              <a:t>These were converted into a single JSON with various product attributes. </a:t>
            </a:r>
            <a:endParaRPr sz="1450">
              <a:latin typeface="Source Sans Pro"/>
              <a:ea typeface="Source Sans Pro"/>
              <a:cs typeface="Source Sans Pro"/>
              <a:sym typeface="Source Sans Pro"/>
            </a:endParaRPr>
          </a:p>
          <a:p>
            <a:pPr indent="-320675" lvl="0" marL="457200" rtl="0" algn="l">
              <a:spcBef>
                <a:spcPts val="0"/>
              </a:spcBef>
              <a:spcAft>
                <a:spcPts val="0"/>
              </a:spcAft>
              <a:buSzPts val="1450"/>
              <a:buFont typeface="Source Sans Pro"/>
              <a:buChar char="-"/>
            </a:pPr>
            <a:r>
              <a:rPr lang="en" sz="1450">
                <a:latin typeface="Source Sans Pro"/>
                <a:ea typeface="Source Sans Pro"/>
                <a:cs typeface="Source Sans Pro"/>
                <a:sym typeface="Source Sans Pro"/>
              </a:rPr>
              <a:t>As we were not going to use Deep neural networks we dropped the images</a:t>
            </a:r>
            <a:endParaRPr sz="145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p38"/>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Our Approach</a:t>
            </a:r>
            <a:endParaRPr/>
          </a:p>
        </p:txBody>
      </p:sp>
      <p:sp>
        <p:nvSpPr>
          <p:cNvPr id="1919" name="Google Shape;1919;p38"/>
          <p:cNvSpPr txBox="1"/>
          <p:nvPr>
            <p:ph idx="1" type="subTitle"/>
          </p:nvPr>
        </p:nvSpPr>
        <p:spPr>
          <a:xfrm>
            <a:off x="1709925" y="1545304"/>
            <a:ext cx="1945200" cy="107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100"/>
              <a:t>Synthetic Data generation</a:t>
            </a:r>
            <a:endParaRPr sz="2100"/>
          </a:p>
        </p:txBody>
      </p:sp>
      <p:sp>
        <p:nvSpPr>
          <p:cNvPr id="1920" name="Google Shape;1920;p38"/>
          <p:cNvSpPr txBox="1"/>
          <p:nvPr>
            <p:ph idx="2" type="subTitle"/>
          </p:nvPr>
        </p:nvSpPr>
        <p:spPr>
          <a:xfrm>
            <a:off x="503498" y="2659221"/>
            <a:ext cx="3278700" cy="1831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Based on the Amazon Bin Images Dataset, we created our generalised synthetic data.</a:t>
            </a:r>
            <a:endParaRPr sz="1400">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This synthetic data had 15000 rows and 200 bins and every sample introduced a product into one of the bins.</a:t>
            </a:r>
            <a:endParaRPr sz="1400">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We </a:t>
            </a:r>
            <a:r>
              <a:rPr lang="en" sz="1400">
                <a:latin typeface="Source Sans Pro"/>
                <a:ea typeface="Source Sans Pro"/>
                <a:cs typeface="Source Sans Pro"/>
                <a:sym typeface="Source Sans Pro"/>
              </a:rPr>
              <a:t>extended</a:t>
            </a:r>
            <a:r>
              <a:rPr lang="en" sz="1400">
                <a:latin typeface="Source Sans Pro"/>
                <a:ea typeface="Source Sans Pro"/>
                <a:cs typeface="Source Sans Pro"/>
                <a:sym typeface="Source Sans Pro"/>
              </a:rPr>
              <a:t> this data from 15000 samples to 1 million samples using CTGAN</a:t>
            </a:r>
            <a:endParaRPr sz="1400">
              <a:latin typeface="Source Sans Pro"/>
              <a:ea typeface="Source Sans Pro"/>
              <a:cs typeface="Source Sans Pro"/>
              <a:sym typeface="Source Sans Pro"/>
            </a:endParaRPr>
          </a:p>
        </p:txBody>
      </p:sp>
      <p:sp>
        <p:nvSpPr>
          <p:cNvPr id="1921" name="Google Shape;1921;p38"/>
          <p:cNvSpPr txBox="1"/>
          <p:nvPr>
            <p:ph idx="3" type="subTitle"/>
          </p:nvPr>
        </p:nvSpPr>
        <p:spPr>
          <a:xfrm>
            <a:off x="6620025" y="1507002"/>
            <a:ext cx="1947600" cy="115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100"/>
              <a:t>Model Fitting</a:t>
            </a:r>
            <a:endParaRPr sz="2100"/>
          </a:p>
        </p:txBody>
      </p:sp>
      <p:sp>
        <p:nvSpPr>
          <p:cNvPr id="1922" name="Google Shape;1922;p38"/>
          <p:cNvSpPr txBox="1"/>
          <p:nvPr/>
        </p:nvSpPr>
        <p:spPr>
          <a:xfrm>
            <a:off x="234414" y="1662484"/>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a:t>
            </a:r>
            <a:r>
              <a:rPr lang="en" sz="7200">
                <a:solidFill>
                  <a:schemeClr val="accent1"/>
                </a:solidFill>
                <a:latin typeface="Fjalla One"/>
                <a:ea typeface="Fjalla One"/>
                <a:cs typeface="Fjalla One"/>
                <a:sym typeface="Fjalla One"/>
              </a:rPr>
              <a:t>3</a:t>
            </a:r>
            <a:endParaRPr b="0" i="0" sz="7200" u="none" cap="none" strike="noStrike">
              <a:solidFill>
                <a:schemeClr val="accent1"/>
              </a:solidFill>
              <a:latin typeface="Fjalla One"/>
              <a:ea typeface="Fjalla One"/>
              <a:cs typeface="Fjalla One"/>
              <a:sym typeface="Fjalla One"/>
            </a:endParaRPr>
          </a:p>
        </p:txBody>
      </p:sp>
      <p:sp>
        <p:nvSpPr>
          <p:cNvPr id="1923" name="Google Shape;1923;p38"/>
          <p:cNvSpPr txBox="1"/>
          <p:nvPr/>
        </p:nvSpPr>
        <p:spPr>
          <a:xfrm>
            <a:off x="5420041" y="1662484"/>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a:t>
            </a:r>
            <a:r>
              <a:rPr lang="en" sz="7200">
                <a:solidFill>
                  <a:schemeClr val="accent1"/>
                </a:solidFill>
                <a:latin typeface="Fjalla One"/>
                <a:ea typeface="Fjalla One"/>
                <a:cs typeface="Fjalla One"/>
                <a:sym typeface="Fjalla One"/>
              </a:rPr>
              <a:t>4</a:t>
            </a:r>
            <a:endParaRPr b="0" i="0" sz="7200" u="none" cap="none" strike="noStrike">
              <a:solidFill>
                <a:schemeClr val="accent1"/>
              </a:solidFill>
              <a:latin typeface="Fjalla One"/>
              <a:ea typeface="Fjalla One"/>
              <a:cs typeface="Fjalla One"/>
              <a:sym typeface="Fjalla One"/>
            </a:endParaRPr>
          </a:p>
        </p:txBody>
      </p:sp>
      <p:sp>
        <p:nvSpPr>
          <p:cNvPr id="1924" name="Google Shape;1924;p38"/>
          <p:cNvSpPr txBox="1"/>
          <p:nvPr>
            <p:ph idx="2" type="subTitle"/>
          </p:nvPr>
        </p:nvSpPr>
        <p:spPr>
          <a:xfrm>
            <a:off x="5420048" y="2741571"/>
            <a:ext cx="3278700" cy="1831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After the data was tidy and in usable form, we applied Machine Learning models onto it.</a:t>
            </a:r>
            <a:endParaRPr sz="1400">
              <a:latin typeface="Source Sans Pro"/>
              <a:ea typeface="Source Sans Pro"/>
              <a:cs typeface="Source Sans Pro"/>
              <a:sym typeface="Source Sans Pro"/>
            </a:endParaRPr>
          </a:p>
          <a:p>
            <a:pPr indent="-317500" lvl="0" marL="457200" rtl="0" algn="l">
              <a:lnSpc>
                <a:spcPct val="100000"/>
              </a:lnSpc>
              <a:spcBef>
                <a:spcPts val="0"/>
              </a:spcBef>
              <a:spcAft>
                <a:spcPts val="0"/>
              </a:spcAft>
              <a:buSzPts val="1400"/>
              <a:buFont typeface="Source Sans Pro"/>
              <a:buChar char="-"/>
            </a:pPr>
            <a:r>
              <a:rPr lang="en" sz="1400">
                <a:latin typeface="Source Sans Pro"/>
                <a:ea typeface="Source Sans Pro"/>
                <a:cs typeface="Source Sans Pro"/>
                <a:sym typeface="Source Sans Pro"/>
              </a:rPr>
              <a:t>We fitted models like Decision Tree, Random Forest and K-Nearest Neighbors onto this data set</a:t>
            </a:r>
            <a:endParaRPr sz="1400">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39"/>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Initial Results</a:t>
            </a:r>
            <a:endParaRPr/>
          </a:p>
        </p:txBody>
      </p:sp>
      <p:sp>
        <p:nvSpPr>
          <p:cNvPr id="1930" name="Google Shape;1930;p39"/>
          <p:cNvSpPr txBox="1"/>
          <p:nvPr/>
        </p:nvSpPr>
        <p:spPr>
          <a:xfrm>
            <a:off x="1216375" y="949925"/>
            <a:ext cx="678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sp>
        <p:nvSpPr>
          <p:cNvPr id="1931" name="Google Shape;1931;p39"/>
          <p:cNvSpPr txBox="1"/>
          <p:nvPr/>
        </p:nvSpPr>
        <p:spPr>
          <a:xfrm>
            <a:off x="4528975" y="949925"/>
            <a:ext cx="347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pic>
        <p:nvPicPr>
          <p:cNvPr id="1932" name="Google Shape;1932;p39"/>
          <p:cNvPicPr preferRelativeResize="0"/>
          <p:nvPr/>
        </p:nvPicPr>
        <p:blipFill>
          <a:blip r:embed="rId3">
            <a:alphaModFix/>
          </a:blip>
          <a:stretch>
            <a:fillRect/>
          </a:stretch>
        </p:blipFill>
        <p:spPr>
          <a:xfrm>
            <a:off x="864575" y="1493425"/>
            <a:ext cx="2877200" cy="1775850"/>
          </a:xfrm>
          <a:prstGeom prst="rect">
            <a:avLst/>
          </a:prstGeom>
          <a:noFill/>
          <a:ln>
            <a:noFill/>
          </a:ln>
        </p:spPr>
      </p:pic>
      <p:sp>
        <p:nvSpPr>
          <p:cNvPr id="1933" name="Google Shape;1933;p39"/>
          <p:cNvSpPr txBox="1"/>
          <p:nvPr/>
        </p:nvSpPr>
        <p:spPr>
          <a:xfrm>
            <a:off x="811625" y="3423875"/>
            <a:ext cx="2443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Amazon Bin Dataset with respective volumes</a:t>
            </a:r>
            <a:endParaRPr sz="1500">
              <a:latin typeface="Source Sans Pro"/>
              <a:ea typeface="Source Sans Pro"/>
              <a:cs typeface="Source Sans Pro"/>
              <a:sym typeface="Source Sans Pro"/>
            </a:endParaRPr>
          </a:p>
        </p:txBody>
      </p:sp>
      <p:sp>
        <p:nvSpPr>
          <p:cNvPr id="1934" name="Google Shape;1934;p39"/>
          <p:cNvSpPr txBox="1"/>
          <p:nvPr/>
        </p:nvSpPr>
        <p:spPr>
          <a:xfrm>
            <a:off x="3857625" y="3579600"/>
            <a:ext cx="421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Synthetic</a:t>
            </a:r>
            <a:r>
              <a:rPr lang="en">
                <a:latin typeface="Source Sans Pro"/>
                <a:ea typeface="Source Sans Pro"/>
                <a:cs typeface="Source Sans Pro"/>
                <a:sym typeface="Source Sans Pro"/>
              </a:rPr>
              <a:t> Data </a:t>
            </a:r>
            <a:endParaRPr>
              <a:latin typeface="Source Sans Pro"/>
              <a:ea typeface="Source Sans Pro"/>
              <a:cs typeface="Source Sans Pro"/>
              <a:sym typeface="Source Sans Pro"/>
            </a:endParaRPr>
          </a:p>
        </p:txBody>
      </p:sp>
      <p:pic>
        <p:nvPicPr>
          <p:cNvPr id="1935" name="Google Shape;1935;p39"/>
          <p:cNvPicPr preferRelativeResize="0"/>
          <p:nvPr/>
        </p:nvPicPr>
        <p:blipFill>
          <a:blip r:embed="rId4">
            <a:alphaModFix/>
          </a:blip>
          <a:stretch>
            <a:fillRect/>
          </a:stretch>
        </p:blipFill>
        <p:spPr>
          <a:xfrm>
            <a:off x="3718151" y="1592824"/>
            <a:ext cx="4578749" cy="162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40"/>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Initial Results</a:t>
            </a:r>
            <a:endParaRPr/>
          </a:p>
        </p:txBody>
      </p:sp>
      <p:sp>
        <p:nvSpPr>
          <p:cNvPr id="1941" name="Google Shape;1941;p40"/>
          <p:cNvSpPr txBox="1"/>
          <p:nvPr/>
        </p:nvSpPr>
        <p:spPr>
          <a:xfrm>
            <a:off x="1216375" y="949925"/>
            <a:ext cx="678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sp>
        <p:nvSpPr>
          <p:cNvPr id="1942" name="Google Shape;1942;p40"/>
          <p:cNvSpPr txBox="1"/>
          <p:nvPr/>
        </p:nvSpPr>
        <p:spPr>
          <a:xfrm>
            <a:off x="4528975" y="949925"/>
            <a:ext cx="347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graphicFrame>
        <p:nvGraphicFramePr>
          <p:cNvPr id="1943" name="Google Shape;1943;p40"/>
          <p:cNvGraphicFramePr/>
          <p:nvPr/>
        </p:nvGraphicFramePr>
        <p:xfrm>
          <a:off x="2023558" y="950935"/>
          <a:ext cx="3000000" cy="3000000"/>
        </p:xfrm>
        <a:graphic>
          <a:graphicData uri="http://schemas.openxmlformats.org/drawingml/2006/table">
            <a:tbl>
              <a:tblPr>
                <a:noFill/>
                <a:tableStyleId>{205A69B6-8871-448A-8644-7974EE88DF59}</a:tableStyleId>
              </a:tblPr>
              <a:tblGrid>
                <a:gridCol w="3696600"/>
                <a:gridCol w="1771150"/>
              </a:tblGrid>
              <a:tr h="584800">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rgbClr val="595959"/>
                          </a:solidFill>
                          <a:latin typeface="Barlow Semi Condensed"/>
                          <a:ea typeface="Barlow Semi Condensed"/>
                          <a:cs typeface="Barlow Semi Condensed"/>
                          <a:sym typeface="Barlow Semi Condensed"/>
                        </a:rPr>
                        <a:t>Algorithm</a:t>
                      </a:r>
                      <a:endParaRPr b="1" sz="1800" u="none" cap="none" strike="noStrike">
                        <a:solidFill>
                          <a:srgbClr val="595959"/>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dk2"/>
                          </a:solidFill>
                          <a:latin typeface="Barlow Semi Condensed"/>
                          <a:ea typeface="Barlow Semi Condensed"/>
                          <a:cs typeface="Barlow Semi Condensed"/>
                          <a:sym typeface="Barlow Semi Condensed"/>
                        </a:rPr>
                        <a:t>Accuracy</a:t>
                      </a:r>
                      <a:endParaRPr b="1" sz="1800" u="none" cap="none" strike="noStrike">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r>
              <a:tr h="404800">
                <a:tc>
                  <a:txBody>
                    <a:bodyPr/>
                    <a:lstStyle/>
                    <a:p>
                      <a:pPr indent="0" lvl="0" marL="0" marR="0" rtl="0" algn="ctr">
                        <a:lnSpc>
                          <a:spcPct val="100000"/>
                        </a:lnSpc>
                        <a:spcBef>
                          <a:spcPts val="0"/>
                        </a:spcBef>
                        <a:spcAft>
                          <a:spcPts val="0"/>
                        </a:spcAft>
                        <a:buNone/>
                      </a:pPr>
                      <a:r>
                        <a:rPr lang="en" sz="1800">
                          <a:solidFill>
                            <a:srgbClr val="666666"/>
                          </a:solidFill>
                          <a:latin typeface="Barlow Semi Condensed Medium"/>
                          <a:ea typeface="Barlow Semi Condensed Medium"/>
                          <a:cs typeface="Barlow Semi Condensed Medium"/>
                          <a:sym typeface="Barlow Semi Condensed Medium"/>
                        </a:rPr>
                        <a:t>KNN (n_neighbours = 5)</a:t>
                      </a:r>
                      <a:endParaRPr sz="1800">
                        <a:solidFill>
                          <a:srgbClr val="666666"/>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84.23%</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2"/>
                      </a:solidFill>
                      <a:prstDash val="solid"/>
                      <a:round/>
                      <a:headEnd len="sm" w="sm" type="none"/>
                      <a:tailEnd len="sm" w="sm" type="none"/>
                    </a:lnB>
                  </a:tcPr>
                </a:tc>
              </a:tr>
              <a:tr h="404800">
                <a:tc>
                  <a:txBody>
                    <a:bodyPr/>
                    <a:lstStyle/>
                    <a:p>
                      <a:pPr indent="0" lvl="0" marL="0" marR="0" rtl="0" algn="ctr">
                        <a:lnSpc>
                          <a:spcPct val="100000"/>
                        </a:lnSpc>
                        <a:spcBef>
                          <a:spcPts val="0"/>
                        </a:spcBef>
                        <a:spcAft>
                          <a:spcPts val="0"/>
                        </a:spcAft>
                        <a:buNone/>
                      </a:pPr>
                      <a:r>
                        <a:rPr lang="en" sz="1800">
                          <a:solidFill>
                            <a:srgbClr val="666666"/>
                          </a:solidFill>
                          <a:latin typeface="Barlow Semi Condensed Medium"/>
                          <a:ea typeface="Barlow Semi Condensed Medium"/>
                          <a:cs typeface="Barlow Semi Condensed Medium"/>
                          <a:sym typeface="Barlow Semi Condensed Medium"/>
                        </a:rPr>
                        <a:t>KNN </a:t>
                      </a:r>
                      <a:r>
                        <a:rPr lang="en" sz="1800">
                          <a:solidFill>
                            <a:srgbClr val="666666"/>
                          </a:solidFill>
                          <a:latin typeface="Barlow Semi Condensed Medium"/>
                          <a:ea typeface="Barlow Semi Condensed Medium"/>
                          <a:cs typeface="Barlow Semi Condensed Medium"/>
                          <a:sym typeface="Barlow Semi Condensed Medium"/>
                        </a:rPr>
                        <a:t>(n_neighbours = 3)</a:t>
                      </a:r>
                      <a:endParaRPr sz="1800">
                        <a:solidFill>
                          <a:srgbClr val="666666"/>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83.41%</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04800">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rgbClr val="666666"/>
                          </a:solidFill>
                          <a:latin typeface="Barlow Semi Condensed Medium"/>
                          <a:ea typeface="Barlow Semi Condensed Medium"/>
                          <a:cs typeface="Barlow Semi Condensed Medium"/>
                          <a:sym typeface="Barlow Semi Condensed Medium"/>
                        </a:rPr>
                        <a:t>Decision Tree</a:t>
                      </a:r>
                      <a:endParaRPr sz="1800" u="none" cap="none" strike="noStrike">
                        <a:solidFill>
                          <a:srgbClr val="666666"/>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2"/>
                          </a:solidFill>
                          <a:latin typeface="Barlow Semi Condensed"/>
                          <a:ea typeface="Barlow Semi Condensed"/>
                          <a:cs typeface="Barlow Semi Condensed"/>
                          <a:sym typeface="Barlow Semi Condensed"/>
                        </a:rPr>
                        <a:t>82.46%</a:t>
                      </a:r>
                      <a:endParaRPr sz="1800" u="none" cap="none" strike="noStrike">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tcPr>
                </a:tc>
              </a:tr>
              <a:tr h="404800">
                <a:tc>
                  <a:txBody>
                    <a:bodyPr/>
                    <a:lstStyle/>
                    <a:p>
                      <a:pPr indent="0" lvl="0" marL="0" marR="0" rtl="0" algn="ctr">
                        <a:lnSpc>
                          <a:spcPct val="100000"/>
                        </a:lnSpc>
                        <a:spcBef>
                          <a:spcPts val="0"/>
                        </a:spcBef>
                        <a:spcAft>
                          <a:spcPts val="0"/>
                        </a:spcAft>
                        <a:buNone/>
                      </a:pPr>
                      <a:r>
                        <a:rPr lang="en" sz="1800">
                          <a:solidFill>
                            <a:srgbClr val="666666"/>
                          </a:solidFill>
                          <a:latin typeface="Barlow Semi Condensed Medium"/>
                          <a:ea typeface="Barlow Semi Condensed Medium"/>
                          <a:cs typeface="Barlow Semi Condensed Medium"/>
                          <a:sym typeface="Barlow Semi Condensed Medium"/>
                        </a:rPr>
                        <a:t>Random Forest (n_estimators = 20)</a:t>
                      </a:r>
                      <a:endParaRPr sz="1800" u="none" cap="none" strike="noStrike">
                        <a:solidFill>
                          <a:srgbClr val="666666"/>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83.97%</a:t>
                      </a:r>
                      <a:endParaRPr sz="1800" u="none" cap="none" strike="noStrike">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4800">
                <a:tc>
                  <a:txBody>
                    <a:bodyPr/>
                    <a:lstStyle/>
                    <a:p>
                      <a:pPr indent="0" lvl="0" marL="0" marR="0" rtl="0" algn="ctr">
                        <a:lnSpc>
                          <a:spcPct val="100000"/>
                        </a:lnSpc>
                        <a:spcBef>
                          <a:spcPts val="0"/>
                        </a:spcBef>
                        <a:spcAft>
                          <a:spcPts val="0"/>
                        </a:spcAft>
                        <a:buNone/>
                      </a:pPr>
                      <a:r>
                        <a:rPr lang="en" sz="1800">
                          <a:solidFill>
                            <a:srgbClr val="666666"/>
                          </a:solidFill>
                          <a:latin typeface="Barlow Semi Condensed Medium"/>
                          <a:ea typeface="Barlow Semi Condensed Medium"/>
                          <a:cs typeface="Barlow Semi Condensed Medium"/>
                          <a:sym typeface="Barlow Semi Condensed Medium"/>
                        </a:rPr>
                        <a:t>Random Forest </a:t>
                      </a:r>
                      <a:r>
                        <a:rPr lang="en" sz="1800">
                          <a:solidFill>
                            <a:srgbClr val="666666"/>
                          </a:solidFill>
                          <a:latin typeface="Barlow Semi Condensed Medium"/>
                          <a:ea typeface="Barlow Semi Condensed Medium"/>
                          <a:cs typeface="Barlow Semi Condensed Medium"/>
                          <a:sym typeface="Barlow Semi Condensed Medium"/>
                        </a:rPr>
                        <a:t>(n_estimators = 50)</a:t>
                      </a:r>
                      <a:endParaRPr sz="1800" u="none" cap="none" strike="noStrike">
                        <a:solidFill>
                          <a:srgbClr val="666666"/>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84.05%</a:t>
                      </a:r>
                      <a:endParaRPr sz="1800" u="none" cap="none" strike="noStrike">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4800">
                <a:tc>
                  <a:txBody>
                    <a:bodyPr/>
                    <a:lstStyle/>
                    <a:p>
                      <a:pPr indent="0" lvl="0" marL="0" marR="0" rtl="0" algn="ctr">
                        <a:lnSpc>
                          <a:spcPct val="100000"/>
                        </a:lnSpc>
                        <a:spcBef>
                          <a:spcPts val="0"/>
                        </a:spcBef>
                        <a:spcAft>
                          <a:spcPts val="0"/>
                        </a:spcAft>
                        <a:buNone/>
                      </a:pPr>
                      <a:r>
                        <a:rPr lang="en" sz="1800">
                          <a:solidFill>
                            <a:srgbClr val="666666"/>
                          </a:solidFill>
                          <a:latin typeface="Barlow Semi Condensed Medium"/>
                          <a:ea typeface="Barlow Semi Condensed Medium"/>
                          <a:cs typeface="Barlow Semi Condensed Medium"/>
                          <a:sym typeface="Barlow Semi Condensed Medium"/>
                        </a:rPr>
                        <a:t>Random Forest </a:t>
                      </a:r>
                      <a:r>
                        <a:rPr lang="en" sz="1800">
                          <a:solidFill>
                            <a:srgbClr val="666666"/>
                          </a:solidFill>
                          <a:latin typeface="Barlow Semi Condensed Medium"/>
                          <a:ea typeface="Barlow Semi Condensed Medium"/>
                          <a:cs typeface="Barlow Semi Condensed Medium"/>
                          <a:sym typeface="Barlow Semi Condensed Medium"/>
                        </a:rPr>
                        <a:t>(n_estimators = 100)</a:t>
                      </a:r>
                      <a:endParaRPr sz="1800" u="none" cap="none" strike="noStrike">
                        <a:solidFill>
                          <a:srgbClr val="666666"/>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84.14%</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41"/>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Role of each group member in project</a:t>
            </a:r>
            <a:endParaRPr/>
          </a:p>
        </p:txBody>
      </p:sp>
      <p:grpSp>
        <p:nvGrpSpPr>
          <p:cNvPr id="1949" name="Google Shape;1949;p41"/>
          <p:cNvGrpSpPr/>
          <p:nvPr/>
        </p:nvGrpSpPr>
        <p:grpSpPr>
          <a:xfrm>
            <a:off x="3389997" y="3178754"/>
            <a:ext cx="202574" cy="202526"/>
            <a:chOff x="1487200" y="4993750"/>
            <a:chExt cx="483125" cy="483125"/>
          </a:xfrm>
        </p:grpSpPr>
        <p:sp>
          <p:nvSpPr>
            <p:cNvPr id="1950" name="Google Shape;1950;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51" name="Google Shape;1951;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52" name="Google Shape;1952;p41"/>
          <p:cNvGrpSpPr/>
          <p:nvPr/>
        </p:nvGrpSpPr>
        <p:grpSpPr>
          <a:xfrm>
            <a:off x="4466265" y="3178754"/>
            <a:ext cx="202574" cy="202526"/>
            <a:chOff x="2081650" y="4993750"/>
            <a:chExt cx="483125" cy="483125"/>
          </a:xfrm>
        </p:grpSpPr>
        <p:sp>
          <p:nvSpPr>
            <p:cNvPr id="1953" name="Google Shape;1953;p41"/>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54" name="Google Shape;1954;p41"/>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55" name="Google Shape;1955;p41"/>
          <p:cNvGrpSpPr/>
          <p:nvPr/>
        </p:nvGrpSpPr>
        <p:grpSpPr>
          <a:xfrm>
            <a:off x="5562009" y="3178754"/>
            <a:ext cx="202574" cy="202526"/>
            <a:chOff x="1487200" y="4993750"/>
            <a:chExt cx="483125" cy="483125"/>
          </a:xfrm>
        </p:grpSpPr>
        <p:sp>
          <p:nvSpPr>
            <p:cNvPr id="1956" name="Google Shape;1956;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57" name="Google Shape;1957;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58" name="Google Shape;1958;p41"/>
          <p:cNvGrpSpPr/>
          <p:nvPr/>
        </p:nvGrpSpPr>
        <p:grpSpPr>
          <a:xfrm>
            <a:off x="6652478" y="3178754"/>
            <a:ext cx="202574" cy="202526"/>
            <a:chOff x="2081650" y="4993750"/>
            <a:chExt cx="483125" cy="483125"/>
          </a:xfrm>
        </p:grpSpPr>
        <p:sp>
          <p:nvSpPr>
            <p:cNvPr id="1959" name="Google Shape;1959;p41"/>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60" name="Google Shape;1960;p41"/>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61" name="Google Shape;1961;p41"/>
          <p:cNvGrpSpPr/>
          <p:nvPr/>
        </p:nvGrpSpPr>
        <p:grpSpPr>
          <a:xfrm>
            <a:off x="3391372" y="3682909"/>
            <a:ext cx="202574" cy="202526"/>
            <a:chOff x="1487200" y="4993750"/>
            <a:chExt cx="483125" cy="483125"/>
          </a:xfrm>
        </p:grpSpPr>
        <p:sp>
          <p:nvSpPr>
            <p:cNvPr id="1962" name="Google Shape;1962;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63" name="Google Shape;1963;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64" name="Google Shape;1964;p41"/>
          <p:cNvGrpSpPr/>
          <p:nvPr/>
        </p:nvGrpSpPr>
        <p:grpSpPr>
          <a:xfrm>
            <a:off x="4471521" y="3682909"/>
            <a:ext cx="202574" cy="202526"/>
            <a:chOff x="1487200" y="4993750"/>
            <a:chExt cx="483125" cy="483125"/>
          </a:xfrm>
        </p:grpSpPr>
        <p:sp>
          <p:nvSpPr>
            <p:cNvPr id="1965" name="Google Shape;1965;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66" name="Google Shape;1966;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67" name="Google Shape;1967;p41"/>
          <p:cNvGrpSpPr/>
          <p:nvPr/>
        </p:nvGrpSpPr>
        <p:grpSpPr>
          <a:xfrm>
            <a:off x="5562003" y="3682909"/>
            <a:ext cx="202574" cy="202526"/>
            <a:chOff x="2081650" y="4993750"/>
            <a:chExt cx="483125" cy="483125"/>
          </a:xfrm>
        </p:grpSpPr>
        <p:sp>
          <p:nvSpPr>
            <p:cNvPr id="1968" name="Google Shape;1968;p41"/>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69" name="Google Shape;1969;p41"/>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70" name="Google Shape;1970;p41"/>
          <p:cNvGrpSpPr/>
          <p:nvPr/>
        </p:nvGrpSpPr>
        <p:grpSpPr>
          <a:xfrm>
            <a:off x="6652478" y="3682909"/>
            <a:ext cx="202574" cy="202526"/>
            <a:chOff x="2081650" y="4993750"/>
            <a:chExt cx="483125" cy="483125"/>
          </a:xfrm>
        </p:grpSpPr>
        <p:sp>
          <p:nvSpPr>
            <p:cNvPr id="1971" name="Google Shape;1971;p41"/>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72" name="Google Shape;1972;p41"/>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aphicFrame>
        <p:nvGraphicFramePr>
          <p:cNvPr id="1973" name="Google Shape;1973;p41"/>
          <p:cNvGraphicFramePr/>
          <p:nvPr/>
        </p:nvGraphicFramePr>
        <p:xfrm>
          <a:off x="1507925" y="1493260"/>
          <a:ext cx="3000000" cy="3000000"/>
        </p:xfrm>
        <a:graphic>
          <a:graphicData uri="http://schemas.openxmlformats.org/drawingml/2006/table">
            <a:tbl>
              <a:tblPr>
                <a:noFill/>
                <a:tableStyleId>{205A69B6-8871-448A-8644-7974EE88DF59}</a:tableStyleId>
              </a:tblPr>
              <a:tblGrid>
                <a:gridCol w="1427200"/>
                <a:gridCol w="1091250"/>
                <a:gridCol w="1091250"/>
                <a:gridCol w="1091250"/>
                <a:gridCol w="1091250"/>
              </a:tblGrid>
              <a:tr h="5249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Report Making</a:t>
                      </a:r>
                      <a:endParaRPr sz="1600" u="none" cap="none" strike="noStrike">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Data Cleaning</a:t>
                      </a:r>
                      <a:endParaRPr sz="1600" u="none" cap="none" strike="noStrike">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EDA</a:t>
                      </a:r>
                      <a:endParaRPr sz="1600" u="none" cap="none" strike="noStrike">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Modelling</a:t>
                      </a:r>
                      <a:endParaRPr sz="1600" u="none" cap="none" strike="noStrike">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tcPr>
                </a:tc>
              </a:tr>
              <a:tr h="504750">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595959"/>
                          </a:solidFill>
                          <a:latin typeface="Barlow Semi Condensed Medium"/>
                          <a:ea typeface="Barlow Semi Condensed Medium"/>
                          <a:cs typeface="Barlow Semi Condensed Medium"/>
                          <a:sym typeface="Barlow Semi Condensed Medium"/>
                        </a:rPr>
                        <a:t>Dhruvil Dave</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510200">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595959"/>
                          </a:solidFill>
                          <a:latin typeface="Barlow Semi Condensed Medium"/>
                          <a:ea typeface="Barlow Semi Condensed Medium"/>
                          <a:cs typeface="Barlow Semi Condensed Medium"/>
                          <a:sym typeface="Barlow Semi Condensed Medium"/>
                        </a:rPr>
                        <a:t>Dhatri Kapuriya</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04750">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595959"/>
                          </a:solidFill>
                          <a:latin typeface="Barlow Semi Condensed Medium"/>
                          <a:ea typeface="Barlow Semi Condensed Medium"/>
                          <a:cs typeface="Barlow Semi Condensed Medium"/>
                          <a:sym typeface="Barlow Semi Condensed Medium"/>
                        </a:rPr>
                        <a:t>Harvish Jariwala</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04750">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595959"/>
                          </a:solidFill>
                          <a:latin typeface="Barlow Semi Condensed Medium"/>
                          <a:ea typeface="Barlow Semi Condensed Medium"/>
                          <a:cs typeface="Barlow Semi Condensed Medium"/>
                          <a:sym typeface="Barlow Semi Condensed Medium"/>
                        </a:rPr>
                        <a:t>Nisarg Thoriya</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bl>
          </a:graphicData>
        </a:graphic>
      </p:graphicFrame>
      <p:grpSp>
        <p:nvGrpSpPr>
          <p:cNvPr id="1974" name="Google Shape;1974;p41"/>
          <p:cNvGrpSpPr/>
          <p:nvPr/>
        </p:nvGrpSpPr>
        <p:grpSpPr>
          <a:xfrm>
            <a:off x="4464847" y="2789164"/>
            <a:ext cx="202574" cy="202526"/>
            <a:chOff x="1487200" y="4993750"/>
            <a:chExt cx="483125" cy="483125"/>
          </a:xfrm>
        </p:grpSpPr>
        <p:sp>
          <p:nvSpPr>
            <p:cNvPr id="1975" name="Google Shape;1975;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76" name="Google Shape;1976;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77" name="Google Shape;1977;p41"/>
          <p:cNvGrpSpPr/>
          <p:nvPr/>
        </p:nvGrpSpPr>
        <p:grpSpPr>
          <a:xfrm>
            <a:off x="6657735" y="2789164"/>
            <a:ext cx="202574" cy="202526"/>
            <a:chOff x="1487200" y="4993750"/>
            <a:chExt cx="483125" cy="483125"/>
          </a:xfrm>
        </p:grpSpPr>
        <p:sp>
          <p:nvSpPr>
            <p:cNvPr id="1978" name="Google Shape;1978;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79" name="Google Shape;1979;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80" name="Google Shape;1980;p41"/>
          <p:cNvGrpSpPr/>
          <p:nvPr/>
        </p:nvGrpSpPr>
        <p:grpSpPr>
          <a:xfrm>
            <a:off x="3384622" y="2294364"/>
            <a:ext cx="202574" cy="202526"/>
            <a:chOff x="1487200" y="4993750"/>
            <a:chExt cx="483125" cy="483125"/>
          </a:xfrm>
        </p:grpSpPr>
        <p:sp>
          <p:nvSpPr>
            <p:cNvPr id="1981" name="Google Shape;1981;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82" name="Google Shape;1982;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83" name="Google Shape;1983;p41"/>
          <p:cNvGrpSpPr/>
          <p:nvPr/>
        </p:nvGrpSpPr>
        <p:grpSpPr>
          <a:xfrm>
            <a:off x="4466272" y="2294364"/>
            <a:ext cx="202574" cy="202526"/>
            <a:chOff x="1487200" y="4993750"/>
            <a:chExt cx="483125" cy="483125"/>
          </a:xfrm>
        </p:grpSpPr>
        <p:sp>
          <p:nvSpPr>
            <p:cNvPr id="1984" name="Google Shape;1984;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85" name="Google Shape;1985;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86" name="Google Shape;1986;p41"/>
          <p:cNvGrpSpPr/>
          <p:nvPr/>
        </p:nvGrpSpPr>
        <p:grpSpPr>
          <a:xfrm>
            <a:off x="6657722" y="2294364"/>
            <a:ext cx="202574" cy="202526"/>
            <a:chOff x="1487200" y="4993750"/>
            <a:chExt cx="483125" cy="483125"/>
          </a:xfrm>
        </p:grpSpPr>
        <p:sp>
          <p:nvSpPr>
            <p:cNvPr id="1987" name="Google Shape;1987;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88" name="Google Shape;1988;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89" name="Google Shape;1989;p41"/>
          <p:cNvGrpSpPr/>
          <p:nvPr/>
        </p:nvGrpSpPr>
        <p:grpSpPr>
          <a:xfrm>
            <a:off x="5561997" y="2294364"/>
            <a:ext cx="202574" cy="202526"/>
            <a:chOff x="1487200" y="4993750"/>
            <a:chExt cx="483125" cy="483125"/>
          </a:xfrm>
        </p:grpSpPr>
        <p:sp>
          <p:nvSpPr>
            <p:cNvPr id="1990" name="Google Shape;1990;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91" name="Google Shape;1991;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92" name="Google Shape;1992;p41"/>
          <p:cNvGrpSpPr/>
          <p:nvPr/>
        </p:nvGrpSpPr>
        <p:grpSpPr>
          <a:xfrm>
            <a:off x="3391372" y="3809339"/>
            <a:ext cx="202574" cy="202526"/>
            <a:chOff x="1487200" y="4993750"/>
            <a:chExt cx="483125" cy="483125"/>
          </a:xfrm>
        </p:grpSpPr>
        <p:sp>
          <p:nvSpPr>
            <p:cNvPr id="1993" name="Google Shape;1993;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94" name="Google Shape;1994;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95" name="Google Shape;1995;p41"/>
          <p:cNvGrpSpPr/>
          <p:nvPr/>
        </p:nvGrpSpPr>
        <p:grpSpPr>
          <a:xfrm>
            <a:off x="4464847" y="3809339"/>
            <a:ext cx="202574" cy="202526"/>
            <a:chOff x="1487200" y="4993750"/>
            <a:chExt cx="483125" cy="483125"/>
          </a:xfrm>
        </p:grpSpPr>
        <p:sp>
          <p:nvSpPr>
            <p:cNvPr id="1996" name="Google Shape;1996;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97" name="Google Shape;1997;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998" name="Google Shape;1998;p41"/>
          <p:cNvGrpSpPr/>
          <p:nvPr/>
        </p:nvGrpSpPr>
        <p:grpSpPr>
          <a:xfrm>
            <a:off x="5561997" y="3809339"/>
            <a:ext cx="202574" cy="202526"/>
            <a:chOff x="1487200" y="4993750"/>
            <a:chExt cx="483125" cy="483125"/>
          </a:xfrm>
        </p:grpSpPr>
        <p:sp>
          <p:nvSpPr>
            <p:cNvPr id="1999" name="Google Shape;1999;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00" name="Google Shape;2000;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01" name="Google Shape;2001;p41"/>
          <p:cNvGrpSpPr/>
          <p:nvPr/>
        </p:nvGrpSpPr>
        <p:grpSpPr>
          <a:xfrm>
            <a:off x="6652472" y="3809339"/>
            <a:ext cx="202574" cy="202526"/>
            <a:chOff x="1487200" y="4993750"/>
            <a:chExt cx="483125" cy="483125"/>
          </a:xfrm>
        </p:grpSpPr>
        <p:sp>
          <p:nvSpPr>
            <p:cNvPr id="2002" name="Google Shape;2002;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03" name="Google Shape;2003;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04" name="Google Shape;2004;p41"/>
          <p:cNvGrpSpPr/>
          <p:nvPr/>
        </p:nvGrpSpPr>
        <p:grpSpPr>
          <a:xfrm>
            <a:off x="5561285" y="2789164"/>
            <a:ext cx="202574" cy="202526"/>
            <a:chOff x="1487200" y="4993750"/>
            <a:chExt cx="483125" cy="483125"/>
          </a:xfrm>
        </p:grpSpPr>
        <p:sp>
          <p:nvSpPr>
            <p:cNvPr id="2005" name="Google Shape;2005;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06" name="Google Shape;2006;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07" name="Google Shape;2007;p41"/>
          <p:cNvGrpSpPr/>
          <p:nvPr/>
        </p:nvGrpSpPr>
        <p:grpSpPr>
          <a:xfrm>
            <a:off x="3391372" y="3299251"/>
            <a:ext cx="202574" cy="202526"/>
            <a:chOff x="1487200" y="4993750"/>
            <a:chExt cx="483125" cy="483125"/>
          </a:xfrm>
        </p:grpSpPr>
        <p:sp>
          <p:nvSpPr>
            <p:cNvPr id="2008" name="Google Shape;2008;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09" name="Google Shape;2009;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10" name="Google Shape;2010;p41"/>
          <p:cNvGrpSpPr/>
          <p:nvPr/>
        </p:nvGrpSpPr>
        <p:grpSpPr>
          <a:xfrm>
            <a:off x="4475997" y="3299251"/>
            <a:ext cx="202574" cy="202526"/>
            <a:chOff x="1487200" y="4993750"/>
            <a:chExt cx="483125" cy="483125"/>
          </a:xfrm>
        </p:grpSpPr>
        <p:sp>
          <p:nvSpPr>
            <p:cNvPr id="2011" name="Google Shape;2011;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12" name="Google Shape;2012;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13" name="Google Shape;2013;p41"/>
          <p:cNvGrpSpPr/>
          <p:nvPr/>
        </p:nvGrpSpPr>
        <p:grpSpPr>
          <a:xfrm>
            <a:off x="3391372" y="2789164"/>
            <a:ext cx="202574" cy="202526"/>
            <a:chOff x="1487200" y="4993750"/>
            <a:chExt cx="483125" cy="483125"/>
          </a:xfrm>
        </p:grpSpPr>
        <p:sp>
          <p:nvSpPr>
            <p:cNvPr id="2014" name="Google Shape;2014;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15" name="Google Shape;2015;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16" name="Google Shape;2016;p41"/>
          <p:cNvGrpSpPr/>
          <p:nvPr/>
        </p:nvGrpSpPr>
        <p:grpSpPr>
          <a:xfrm>
            <a:off x="5564235" y="3299251"/>
            <a:ext cx="202574" cy="202526"/>
            <a:chOff x="1487200" y="4993750"/>
            <a:chExt cx="483125" cy="483125"/>
          </a:xfrm>
        </p:grpSpPr>
        <p:sp>
          <p:nvSpPr>
            <p:cNvPr id="2017" name="Google Shape;2017;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18" name="Google Shape;2018;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19" name="Google Shape;2019;p41"/>
          <p:cNvGrpSpPr/>
          <p:nvPr/>
        </p:nvGrpSpPr>
        <p:grpSpPr>
          <a:xfrm>
            <a:off x="6652447" y="3299251"/>
            <a:ext cx="202574" cy="202526"/>
            <a:chOff x="1487200" y="4993750"/>
            <a:chExt cx="483125" cy="483125"/>
          </a:xfrm>
        </p:grpSpPr>
        <p:sp>
          <p:nvSpPr>
            <p:cNvPr id="2020" name="Google Shape;2020;p4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21" name="Google Shape;2021;p4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