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635" autoAdjust="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137B-143B-C533-1E70-2773EAF33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1D1BE-9D99-0503-1925-681F01DE0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9093F-199C-E0D4-806C-7A1804AC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973B-548C-4C47-9136-967AACAF0AAD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3B6BB-ED1C-A25C-DE0F-3273EEF71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E92B1-DCFF-DF6B-61B5-91E0D8E0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A81D-FBB0-4475-B112-2131118E1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52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1EA5-F281-530B-0EDC-61392A40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1E2DB-917F-5D47-D04D-FFCEC63FA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84FAF-4E33-00B4-E483-AEF57FF6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973B-548C-4C47-9136-967AACAF0AAD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BDC0A-1AD0-2733-14E8-3792354D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4DCFC-AF03-C2C6-BF08-3E5C9714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A81D-FBB0-4475-B112-2131118E1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07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A230DD-A862-E17A-FABE-DD7EFA657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ACB5C-4782-6810-7BE6-46EA67219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97388-AEC7-DFF7-F8A2-E72FB3DD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973B-548C-4C47-9136-967AACAF0AAD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FCF52-3E1B-78C4-78E6-63147381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8B3C-901E-53D7-9D8A-79C87B94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A81D-FBB0-4475-B112-2131118E1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96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EDA2-05CF-3667-63E0-557E57F47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BCFEC-0493-36E6-9EC4-2AB8A2380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B26EE-D6EB-149A-1383-1EA250B29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973B-548C-4C47-9136-967AACAF0AAD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98E7D-98A8-B35A-9A53-81E96C69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9AAEA-93B5-E369-87D0-BDA9A6B8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A81D-FBB0-4475-B112-2131118E1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75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C542-2853-BCB7-B549-1CBF9A9E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B0064-DEC3-E4CE-F526-43BC9560F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294D2-BEC3-6AD9-66A9-AB105812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973B-548C-4C47-9136-967AACAF0AAD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A98E7-EC52-062B-321A-D625A84D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978D7-C532-082B-9245-1458A016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A81D-FBB0-4475-B112-2131118E1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25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FD61-7CFE-52F3-1544-4888CFB7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B1945-FC1D-25CE-1FF2-AA318E5CF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81286-B725-4CDE-E6A0-3E268BC39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A9A61-D818-65D3-B772-436E6008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973B-548C-4C47-9136-967AACAF0AAD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B1AA0-E7D7-9886-5250-D43447D3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49469-5BF3-D2C7-9A16-C53A8C20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A81D-FBB0-4475-B112-2131118E1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30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5092-C6A2-6554-6B9D-82F913C4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08C9A-68F0-6F6D-7885-BC64754C4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BD5CE-61B6-FA61-2FD8-1F780D53F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F46A4-F01A-13E4-AD63-81ADCEBDA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36CF4-6E3A-626F-85E0-6A83390F2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EEA08-2FCE-734F-3C6D-6016663B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973B-548C-4C47-9136-967AACAF0AAD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146CB-D79A-DC58-02C0-A908D517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DA329A-818E-1CE9-1E52-9A34E229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A81D-FBB0-4475-B112-2131118E1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52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2C23-648B-718C-C162-1347DE05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CADEBE-8A45-DE0F-3346-1BB1D2EF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973B-548C-4C47-9136-967AACAF0AAD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3F862-258D-C241-0CA3-7504CFFD1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12AC4-576B-17E1-3A15-CEE4765F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A81D-FBB0-4475-B112-2131118E1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65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592FC-9DDD-634D-1B13-43707FDE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973B-548C-4C47-9136-967AACAF0AAD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2686C-1AC0-2DBD-57B3-CBEEB677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7EDAC-72CD-9D7A-2964-E4BC65F9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A81D-FBB0-4475-B112-2131118E1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0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8D51-A0A2-447E-3A98-9015E850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F0304-6D7E-A47D-014A-FD3C6C5E9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5DC8B-AB18-F703-ABB2-85E75BAD2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BFD52-8E95-DB82-C503-01401F6DE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973B-548C-4C47-9136-967AACAF0AAD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239EF-DAC3-72B1-DE3C-EF089E47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CEB12-CD20-51E0-B221-E52E87D25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A81D-FBB0-4475-B112-2131118E1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91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041A7-78B2-AFF8-1E28-9447D266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1843C-7358-0F31-E879-3634FA8F9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99A09-7E43-4B30-17C4-7BADA9379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71F49-964A-6A33-60CA-6075AFB1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973B-548C-4C47-9136-967AACAF0AAD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47E0A-90D6-4DD0-42C8-951F29C81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41B88-B93B-B828-5006-8D0CE11D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A81D-FBB0-4475-B112-2131118E1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24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5D995-67A8-6695-6332-FC07E7A01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4621E-FA64-16EA-5C0E-19A466178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9849D-214F-B271-5F0B-2C48B4D48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7973B-548C-4C47-9136-967AACAF0AAD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FCD52-BF8C-31AF-9EAE-2282437DC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191F3-EC05-74ED-29B8-3C86825B4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DA81D-FBB0-4475-B112-2131118E1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93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F240-8D2B-1D4E-6625-CDC7B838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Game Theory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B7DF9-67D1-45B2-A6F3-1EEA8A345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22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7CD5-4CC8-69C6-629C-281EE74E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40047" cy="656279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800" b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 Test 3 Prob.</a:t>
            </a:r>
            <a:br>
              <a:rPr lang="en-IN" sz="2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BEBD9E67-7667-CB91-6387-C875B3A28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247" y="1128410"/>
            <a:ext cx="10643371" cy="551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94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C7E7-98FE-F8FC-966F-076C67E92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241" y="825623"/>
            <a:ext cx="4065973" cy="86113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Problem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703B1-5533-496B-47D5-679C89A0F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464" y="2308194"/>
            <a:ext cx="9540536" cy="2949606"/>
          </a:xfrm>
        </p:spPr>
        <p:txBody>
          <a:bodyPr/>
          <a:lstStyle/>
          <a:p>
            <a:pPr algn="l"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Consider the problem of dividing a pie between two players. If we let x and y denote player1’s and player 2’s payoffs,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x,y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is feasible if and only if x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x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y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x + y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1. We may interpret x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y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as the reservation payoffs of the two players. Suppose both players simultaneously formulate demands x and y. If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x,y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is feasible, each player gets what he demanded. If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x,y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is infeasible, each player gets her reservation payoff. Find the set of Nash equilibrium of the game.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2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82FA-CBD0-B44C-FAE7-7D28DC6E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Problem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16D3FE-8A18-52A8-CC7F-ACF4ED65F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88" y="1890943"/>
            <a:ext cx="10346265" cy="3364638"/>
          </a:xfrm>
        </p:spPr>
      </p:pic>
    </p:spTree>
    <p:extLst>
      <p:ext uri="{BB962C8B-B14F-4D97-AF65-F5344CB8AC3E}">
        <p14:creationId xmlns:p14="http://schemas.microsoft.com/office/powerpoint/2010/main" val="31790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454F-B8CD-46A5-BA6F-42C064CAF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52355" cy="842238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Problem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B3BD86-343A-1A8D-4B86-6925682A9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4613"/>
            <a:ext cx="10987646" cy="4154750"/>
          </a:xfrm>
        </p:spPr>
      </p:pic>
    </p:spTree>
    <p:extLst>
      <p:ext uri="{BB962C8B-B14F-4D97-AF65-F5344CB8AC3E}">
        <p14:creationId xmlns:p14="http://schemas.microsoft.com/office/powerpoint/2010/main" val="424839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133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Game Theory Problems</vt:lpstr>
      <vt:lpstr>  Class Test 3 Prob. </vt:lpstr>
      <vt:lpstr>Problem 1</vt:lpstr>
      <vt:lpstr>Problem 2</vt:lpstr>
      <vt:lpstr>Problem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Theory Problems</dc:title>
  <dc:creator>Dr. Dripto Bakshi</dc:creator>
  <cp:lastModifiedBy>520</cp:lastModifiedBy>
  <cp:revision>7</cp:revision>
  <dcterms:created xsi:type="dcterms:W3CDTF">2022-11-13T14:09:05Z</dcterms:created>
  <dcterms:modified xsi:type="dcterms:W3CDTF">2023-11-15T12:32:35Z</dcterms:modified>
</cp:coreProperties>
</file>