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caf04a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caf04a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af04ae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af04ae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af04aef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af04aef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Splits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4"/>
                </a:solidFill>
              </a:rPr>
              <a:t>Pumpkin</a:t>
            </a:r>
            <a:r>
              <a:rPr b="1" lang="en-GB">
                <a:solidFill>
                  <a:schemeClr val="accent4"/>
                </a:solidFill>
              </a:rPr>
              <a:t> Sellers</a:t>
            </a:r>
            <a:endParaRPr b="1">
              <a:solidFill>
                <a:schemeClr val="accent4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8288"/>
            <a:ext cx="2873664" cy="1908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50" y="1188513"/>
            <a:ext cx="2588033" cy="16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7925" y="1551300"/>
            <a:ext cx="3684350" cy="2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00FF"/>
                </a:solidFill>
              </a:rPr>
              <a:t>Brinal Sellers</a:t>
            </a:r>
            <a:endParaRPr b="1">
              <a:solidFill>
                <a:srgbClr val="9900FF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380675" cy="33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6125" y="1474925"/>
            <a:ext cx="3965025" cy="29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19625" y="145300"/>
            <a:ext cx="8520600" cy="8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9900FF"/>
                </a:solidFill>
              </a:rPr>
              <a:t>Assuming one is indifferent between </a:t>
            </a:r>
            <a:endParaRPr b="1" sz="2220">
              <a:solidFill>
                <a:srgbClr val="99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220">
                <a:solidFill>
                  <a:srgbClr val="9900FF"/>
                </a:solidFill>
              </a:rPr>
              <a:t>Baigan ka Bharta and Baigan Korma</a:t>
            </a:r>
            <a:endParaRPr b="1" sz="2220">
              <a:solidFill>
                <a:srgbClr val="9900FF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70125"/>
            <a:ext cx="2440850" cy="31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6675" y="1421900"/>
            <a:ext cx="4251450" cy="28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231325" y="4586775"/>
            <a:ext cx="2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Typically using big size brinjals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500400" y="4586775"/>
            <a:ext cx="28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Typically using small size brinjals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