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EC1FC4-BDC3-4B06-8CE5-990D126A66BA}">
  <a:tblStyle styleId="{33EC1FC4-BDC3-4B06-8CE5-990D126A66B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7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b" anchorCtr="0">
            <a:noAutofit/>
          </a:bodyPr>
          <a:lstStyle/>
          <a:p>
            <a:pPr marL="0" marR="0" lvl="0" indent="88900" algn="r"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a:p>
            <a:pPr marL="0" marR="0" lvl="1"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2"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3"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4"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5"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6"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7"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8"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24" name="Google Shape;1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31" name="Google Shape;1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45" name="Google Shape;1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04b0bc7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04b0bc7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g1104b0bc7a3_0_6:notes"/>
          <p:cNvSpPr txBox="1">
            <a:spLocks noGrp="1"/>
          </p:cNvSpPr>
          <p:nvPr>
            <p:ph type="sldNum" idx="12"/>
          </p:nvPr>
        </p:nvSpPr>
        <p:spPr>
          <a:xfrm>
            <a:off x="3884612" y="8685212"/>
            <a:ext cx="2971800" cy="457200"/>
          </a:xfrm>
          <a:prstGeom prst="rect">
            <a:avLst/>
          </a:prstGeom>
        </p:spPr>
        <p:txBody>
          <a:bodyPr spcFirstLastPara="1" wrap="square" lIns="91425" tIns="91425" rIns="91425" bIns="91425" anchor="b" anchorCtr="0">
            <a:noAutofit/>
          </a:bodyPr>
          <a:lstStyle/>
          <a:p>
            <a:pPr marL="0" lvl="0" indent="88900" algn="r" rtl="0">
              <a:spcBef>
                <a:spcPts val="0"/>
              </a:spcBef>
              <a:spcAft>
                <a:spcPts val="0"/>
              </a:spcAft>
              <a:buClr>
                <a:srgbClr val="000000"/>
              </a:buClr>
              <a:buSzPts val="1400"/>
              <a:buFont typeface="Arial"/>
              <a:buNone/>
            </a:pPr>
            <a:endParaRPr/>
          </a:p>
          <a:p>
            <a:pPr marL="0" lvl="1" indent="88900" algn="l" rtl="0">
              <a:spcBef>
                <a:spcPts val="0"/>
              </a:spcBef>
              <a:spcAft>
                <a:spcPts val="0"/>
              </a:spcAft>
              <a:buClr>
                <a:srgbClr val="000000"/>
              </a:buClr>
              <a:buSzPts val="1400"/>
              <a:buFont typeface="Arial"/>
              <a:buNone/>
            </a:pPr>
            <a:endParaRPr/>
          </a:p>
          <a:p>
            <a:pPr marL="0" lvl="2" indent="88900" algn="l" rtl="0">
              <a:spcBef>
                <a:spcPts val="0"/>
              </a:spcBef>
              <a:spcAft>
                <a:spcPts val="0"/>
              </a:spcAft>
              <a:buClr>
                <a:srgbClr val="000000"/>
              </a:buClr>
              <a:buSzPts val="1400"/>
              <a:buFont typeface="Arial"/>
              <a:buNone/>
            </a:pPr>
            <a:endParaRPr/>
          </a:p>
          <a:p>
            <a:pPr marL="0" lvl="3" indent="88900" algn="l" rtl="0">
              <a:spcBef>
                <a:spcPts val="0"/>
              </a:spcBef>
              <a:spcAft>
                <a:spcPts val="0"/>
              </a:spcAft>
              <a:buClr>
                <a:srgbClr val="000000"/>
              </a:buClr>
              <a:buSzPts val="1400"/>
              <a:buFont typeface="Arial"/>
              <a:buNone/>
            </a:pPr>
            <a:endParaRPr/>
          </a:p>
          <a:p>
            <a:pPr marL="0" lvl="4" indent="88900" algn="l" rtl="0">
              <a:spcBef>
                <a:spcPts val="0"/>
              </a:spcBef>
              <a:spcAft>
                <a:spcPts val="0"/>
              </a:spcAft>
              <a:buClr>
                <a:srgbClr val="000000"/>
              </a:buClr>
              <a:buSzPts val="1400"/>
              <a:buFont typeface="Arial"/>
              <a:buNone/>
            </a:pPr>
            <a:endParaRPr/>
          </a:p>
          <a:p>
            <a:pPr marL="0" lvl="5" indent="88900" algn="l" rtl="0">
              <a:spcBef>
                <a:spcPts val="0"/>
              </a:spcBef>
              <a:spcAft>
                <a:spcPts val="0"/>
              </a:spcAft>
              <a:buClr>
                <a:srgbClr val="000000"/>
              </a:buClr>
              <a:buSzPts val="1400"/>
              <a:buFont typeface="Arial"/>
              <a:buNone/>
            </a:pPr>
            <a:endParaRPr/>
          </a:p>
          <a:p>
            <a:pPr marL="0" lvl="6" indent="88900" algn="l" rtl="0">
              <a:spcBef>
                <a:spcPts val="0"/>
              </a:spcBef>
              <a:spcAft>
                <a:spcPts val="0"/>
              </a:spcAft>
              <a:buClr>
                <a:srgbClr val="000000"/>
              </a:buClr>
              <a:buSzPts val="1400"/>
              <a:buFont typeface="Arial"/>
              <a:buNone/>
            </a:pPr>
            <a:endParaRPr/>
          </a:p>
          <a:p>
            <a:pPr marL="0" lvl="7" indent="88900" algn="l" rtl="0">
              <a:spcBef>
                <a:spcPts val="0"/>
              </a:spcBef>
              <a:spcAft>
                <a:spcPts val="0"/>
              </a:spcAft>
              <a:buClr>
                <a:srgbClr val="000000"/>
              </a:buClr>
              <a:buSzPts val="1400"/>
              <a:buFont typeface="Arial"/>
              <a:buNone/>
            </a:pPr>
            <a:endParaRPr/>
          </a:p>
          <a:p>
            <a:pPr marL="0" lvl="8" indent="8890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04b0bc7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lim="8000"/>
            <a:headEnd type="none" w="sm" len="sm"/>
            <a:tailEnd type="none" w="sm" len="sm"/>
          </a:ln>
        </p:spPr>
      </p:sp>
      <p:sp>
        <p:nvSpPr>
          <p:cNvPr id="159" name="Google Shape;159;g1104b0bc7a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60" name="Google Shape;160;g1104b0bc7a3_0_0: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rgbClr val="000000"/>
              </a:buClr>
              <a:buSzPts val="1400"/>
              <a:buFont typeface="Arial"/>
              <a:buNone/>
            </a:pPr>
            <a:endParaRPr/>
          </a:p>
          <a:p>
            <a:pPr marL="0" lvl="1" indent="0" algn="l" rtl="0">
              <a:lnSpc>
                <a:spcPct val="100000"/>
              </a:lnSpc>
              <a:spcBef>
                <a:spcPts val="0"/>
              </a:spcBef>
              <a:spcAft>
                <a:spcPts val="0"/>
              </a:spcAft>
              <a:buClr>
                <a:srgbClr val="000000"/>
              </a:buClr>
              <a:buSzPts val="1400"/>
              <a:buFont typeface="Arial"/>
              <a:buNone/>
            </a:pPr>
            <a:endParaRPr/>
          </a:p>
          <a:p>
            <a:pPr marL="0" lvl="2" indent="0" algn="l" rtl="0">
              <a:lnSpc>
                <a:spcPct val="100000"/>
              </a:lnSpc>
              <a:spcBef>
                <a:spcPts val="0"/>
              </a:spcBef>
              <a:spcAft>
                <a:spcPts val="0"/>
              </a:spcAft>
              <a:buClr>
                <a:srgbClr val="000000"/>
              </a:buClr>
              <a:buSzPts val="1400"/>
              <a:buFont typeface="Arial"/>
              <a:buNone/>
            </a:pPr>
            <a:endParaRPr/>
          </a:p>
          <a:p>
            <a:pPr marL="0" lvl="3" indent="0" algn="l" rtl="0">
              <a:lnSpc>
                <a:spcPct val="100000"/>
              </a:lnSpc>
              <a:spcBef>
                <a:spcPts val="0"/>
              </a:spcBef>
              <a:spcAft>
                <a:spcPts val="0"/>
              </a:spcAft>
              <a:buClr>
                <a:srgbClr val="000000"/>
              </a:buClr>
              <a:buSzPts val="1400"/>
              <a:buFont typeface="Arial"/>
              <a:buNone/>
            </a:pPr>
            <a:endParaRPr/>
          </a:p>
          <a:p>
            <a:pPr marL="0" lvl="4" indent="0" algn="l" rtl="0">
              <a:lnSpc>
                <a:spcPct val="100000"/>
              </a:lnSpc>
              <a:spcBef>
                <a:spcPts val="0"/>
              </a:spcBef>
              <a:spcAft>
                <a:spcPts val="0"/>
              </a:spcAft>
              <a:buClr>
                <a:srgbClr val="000000"/>
              </a:buClr>
              <a:buSzPts val="1400"/>
              <a:buFont typeface="Arial"/>
              <a:buNone/>
            </a:pPr>
            <a:endParaRPr/>
          </a:p>
          <a:p>
            <a:pPr marL="0" lvl="5" indent="0" algn="l" rtl="0">
              <a:lnSpc>
                <a:spcPct val="100000"/>
              </a:lnSpc>
              <a:spcBef>
                <a:spcPts val="0"/>
              </a:spcBef>
              <a:spcAft>
                <a:spcPts val="0"/>
              </a:spcAft>
              <a:buClr>
                <a:srgbClr val="000000"/>
              </a:buClr>
              <a:buSzPts val="1400"/>
              <a:buFont typeface="Arial"/>
              <a:buNone/>
            </a:pPr>
            <a:endParaRPr/>
          </a:p>
          <a:p>
            <a:pPr marL="0" lvl="6" indent="0" algn="l" rtl="0">
              <a:lnSpc>
                <a:spcPct val="100000"/>
              </a:lnSpc>
              <a:spcBef>
                <a:spcPts val="0"/>
              </a:spcBef>
              <a:spcAft>
                <a:spcPts val="0"/>
              </a:spcAft>
              <a:buClr>
                <a:srgbClr val="000000"/>
              </a:buClr>
              <a:buSzPts val="1400"/>
              <a:buFont typeface="Arial"/>
              <a:buNone/>
            </a:pPr>
            <a:endParaRPr/>
          </a:p>
          <a:p>
            <a:pPr marL="0" lvl="7" indent="0" algn="l" rtl="0">
              <a:lnSpc>
                <a:spcPct val="100000"/>
              </a:lnSpc>
              <a:spcBef>
                <a:spcPts val="0"/>
              </a:spcBef>
              <a:spcAft>
                <a:spcPts val="0"/>
              </a:spcAft>
              <a:buClr>
                <a:srgbClr val="000000"/>
              </a:buClr>
              <a:buSzPts val="1400"/>
              <a:buFont typeface="Arial"/>
              <a:buNone/>
            </a:pPr>
            <a:endParaRPr/>
          </a:p>
          <a:p>
            <a:pPr marL="0" lvl="8"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66" name="Google Shape;1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0" name="Google Shape;1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lim="8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86" name="Google Shape;18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93" name="Google Shape;1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lim="8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lim="8000"/>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71" name="Google Shape;71;p3: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rgbClr val="000000"/>
              </a:buClr>
              <a:buSzPts val="1400"/>
              <a:buFont typeface="Arial"/>
              <a:buNone/>
            </a:pPr>
            <a:endParaRPr/>
          </a:p>
          <a:p>
            <a:pPr marL="0" lvl="1" indent="0" algn="l" rtl="0">
              <a:lnSpc>
                <a:spcPct val="100000"/>
              </a:lnSpc>
              <a:spcBef>
                <a:spcPts val="0"/>
              </a:spcBef>
              <a:spcAft>
                <a:spcPts val="0"/>
              </a:spcAft>
              <a:buClr>
                <a:srgbClr val="000000"/>
              </a:buClr>
              <a:buSzPts val="1400"/>
              <a:buFont typeface="Arial"/>
              <a:buNone/>
            </a:pPr>
            <a:endParaRPr/>
          </a:p>
          <a:p>
            <a:pPr marL="0" lvl="2" indent="0" algn="l" rtl="0">
              <a:lnSpc>
                <a:spcPct val="100000"/>
              </a:lnSpc>
              <a:spcBef>
                <a:spcPts val="0"/>
              </a:spcBef>
              <a:spcAft>
                <a:spcPts val="0"/>
              </a:spcAft>
              <a:buClr>
                <a:srgbClr val="000000"/>
              </a:buClr>
              <a:buSzPts val="1400"/>
              <a:buFont typeface="Arial"/>
              <a:buNone/>
            </a:pPr>
            <a:endParaRPr/>
          </a:p>
          <a:p>
            <a:pPr marL="0" lvl="3" indent="0" algn="l" rtl="0">
              <a:lnSpc>
                <a:spcPct val="100000"/>
              </a:lnSpc>
              <a:spcBef>
                <a:spcPts val="0"/>
              </a:spcBef>
              <a:spcAft>
                <a:spcPts val="0"/>
              </a:spcAft>
              <a:buClr>
                <a:srgbClr val="000000"/>
              </a:buClr>
              <a:buSzPts val="1400"/>
              <a:buFont typeface="Arial"/>
              <a:buNone/>
            </a:pPr>
            <a:endParaRPr/>
          </a:p>
          <a:p>
            <a:pPr marL="0" lvl="4" indent="0" algn="l" rtl="0">
              <a:lnSpc>
                <a:spcPct val="100000"/>
              </a:lnSpc>
              <a:spcBef>
                <a:spcPts val="0"/>
              </a:spcBef>
              <a:spcAft>
                <a:spcPts val="0"/>
              </a:spcAft>
              <a:buClr>
                <a:srgbClr val="000000"/>
              </a:buClr>
              <a:buSzPts val="1400"/>
              <a:buFont typeface="Arial"/>
              <a:buNone/>
            </a:pPr>
            <a:endParaRPr/>
          </a:p>
          <a:p>
            <a:pPr marL="0" lvl="5" indent="0" algn="l" rtl="0">
              <a:lnSpc>
                <a:spcPct val="100000"/>
              </a:lnSpc>
              <a:spcBef>
                <a:spcPts val="0"/>
              </a:spcBef>
              <a:spcAft>
                <a:spcPts val="0"/>
              </a:spcAft>
              <a:buClr>
                <a:srgbClr val="000000"/>
              </a:buClr>
              <a:buSzPts val="1400"/>
              <a:buFont typeface="Arial"/>
              <a:buNone/>
            </a:pPr>
            <a:endParaRPr/>
          </a:p>
          <a:p>
            <a:pPr marL="0" lvl="6" indent="0" algn="l" rtl="0">
              <a:lnSpc>
                <a:spcPct val="100000"/>
              </a:lnSpc>
              <a:spcBef>
                <a:spcPts val="0"/>
              </a:spcBef>
              <a:spcAft>
                <a:spcPts val="0"/>
              </a:spcAft>
              <a:buClr>
                <a:srgbClr val="000000"/>
              </a:buClr>
              <a:buSzPts val="1400"/>
              <a:buFont typeface="Arial"/>
              <a:buNone/>
            </a:pPr>
            <a:endParaRPr/>
          </a:p>
          <a:p>
            <a:pPr marL="0" lvl="7" indent="0" algn="l" rtl="0">
              <a:lnSpc>
                <a:spcPct val="100000"/>
              </a:lnSpc>
              <a:spcBef>
                <a:spcPts val="0"/>
              </a:spcBef>
              <a:spcAft>
                <a:spcPts val="0"/>
              </a:spcAft>
              <a:buClr>
                <a:srgbClr val="000000"/>
              </a:buClr>
              <a:buSzPts val="1400"/>
              <a:buFont typeface="Arial"/>
              <a:buNone/>
            </a:pPr>
            <a:endParaRPr/>
          </a:p>
          <a:p>
            <a:pPr marL="0" lvl="8"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04b0bc7a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04b0bc7a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1104b0bc7a3_0_12:notes"/>
          <p:cNvSpPr txBox="1">
            <a:spLocks noGrp="1"/>
          </p:cNvSpPr>
          <p:nvPr>
            <p:ph type="sldNum" idx="12"/>
          </p:nvPr>
        </p:nvSpPr>
        <p:spPr>
          <a:xfrm>
            <a:off x="3884612" y="8685212"/>
            <a:ext cx="2971800" cy="457200"/>
          </a:xfrm>
          <a:prstGeom prst="rect">
            <a:avLst/>
          </a:prstGeom>
        </p:spPr>
        <p:txBody>
          <a:bodyPr spcFirstLastPara="1" wrap="square" lIns="91425" tIns="91425" rIns="91425" bIns="91425" anchor="b" anchorCtr="0">
            <a:noAutofit/>
          </a:bodyPr>
          <a:lstStyle/>
          <a:p>
            <a:pPr marL="0" lvl="0" indent="88900" algn="r" rtl="0">
              <a:spcBef>
                <a:spcPts val="0"/>
              </a:spcBef>
              <a:spcAft>
                <a:spcPts val="0"/>
              </a:spcAft>
              <a:buClr>
                <a:srgbClr val="000000"/>
              </a:buClr>
              <a:buSzPts val="1400"/>
              <a:buFont typeface="Arial"/>
              <a:buNone/>
            </a:pPr>
            <a:endParaRPr/>
          </a:p>
          <a:p>
            <a:pPr marL="0" lvl="1" indent="88900" algn="l" rtl="0">
              <a:spcBef>
                <a:spcPts val="0"/>
              </a:spcBef>
              <a:spcAft>
                <a:spcPts val="0"/>
              </a:spcAft>
              <a:buClr>
                <a:srgbClr val="000000"/>
              </a:buClr>
              <a:buSzPts val="1400"/>
              <a:buFont typeface="Arial"/>
              <a:buNone/>
            </a:pPr>
            <a:endParaRPr/>
          </a:p>
          <a:p>
            <a:pPr marL="0" lvl="2" indent="88900" algn="l" rtl="0">
              <a:spcBef>
                <a:spcPts val="0"/>
              </a:spcBef>
              <a:spcAft>
                <a:spcPts val="0"/>
              </a:spcAft>
              <a:buClr>
                <a:srgbClr val="000000"/>
              </a:buClr>
              <a:buSzPts val="1400"/>
              <a:buFont typeface="Arial"/>
              <a:buNone/>
            </a:pPr>
            <a:endParaRPr/>
          </a:p>
          <a:p>
            <a:pPr marL="0" lvl="3" indent="88900" algn="l" rtl="0">
              <a:spcBef>
                <a:spcPts val="0"/>
              </a:spcBef>
              <a:spcAft>
                <a:spcPts val="0"/>
              </a:spcAft>
              <a:buClr>
                <a:srgbClr val="000000"/>
              </a:buClr>
              <a:buSzPts val="1400"/>
              <a:buFont typeface="Arial"/>
              <a:buNone/>
            </a:pPr>
            <a:endParaRPr/>
          </a:p>
          <a:p>
            <a:pPr marL="0" lvl="4" indent="88900" algn="l" rtl="0">
              <a:spcBef>
                <a:spcPts val="0"/>
              </a:spcBef>
              <a:spcAft>
                <a:spcPts val="0"/>
              </a:spcAft>
              <a:buClr>
                <a:srgbClr val="000000"/>
              </a:buClr>
              <a:buSzPts val="1400"/>
              <a:buFont typeface="Arial"/>
              <a:buNone/>
            </a:pPr>
            <a:endParaRPr/>
          </a:p>
          <a:p>
            <a:pPr marL="0" lvl="5" indent="88900" algn="l" rtl="0">
              <a:spcBef>
                <a:spcPts val="0"/>
              </a:spcBef>
              <a:spcAft>
                <a:spcPts val="0"/>
              </a:spcAft>
              <a:buClr>
                <a:srgbClr val="000000"/>
              </a:buClr>
              <a:buSzPts val="1400"/>
              <a:buFont typeface="Arial"/>
              <a:buNone/>
            </a:pPr>
            <a:endParaRPr/>
          </a:p>
          <a:p>
            <a:pPr marL="0" lvl="6" indent="88900" algn="l" rtl="0">
              <a:spcBef>
                <a:spcPts val="0"/>
              </a:spcBef>
              <a:spcAft>
                <a:spcPts val="0"/>
              </a:spcAft>
              <a:buClr>
                <a:srgbClr val="000000"/>
              </a:buClr>
              <a:buSzPts val="1400"/>
              <a:buFont typeface="Arial"/>
              <a:buNone/>
            </a:pPr>
            <a:endParaRPr/>
          </a:p>
          <a:p>
            <a:pPr marL="0" lvl="7" indent="88900" algn="l" rtl="0">
              <a:spcBef>
                <a:spcPts val="0"/>
              </a:spcBef>
              <a:spcAft>
                <a:spcPts val="0"/>
              </a:spcAft>
              <a:buClr>
                <a:srgbClr val="000000"/>
              </a:buClr>
              <a:buSzPts val="1400"/>
              <a:buFont typeface="Arial"/>
              <a:buNone/>
            </a:pPr>
            <a:endParaRPr/>
          </a:p>
          <a:p>
            <a:pPr marL="0" lvl="8" indent="8890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lim="8000"/>
            <a:headEnd type="none" w="sm" len="sm"/>
            <a:tailEnd type="none" w="sm" len="sm"/>
          </a:ln>
        </p:spPr>
      </p:sp>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86" name="Google Shape;86;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rgbClr val="000000"/>
              </a:buClr>
              <a:buSzPts val="1400"/>
              <a:buFont typeface="Arial"/>
              <a:buNone/>
            </a:pPr>
            <a:endParaRPr/>
          </a:p>
          <a:p>
            <a:pPr marL="0" lvl="1" indent="0" algn="l" rtl="0">
              <a:lnSpc>
                <a:spcPct val="100000"/>
              </a:lnSpc>
              <a:spcBef>
                <a:spcPts val="0"/>
              </a:spcBef>
              <a:spcAft>
                <a:spcPts val="0"/>
              </a:spcAft>
              <a:buClr>
                <a:srgbClr val="000000"/>
              </a:buClr>
              <a:buSzPts val="1400"/>
              <a:buFont typeface="Arial"/>
              <a:buNone/>
            </a:pPr>
            <a:endParaRPr/>
          </a:p>
          <a:p>
            <a:pPr marL="0" lvl="2" indent="0" algn="l" rtl="0">
              <a:lnSpc>
                <a:spcPct val="100000"/>
              </a:lnSpc>
              <a:spcBef>
                <a:spcPts val="0"/>
              </a:spcBef>
              <a:spcAft>
                <a:spcPts val="0"/>
              </a:spcAft>
              <a:buClr>
                <a:srgbClr val="000000"/>
              </a:buClr>
              <a:buSzPts val="1400"/>
              <a:buFont typeface="Arial"/>
              <a:buNone/>
            </a:pPr>
            <a:endParaRPr/>
          </a:p>
          <a:p>
            <a:pPr marL="0" lvl="3" indent="0" algn="l" rtl="0">
              <a:lnSpc>
                <a:spcPct val="100000"/>
              </a:lnSpc>
              <a:spcBef>
                <a:spcPts val="0"/>
              </a:spcBef>
              <a:spcAft>
                <a:spcPts val="0"/>
              </a:spcAft>
              <a:buClr>
                <a:srgbClr val="000000"/>
              </a:buClr>
              <a:buSzPts val="1400"/>
              <a:buFont typeface="Arial"/>
              <a:buNone/>
            </a:pPr>
            <a:endParaRPr/>
          </a:p>
          <a:p>
            <a:pPr marL="0" lvl="4" indent="0" algn="l" rtl="0">
              <a:lnSpc>
                <a:spcPct val="100000"/>
              </a:lnSpc>
              <a:spcBef>
                <a:spcPts val="0"/>
              </a:spcBef>
              <a:spcAft>
                <a:spcPts val="0"/>
              </a:spcAft>
              <a:buClr>
                <a:srgbClr val="000000"/>
              </a:buClr>
              <a:buSzPts val="1400"/>
              <a:buFont typeface="Arial"/>
              <a:buNone/>
            </a:pPr>
            <a:endParaRPr/>
          </a:p>
          <a:p>
            <a:pPr marL="0" lvl="5" indent="0" algn="l" rtl="0">
              <a:lnSpc>
                <a:spcPct val="100000"/>
              </a:lnSpc>
              <a:spcBef>
                <a:spcPts val="0"/>
              </a:spcBef>
              <a:spcAft>
                <a:spcPts val="0"/>
              </a:spcAft>
              <a:buClr>
                <a:srgbClr val="000000"/>
              </a:buClr>
              <a:buSzPts val="1400"/>
              <a:buFont typeface="Arial"/>
              <a:buNone/>
            </a:pPr>
            <a:endParaRPr/>
          </a:p>
          <a:p>
            <a:pPr marL="0" lvl="6" indent="0" algn="l" rtl="0">
              <a:lnSpc>
                <a:spcPct val="100000"/>
              </a:lnSpc>
              <a:spcBef>
                <a:spcPts val="0"/>
              </a:spcBef>
              <a:spcAft>
                <a:spcPts val="0"/>
              </a:spcAft>
              <a:buClr>
                <a:srgbClr val="000000"/>
              </a:buClr>
              <a:buSzPts val="1400"/>
              <a:buFont typeface="Arial"/>
              <a:buNone/>
            </a:pPr>
            <a:endParaRPr/>
          </a:p>
          <a:p>
            <a:pPr marL="0" lvl="7" indent="0" algn="l" rtl="0">
              <a:lnSpc>
                <a:spcPct val="100000"/>
              </a:lnSpc>
              <a:spcBef>
                <a:spcPts val="0"/>
              </a:spcBef>
              <a:spcAft>
                <a:spcPts val="0"/>
              </a:spcAft>
              <a:buClr>
                <a:srgbClr val="000000"/>
              </a:buClr>
              <a:buSzPts val="1400"/>
              <a:buFont typeface="Arial"/>
              <a:buNone/>
            </a:pPr>
            <a:endParaRPr/>
          </a:p>
          <a:p>
            <a:pPr marL="0" lvl="8"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lim="8000"/>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94" name="Google Shape;94;p5: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400"/>
              <a:buNone/>
            </a:pPr>
            <a:endParaRPr/>
          </a:p>
          <a:p>
            <a:pPr marL="0" lvl="1" indent="0" algn="l" rtl="0">
              <a:lnSpc>
                <a:spcPct val="100000"/>
              </a:lnSpc>
              <a:spcBef>
                <a:spcPts val="0"/>
              </a:spcBef>
              <a:spcAft>
                <a:spcPts val="0"/>
              </a:spcAft>
              <a:buSzPts val="1400"/>
              <a:buNone/>
            </a:pPr>
            <a:endParaRPr/>
          </a:p>
          <a:p>
            <a:pPr marL="0" lvl="2" indent="0" algn="l" rtl="0">
              <a:lnSpc>
                <a:spcPct val="100000"/>
              </a:lnSpc>
              <a:spcBef>
                <a:spcPts val="0"/>
              </a:spcBef>
              <a:spcAft>
                <a:spcPts val="0"/>
              </a:spcAft>
              <a:buSzPts val="1400"/>
              <a:buNone/>
            </a:pPr>
            <a:endParaRPr/>
          </a:p>
          <a:p>
            <a:pPr marL="0" lvl="3" indent="0" algn="l" rtl="0">
              <a:lnSpc>
                <a:spcPct val="100000"/>
              </a:lnSpc>
              <a:spcBef>
                <a:spcPts val="0"/>
              </a:spcBef>
              <a:spcAft>
                <a:spcPts val="0"/>
              </a:spcAft>
              <a:buSzPts val="1400"/>
              <a:buNone/>
            </a:pPr>
            <a:endParaRPr/>
          </a:p>
          <a:p>
            <a:pPr marL="0" lvl="4" indent="0" algn="l" rtl="0">
              <a:lnSpc>
                <a:spcPct val="100000"/>
              </a:lnSpc>
              <a:spcBef>
                <a:spcPts val="0"/>
              </a:spcBef>
              <a:spcAft>
                <a:spcPts val="0"/>
              </a:spcAft>
              <a:buSzPts val="1400"/>
              <a:buNone/>
            </a:pPr>
            <a:endParaRPr/>
          </a:p>
          <a:p>
            <a:pPr marL="0" lvl="5" indent="0" algn="l" rtl="0">
              <a:lnSpc>
                <a:spcPct val="100000"/>
              </a:lnSpc>
              <a:spcBef>
                <a:spcPts val="0"/>
              </a:spcBef>
              <a:spcAft>
                <a:spcPts val="0"/>
              </a:spcAft>
              <a:buSzPts val="1400"/>
              <a:buNone/>
            </a:pPr>
            <a:endParaRPr/>
          </a:p>
          <a:p>
            <a:pPr marL="0" lvl="6" indent="0" algn="l" rtl="0">
              <a:lnSpc>
                <a:spcPct val="100000"/>
              </a:lnSpc>
              <a:spcBef>
                <a:spcPts val="0"/>
              </a:spcBef>
              <a:spcAft>
                <a:spcPts val="0"/>
              </a:spcAft>
              <a:buSzPts val="1400"/>
              <a:buNone/>
            </a:pPr>
            <a:endParaRPr/>
          </a:p>
          <a:p>
            <a:pPr marL="0" lvl="7" indent="0" algn="l" rtl="0">
              <a:lnSpc>
                <a:spcPct val="100000"/>
              </a:lnSpc>
              <a:spcBef>
                <a:spcPts val="0"/>
              </a:spcBef>
              <a:spcAft>
                <a:spcPts val="0"/>
              </a:spcAft>
              <a:buSzPts val="1400"/>
              <a:buNone/>
            </a:pPr>
            <a:endParaRPr/>
          </a:p>
          <a:p>
            <a:pPr marL="0" lvl="8"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lim="8000"/>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3" name="Google Shape;103;p6: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400"/>
              <a:buNone/>
            </a:pPr>
            <a:endParaRPr/>
          </a:p>
          <a:p>
            <a:pPr marL="0" lvl="1" indent="0" algn="l" rtl="0">
              <a:lnSpc>
                <a:spcPct val="100000"/>
              </a:lnSpc>
              <a:spcBef>
                <a:spcPts val="0"/>
              </a:spcBef>
              <a:spcAft>
                <a:spcPts val="0"/>
              </a:spcAft>
              <a:buSzPts val="1400"/>
              <a:buNone/>
            </a:pPr>
            <a:endParaRPr/>
          </a:p>
          <a:p>
            <a:pPr marL="0" lvl="2" indent="0" algn="l" rtl="0">
              <a:lnSpc>
                <a:spcPct val="100000"/>
              </a:lnSpc>
              <a:spcBef>
                <a:spcPts val="0"/>
              </a:spcBef>
              <a:spcAft>
                <a:spcPts val="0"/>
              </a:spcAft>
              <a:buSzPts val="1400"/>
              <a:buNone/>
            </a:pPr>
            <a:endParaRPr/>
          </a:p>
          <a:p>
            <a:pPr marL="0" lvl="3" indent="0" algn="l" rtl="0">
              <a:lnSpc>
                <a:spcPct val="100000"/>
              </a:lnSpc>
              <a:spcBef>
                <a:spcPts val="0"/>
              </a:spcBef>
              <a:spcAft>
                <a:spcPts val="0"/>
              </a:spcAft>
              <a:buSzPts val="1400"/>
              <a:buNone/>
            </a:pPr>
            <a:endParaRPr/>
          </a:p>
          <a:p>
            <a:pPr marL="0" lvl="4" indent="0" algn="l" rtl="0">
              <a:lnSpc>
                <a:spcPct val="100000"/>
              </a:lnSpc>
              <a:spcBef>
                <a:spcPts val="0"/>
              </a:spcBef>
              <a:spcAft>
                <a:spcPts val="0"/>
              </a:spcAft>
              <a:buSzPts val="1400"/>
              <a:buNone/>
            </a:pPr>
            <a:endParaRPr/>
          </a:p>
          <a:p>
            <a:pPr marL="0" lvl="5" indent="0" algn="l" rtl="0">
              <a:lnSpc>
                <a:spcPct val="100000"/>
              </a:lnSpc>
              <a:spcBef>
                <a:spcPts val="0"/>
              </a:spcBef>
              <a:spcAft>
                <a:spcPts val="0"/>
              </a:spcAft>
              <a:buSzPts val="1400"/>
              <a:buNone/>
            </a:pPr>
            <a:endParaRPr/>
          </a:p>
          <a:p>
            <a:pPr marL="0" lvl="6" indent="0" algn="l" rtl="0">
              <a:lnSpc>
                <a:spcPct val="100000"/>
              </a:lnSpc>
              <a:spcBef>
                <a:spcPts val="0"/>
              </a:spcBef>
              <a:spcAft>
                <a:spcPts val="0"/>
              </a:spcAft>
              <a:buSzPts val="1400"/>
              <a:buNone/>
            </a:pPr>
            <a:endParaRPr/>
          </a:p>
          <a:p>
            <a:pPr marL="0" lvl="7" indent="0" algn="l" rtl="0">
              <a:lnSpc>
                <a:spcPct val="100000"/>
              </a:lnSpc>
              <a:spcBef>
                <a:spcPts val="0"/>
              </a:spcBef>
              <a:spcAft>
                <a:spcPts val="0"/>
              </a:spcAft>
              <a:buSzPts val="1400"/>
              <a:buNone/>
            </a:pPr>
            <a:endParaRPr/>
          </a:p>
          <a:p>
            <a:pPr marL="0" lvl="8"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0" name="Google Shape;1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6"/>
            <a:ext cx="10363200" cy="1470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SzPts val="1400"/>
              <a:buChar char="●"/>
              <a:defRPr sz="44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SzPts val="1400"/>
              <a:buChar char="○"/>
              <a:defRPr sz="4400" b="0" i="0" u="none" strike="noStrike" cap="none">
                <a:solidFill>
                  <a:schemeClr val="dk2"/>
                </a:solidFill>
                <a:latin typeface="Arial"/>
                <a:ea typeface="Arial"/>
                <a:cs typeface="Arial"/>
                <a:sym typeface="Arial"/>
              </a:defRPr>
            </a:lvl2pPr>
            <a:lvl3pPr marR="0" lvl="2" algn="ctr">
              <a:lnSpc>
                <a:spcPct val="100000"/>
              </a:lnSpc>
              <a:spcBef>
                <a:spcPts val="0"/>
              </a:spcBef>
              <a:spcAft>
                <a:spcPts val="0"/>
              </a:spcAft>
              <a:buSzPts val="1400"/>
              <a:buChar char="■"/>
              <a:defRPr sz="4400" b="0" i="0" u="none" strike="noStrike" cap="none">
                <a:solidFill>
                  <a:schemeClr val="dk2"/>
                </a:solidFill>
                <a:latin typeface="Arial"/>
                <a:ea typeface="Arial"/>
                <a:cs typeface="Arial"/>
                <a:sym typeface="Arial"/>
              </a:defRPr>
            </a:lvl3pPr>
            <a:lvl4pPr marR="0" lvl="3" algn="ctr">
              <a:lnSpc>
                <a:spcPct val="100000"/>
              </a:lnSpc>
              <a:spcBef>
                <a:spcPts val="0"/>
              </a:spcBef>
              <a:spcAft>
                <a:spcPts val="0"/>
              </a:spcAft>
              <a:buSzPts val="1400"/>
              <a:buChar char="●"/>
              <a:defRPr sz="4400" b="0" i="0" u="none" strike="noStrike" cap="none">
                <a:solidFill>
                  <a:schemeClr val="dk2"/>
                </a:solidFill>
                <a:latin typeface="Arial"/>
                <a:ea typeface="Arial"/>
                <a:cs typeface="Arial"/>
                <a:sym typeface="Arial"/>
              </a:defRPr>
            </a:lvl4pPr>
            <a:lvl5pPr marR="0" lvl="4" algn="ctr">
              <a:lnSpc>
                <a:spcPct val="100000"/>
              </a:lnSpc>
              <a:spcBef>
                <a:spcPts val="0"/>
              </a:spcBef>
              <a:spcAft>
                <a:spcPts val="0"/>
              </a:spcAft>
              <a:buSzPts val="1400"/>
              <a:buChar char="○"/>
              <a:defRPr sz="4400" b="0" i="0" u="none" strike="noStrike" cap="none">
                <a:solidFill>
                  <a:schemeClr val="dk2"/>
                </a:solidFill>
                <a:latin typeface="Arial"/>
                <a:ea typeface="Arial"/>
                <a:cs typeface="Arial"/>
                <a:sym typeface="Arial"/>
              </a:defRPr>
            </a:lvl5pPr>
            <a:lvl6pPr marR="0" lvl="5" algn="ctr">
              <a:lnSpc>
                <a:spcPct val="100000"/>
              </a:lnSpc>
              <a:spcBef>
                <a:spcPts val="0"/>
              </a:spcBef>
              <a:spcAft>
                <a:spcPts val="0"/>
              </a:spcAft>
              <a:buSzPts val="1400"/>
              <a:buChar char="■"/>
              <a:defRPr sz="4400" b="0" i="0" u="none" strike="noStrike" cap="none">
                <a:solidFill>
                  <a:schemeClr val="dk2"/>
                </a:solidFill>
                <a:latin typeface="Arial"/>
                <a:ea typeface="Arial"/>
                <a:cs typeface="Arial"/>
                <a:sym typeface="Arial"/>
              </a:defRPr>
            </a:lvl6pPr>
            <a:lvl7pPr marR="0" lvl="6" algn="ctr">
              <a:lnSpc>
                <a:spcPct val="100000"/>
              </a:lnSpc>
              <a:spcBef>
                <a:spcPts val="0"/>
              </a:spcBef>
              <a:spcAft>
                <a:spcPts val="0"/>
              </a:spcAft>
              <a:buSzPts val="1400"/>
              <a:buChar char="●"/>
              <a:defRPr sz="4400" b="0" i="0" u="none" strike="noStrike" cap="none">
                <a:solidFill>
                  <a:schemeClr val="dk2"/>
                </a:solidFill>
                <a:latin typeface="Arial"/>
                <a:ea typeface="Arial"/>
                <a:cs typeface="Arial"/>
                <a:sym typeface="Arial"/>
              </a:defRPr>
            </a:lvl7pPr>
            <a:lvl8pPr marR="0" lvl="7" algn="ctr">
              <a:lnSpc>
                <a:spcPct val="100000"/>
              </a:lnSpc>
              <a:spcBef>
                <a:spcPts val="0"/>
              </a:spcBef>
              <a:spcAft>
                <a:spcPts val="0"/>
              </a:spcAft>
              <a:buSzPts val="1400"/>
              <a:buChar char="○"/>
              <a:defRPr sz="4400" b="0" i="0" u="none" strike="noStrike" cap="none">
                <a:solidFill>
                  <a:schemeClr val="dk2"/>
                </a:solidFill>
                <a:latin typeface="Arial"/>
                <a:ea typeface="Arial"/>
                <a:cs typeface="Arial"/>
                <a:sym typeface="Arial"/>
              </a:defRPr>
            </a:lvl8pPr>
            <a:lvl9pPr marR="0" lvl="8" algn="ctr">
              <a:lnSpc>
                <a:spcPct val="100000"/>
              </a:lnSpc>
              <a:spcBef>
                <a:spcPts val="0"/>
              </a:spcBef>
              <a:spcAft>
                <a:spcPts val="0"/>
              </a:spcAft>
              <a:buSzPts val="1400"/>
              <a:buChar char="■"/>
              <a:defRPr sz="4400" b="0" i="0" u="none" strike="noStrike" cap="none">
                <a:solidFill>
                  <a:schemeClr val="dk2"/>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64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
        <p:nvSpPr>
          <p:cNvPr id="42" name="Google Shape;42;p11"/>
          <p:cNvSpPr txBox="1">
            <a:spLocks noGrp="1"/>
          </p:cNvSpPr>
          <p:nvPr>
            <p:ph type="body" idx="1"/>
          </p:nvPr>
        </p:nvSpPr>
        <p:spPr>
          <a:xfrm>
            <a:off x="609600" y="1535113"/>
            <a:ext cx="5386917" cy="639762"/>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640"/>
              </a:spcBef>
              <a:spcAft>
                <a:spcPts val="0"/>
              </a:spcAft>
              <a:buSzPts val="1400"/>
              <a:buFont typeface="Arial"/>
              <a:buNone/>
              <a:defRPr sz="2400" b="1"/>
            </a:lvl1pPr>
            <a:lvl2pPr marL="914400" lvl="1" indent="-228600" algn="l">
              <a:lnSpc>
                <a:spcPct val="100000"/>
              </a:lnSpc>
              <a:spcBef>
                <a:spcPts val="0"/>
              </a:spcBef>
              <a:spcAft>
                <a:spcPts val="0"/>
              </a:spcAft>
              <a:buSzPts val="1400"/>
              <a:buFont typeface="Arial"/>
              <a:buNone/>
              <a:defRPr sz="2000" b="1"/>
            </a:lvl2pPr>
            <a:lvl3pPr marL="1371600" lvl="2" indent="-228600" algn="l">
              <a:lnSpc>
                <a:spcPct val="100000"/>
              </a:lnSpc>
              <a:spcBef>
                <a:spcPts val="0"/>
              </a:spcBef>
              <a:spcAft>
                <a:spcPts val="0"/>
              </a:spcAft>
              <a:buSzPts val="1400"/>
              <a:buFont typeface="Arial"/>
              <a:buNone/>
              <a:defRPr sz="1800" b="1"/>
            </a:lvl3pPr>
            <a:lvl4pPr marL="1828800" lvl="3" indent="-228600" algn="l">
              <a:lnSpc>
                <a:spcPct val="100000"/>
              </a:lnSpc>
              <a:spcBef>
                <a:spcPts val="0"/>
              </a:spcBef>
              <a:spcAft>
                <a:spcPts val="0"/>
              </a:spcAft>
              <a:buSzPts val="1400"/>
              <a:buFont typeface="Arial"/>
              <a:buNone/>
              <a:defRPr sz="1600" b="1"/>
            </a:lvl4pPr>
            <a:lvl5pPr marL="2286000" lvl="4" indent="-228600" algn="l">
              <a:lnSpc>
                <a:spcPct val="100000"/>
              </a:lnSpc>
              <a:spcBef>
                <a:spcPts val="0"/>
              </a:spcBef>
              <a:spcAft>
                <a:spcPts val="0"/>
              </a:spcAft>
              <a:buSzPts val="1400"/>
              <a:buFont typeface="Arial"/>
              <a:buNone/>
              <a:defRPr sz="1600" b="1"/>
            </a:lvl5pPr>
            <a:lvl6pPr marL="2743200" lvl="5" indent="-228600" algn="l">
              <a:lnSpc>
                <a:spcPct val="100000"/>
              </a:lnSpc>
              <a:spcBef>
                <a:spcPts val="0"/>
              </a:spcBef>
              <a:spcAft>
                <a:spcPts val="0"/>
              </a:spcAft>
              <a:buSzPts val="1400"/>
              <a:buFont typeface="Arial"/>
              <a:buNone/>
              <a:defRPr sz="1600" b="1"/>
            </a:lvl6pPr>
            <a:lvl7pPr marL="3200400" lvl="6" indent="-228600" algn="l">
              <a:lnSpc>
                <a:spcPct val="100000"/>
              </a:lnSpc>
              <a:spcBef>
                <a:spcPts val="0"/>
              </a:spcBef>
              <a:spcAft>
                <a:spcPts val="0"/>
              </a:spcAft>
              <a:buSzPts val="1400"/>
              <a:buFont typeface="Arial"/>
              <a:buNone/>
              <a:defRPr sz="1600" b="1"/>
            </a:lvl7pPr>
            <a:lvl8pPr marL="3657600" lvl="7" indent="-228600" algn="l">
              <a:lnSpc>
                <a:spcPct val="100000"/>
              </a:lnSpc>
              <a:spcBef>
                <a:spcPts val="0"/>
              </a:spcBef>
              <a:spcAft>
                <a:spcPts val="0"/>
              </a:spcAft>
              <a:buSzPts val="1400"/>
              <a:buFont typeface="Arial"/>
              <a:buNone/>
              <a:defRPr sz="1600" b="1"/>
            </a:lvl8pPr>
            <a:lvl9pPr marL="4114800" lvl="8" indent="-228600" algn="l">
              <a:lnSpc>
                <a:spcPct val="100000"/>
              </a:lnSpc>
              <a:spcBef>
                <a:spcPts val="0"/>
              </a:spcBef>
              <a:spcAft>
                <a:spcPts val="0"/>
              </a:spcAft>
              <a:buSzPts val="1400"/>
              <a:buFont typeface="Arial"/>
              <a:buNone/>
              <a:defRPr sz="1600" b="1"/>
            </a:lvl9pPr>
          </a:lstStyle>
          <a:p>
            <a:endParaRPr/>
          </a:p>
        </p:txBody>
      </p:sp>
      <p:sp>
        <p:nvSpPr>
          <p:cNvPr id="43" name="Google Shape;43;p11"/>
          <p:cNvSpPr txBox="1">
            <a:spLocks noGrp="1"/>
          </p:cNvSpPr>
          <p:nvPr>
            <p:ph type="body" idx="2"/>
          </p:nvPr>
        </p:nvSpPr>
        <p:spPr>
          <a:xfrm>
            <a:off x="609600" y="2174875"/>
            <a:ext cx="5386917" cy="3951288"/>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40"/>
              </a:spcBef>
              <a:spcAft>
                <a:spcPts val="0"/>
              </a:spcAft>
              <a:buSzPts val="1400"/>
              <a:buChar char="●"/>
              <a:defRPr sz="2400"/>
            </a:lvl1pPr>
            <a:lvl2pPr marL="914400" lvl="1" indent="-317500" algn="l">
              <a:lnSpc>
                <a:spcPct val="100000"/>
              </a:lnSpc>
              <a:spcBef>
                <a:spcPts val="0"/>
              </a:spcBef>
              <a:spcAft>
                <a:spcPts val="0"/>
              </a:spcAft>
              <a:buSzPts val="1400"/>
              <a:buChar char="●"/>
              <a:defRPr sz="2000"/>
            </a:lvl2pPr>
            <a:lvl3pPr marL="1371600" lvl="2" indent="-317500" algn="l">
              <a:lnSpc>
                <a:spcPct val="100000"/>
              </a:lnSpc>
              <a:spcBef>
                <a:spcPts val="0"/>
              </a:spcBef>
              <a:spcAft>
                <a:spcPts val="0"/>
              </a:spcAft>
              <a:buSzPts val="1400"/>
              <a:buChar char="●"/>
              <a:defRPr sz="1800"/>
            </a:lvl3pPr>
            <a:lvl4pPr marL="1828800" lvl="3" indent="-317500" algn="l">
              <a:lnSpc>
                <a:spcPct val="100000"/>
              </a:lnSpc>
              <a:spcBef>
                <a:spcPts val="0"/>
              </a:spcBef>
              <a:spcAft>
                <a:spcPts val="0"/>
              </a:spcAft>
              <a:buSzPts val="1400"/>
              <a:buChar char="●"/>
              <a:defRPr sz="1600"/>
            </a:lvl4pPr>
            <a:lvl5pPr marL="2286000" lvl="4" indent="-317500" algn="l">
              <a:lnSpc>
                <a:spcPct val="100000"/>
              </a:lnSpc>
              <a:spcBef>
                <a:spcPts val="0"/>
              </a:spcBef>
              <a:spcAft>
                <a:spcPts val="0"/>
              </a:spcAft>
              <a:buSzPts val="1400"/>
              <a:buChar char="●"/>
              <a:defRPr sz="1600"/>
            </a:lvl5pPr>
            <a:lvl6pPr marL="2743200" lvl="5" indent="-317500" algn="l">
              <a:lnSpc>
                <a:spcPct val="100000"/>
              </a:lnSpc>
              <a:spcBef>
                <a:spcPts val="0"/>
              </a:spcBef>
              <a:spcAft>
                <a:spcPts val="0"/>
              </a:spcAft>
              <a:buSzPts val="1400"/>
              <a:buChar char="●"/>
              <a:defRPr sz="1600"/>
            </a:lvl6pPr>
            <a:lvl7pPr marL="3200400" lvl="6" indent="-317500" algn="l">
              <a:lnSpc>
                <a:spcPct val="100000"/>
              </a:lnSpc>
              <a:spcBef>
                <a:spcPts val="0"/>
              </a:spcBef>
              <a:spcAft>
                <a:spcPts val="0"/>
              </a:spcAft>
              <a:buSzPts val="1400"/>
              <a:buChar char="●"/>
              <a:defRPr sz="1600"/>
            </a:lvl7pPr>
            <a:lvl8pPr marL="3657600" lvl="7" indent="-317500" algn="l">
              <a:lnSpc>
                <a:spcPct val="100000"/>
              </a:lnSpc>
              <a:spcBef>
                <a:spcPts val="0"/>
              </a:spcBef>
              <a:spcAft>
                <a:spcPts val="0"/>
              </a:spcAft>
              <a:buSzPts val="1400"/>
              <a:buChar char="●"/>
              <a:defRPr sz="1600"/>
            </a:lvl8pPr>
            <a:lvl9pPr marL="4114800" lvl="8" indent="-317500" algn="l">
              <a:lnSpc>
                <a:spcPct val="100000"/>
              </a:lnSpc>
              <a:spcBef>
                <a:spcPts val="0"/>
              </a:spcBef>
              <a:spcAft>
                <a:spcPts val="0"/>
              </a:spcAft>
              <a:buSzPts val="1400"/>
              <a:buChar char="●"/>
              <a:defRPr sz="1600"/>
            </a:lvl9pPr>
          </a:lstStyle>
          <a:p>
            <a:endParaRPr/>
          </a:p>
        </p:txBody>
      </p:sp>
      <p:sp>
        <p:nvSpPr>
          <p:cNvPr id="44" name="Google Shape;44;p11"/>
          <p:cNvSpPr txBox="1">
            <a:spLocks noGrp="1"/>
          </p:cNvSpPr>
          <p:nvPr>
            <p:ph type="body" idx="3"/>
          </p:nvPr>
        </p:nvSpPr>
        <p:spPr>
          <a:xfrm>
            <a:off x="6193368" y="1535113"/>
            <a:ext cx="5389033" cy="639762"/>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640"/>
              </a:spcBef>
              <a:spcAft>
                <a:spcPts val="0"/>
              </a:spcAft>
              <a:buSzPts val="1400"/>
              <a:buFont typeface="Arial"/>
              <a:buNone/>
              <a:defRPr sz="2400" b="1"/>
            </a:lvl1pPr>
            <a:lvl2pPr marL="914400" lvl="1" indent="-228600" algn="l">
              <a:lnSpc>
                <a:spcPct val="100000"/>
              </a:lnSpc>
              <a:spcBef>
                <a:spcPts val="0"/>
              </a:spcBef>
              <a:spcAft>
                <a:spcPts val="0"/>
              </a:spcAft>
              <a:buSzPts val="1400"/>
              <a:buFont typeface="Arial"/>
              <a:buNone/>
              <a:defRPr sz="2000" b="1"/>
            </a:lvl2pPr>
            <a:lvl3pPr marL="1371600" lvl="2" indent="-228600" algn="l">
              <a:lnSpc>
                <a:spcPct val="100000"/>
              </a:lnSpc>
              <a:spcBef>
                <a:spcPts val="0"/>
              </a:spcBef>
              <a:spcAft>
                <a:spcPts val="0"/>
              </a:spcAft>
              <a:buSzPts val="1400"/>
              <a:buFont typeface="Arial"/>
              <a:buNone/>
              <a:defRPr sz="1800" b="1"/>
            </a:lvl3pPr>
            <a:lvl4pPr marL="1828800" lvl="3" indent="-228600" algn="l">
              <a:lnSpc>
                <a:spcPct val="100000"/>
              </a:lnSpc>
              <a:spcBef>
                <a:spcPts val="0"/>
              </a:spcBef>
              <a:spcAft>
                <a:spcPts val="0"/>
              </a:spcAft>
              <a:buSzPts val="1400"/>
              <a:buFont typeface="Arial"/>
              <a:buNone/>
              <a:defRPr sz="1600" b="1"/>
            </a:lvl4pPr>
            <a:lvl5pPr marL="2286000" lvl="4" indent="-228600" algn="l">
              <a:lnSpc>
                <a:spcPct val="100000"/>
              </a:lnSpc>
              <a:spcBef>
                <a:spcPts val="0"/>
              </a:spcBef>
              <a:spcAft>
                <a:spcPts val="0"/>
              </a:spcAft>
              <a:buSzPts val="1400"/>
              <a:buFont typeface="Arial"/>
              <a:buNone/>
              <a:defRPr sz="1600" b="1"/>
            </a:lvl5pPr>
            <a:lvl6pPr marL="2743200" lvl="5" indent="-228600" algn="l">
              <a:lnSpc>
                <a:spcPct val="100000"/>
              </a:lnSpc>
              <a:spcBef>
                <a:spcPts val="0"/>
              </a:spcBef>
              <a:spcAft>
                <a:spcPts val="0"/>
              </a:spcAft>
              <a:buSzPts val="1400"/>
              <a:buFont typeface="Arial"/>
              <a:buNone/>
              <a:defRPr sz="1600" b="1"/>
            </a:lvl6pPr>
            <a:lvl7pPr marL="3200400" lvl="6" indent="-228600" algn="l">
              <a:lnSpc>
                <a:spcPct val="100000"/>
              </a:lnSpc>
              <a:spcBef>
                <a:spcPts val="0"/>
              </a:spcBef>
              <a:spcAft>
                <a:spcPts val="0"/>
              </a:spcAft>
              <a:buSzPts val="1400"/>
              <a:buFont typeface="Arial"/>
              <a:buNone/>
              <a:defRPr sz="1600" b="1"/>
            </a:lvl7pPr>
            <a:lvl8pPr marL="3657600" lvl="7" indent="-228600" algn="l">
              <a:lnSpc>
                <a:spcPct val="100000"/>
              </a:lnSpc>
              <a:spcBef>
                <a:spcPts val="0"/>
              </a:spcBef>
              <a:spcAft>
                <a:spcPts val="0"/>
              </a:spcAft>
              <a:buSzPts val="1400"/>
              <a:buFont typeface="Arial"/>
              <a:buNone/>
              <a:defRPr sz="1600" b="1"/>
            </a:lvl8pPr>
            <a:lvl9pPr marL="4114800" lvl="8" indent="-228600" algn="l">
              <a:lnSpc>
                <a:spcPct val="100000"/>
              </a:lnSpc>
              <a:spcBef>
                <a:spcPts val="0"/>
              </a:spcBef>
              <a:spcAft>
                <a:spcPts val="0"/>
              </a:spcAft>
              <a:buSzPts val="1400"/>
              <a:buFont typeface="Arial"/>
              <a:buNone/>
              <a:defRPr sz="1600" b="1"/>
            </a:lvl9pPr>
          </a:lstStyle>
          <a:p>
            <a:endParaRPr/>
          </a:p>
        </p:txBody>
      </p:sp>
      <p:sp>
        <p:nvSpPr>
          <p:cNvPr id="45" name="Google Shape;45;p11"/>
          <p:cNvSpPr txBox="1">
            <a:spLocks noGrp="1"/>
          </p:cNvSpPr>
          <p:nvPr>
            <p:ph type="body" idx="4"/>
          </p:nvPr>
        </p:nvSpPr>
        <p:spPr>
          <a:xfrm>
            <a:off x="6193368" y="2174875"/>
            <a:ext cx="5389033" cy="3951288"/>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40"/>
              </a:spcBef>
              <a:spcAft>
                <a:spcPts val="0"/>
              </a:spcAft>
              <a:buSzPts val="1400"/>
              <a:buChar char="●"/>
              <a:defRPr sz="2400"/>
            </a:lvl1pPr>
            <a:lvl2pPr marL="914400" lvl="1" indent="-317500" algn="l">
              <a:lnSpc>
                <a:spcPct val="100000"/>
              </a:lnSpc>
              <a:spcBef>
                <a:spcPts val="0"/>
              </a:spcBef>
              <a:spcAft>
                <a:spcPts val="0"/>
              </a:spcAft>
              <a:buSzPts val="1400"/>
              <a:buChar char="●"/>
              <a:defRPr sz="2000"/>
            </a:lvl2pPr>
            <a:lvl3pPr marL="1371600" lvl="2" indent="-317500" algn="l">
              <a:lnSpc>
                <a:spcPct val="100000"/>
              </a:lnSpc>
              <a:spcBef>
                <a:spcPts val="0"/>
              </a:spcBef>
              <a:spcAft>
                <a:spcPts val="0"/>
              </a:spcAft>
              <a:buSzPts val="1400"/>
              <a:buChar char="●"/>
              <a:defRPr sz="1800"/>
            </a:lvl3pPr>
            <a:lvl4pPr marL="1828800" lvl="3" indent="-317500" algn="l">
              <a:lnSpc>
                <a:spcPct val="100000"/>
              </a:lnSpc>
              <a:spcBef>
                <a:spcPts val="0"/>
              </a:spcBef>
              <a:spcAft>
                <a:spcPts val="0"/>
              </a:spcAft>
              <a:buSzPts val="1400"/>
              <a:buChar char="●"/>
              <a:defRPr sz="1600"/>
            </a:lvl4pPr>
            <a:lvl5pPr marL="2286000" lvl="4" indent="-317500" algn="l">
              <a:lnSpc>
                <a:spcPct val="100000"/>
              </a:lnSpc>
              <a:spcBef>
                <a:spcPts val="0"/>
              </a:spcBef>
              <a:spcAft>
                <a:spcPts val="0"/>
              </a:spcAft>
              <a:buSzPts val="1400"/>
              <a:buChar char="●"/>
              <a:defRPr sz="1600"/>
            </a:lvl5pPr>
            <a:lvl6pPr marL="2743200" lvl="5" indent="-317500" algn="l">
              <a:lnSpc>
                <a:spcPct val="100000"/>
              </a:lnSpc>
              <a:spcBef>
                <a:spcPts val="0"/>
              </a:spcBef>
              <a:spcAft>
                <a:spcPts val="0"/>
              </a:spcAft>
              <a:buSzPts val="1400"/>
              <a:buChar char="●"/>
              <a:defRPr sz="1600"/>
            </a:lvl6pPr>
            <a:lvl7pPr marL="3200400" lvl="6" indent="-317500" algn="l">
              <a:lnSpc>
                <a:spcPct val="100000"/>
              </a:lnSpc>
              <a:spcBef>
                <a:spcPts val="0"/>
              </a:spcBef>
              <a:spcAft>
                <a:spcPts val="0"/>
              </a:spcAft>
              <a:buSzPts val="1400"/>
              <a:buChar char="●"/>
              <a:defRPr sz="1600"/>
            </a:lvl7pPr>
            <a:lvl8pPr marL="3657600" lvl="7" indent="-317500" algn="l">
              <a:lnSpc>
                <a:spcPct val="100000"/>
              </a:lnSpc>
              <a:spcBef>
                <a:spcPts val="0"/>
              </a:spcBef>
              <a:spcAft>
                <a:spcPts val="0"/>
              </a:spcAft>
              <a:buSzPts val="1400"/>
              <a:buChar char="●"/>
              <a:defRPr sz="1600"/>
            </a:lvl8pPr>
            <a:lvl9pPr marL="4114800" lvl="8" indent="-317500" algn="l">
              <a:lnSpc>
                <a:spcPct val="100000"/>
              </a:lnSpc>
              <a:spcBef>
                <a:spcPts val="0"/>
              </a:spcBef>
              <a:spcAft>
                <a:spcPts val="0"/>
              </a:spcAft>
              <a:buSzPts val="1400"/>
              <a:buChar char="●"/>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Char char="●"/>
              <a:defRPr sz="4400">
                <a:solidFill>
                  <a:schemeClr val="dk2"/>
                </a:solidFill>
                <a:latin typeface="Arial"/>
                <a:ea typeface="Arial"/>
                <a:cs typeface="Arial"/>
                <a:sym typeface="Arial"/>
              </a:defRPr>
            </a:lvl1pPr>
            <a:lvl2pPr lvl="1" algn="ctr">
              <a:lnSpc>
                <a:spcPct val="100000"/>
              </a:lnSpc>
              <a:spcBef>
                <a:spcPts val="0"/>
              </a:spcBef>
              <a:spcAft>
                <a:spcPts val="0"/>
              </a:spcAft>
              <a:buSzPts val="1400"/>
              <a:buChar char="○"/>
              <a:defRPr sz="4400">
                <a:solidFill>
                  <a:schemeClr val="dk2"/>
                </a:solidFill>
                <a:latin typeface="Arial"/>
                <a:ea typeface="Arial"/>
                <a:cs typeface="Arial"/>
                <a:sym typeface="Arial"/>
              </a:defRPr>
            </a:lvl2pPr>
            <a:lvl3pPr lvl="2" algn="ctr">
              <a:lnSpc>
                <a:spcPct val="100000"/>
              </a:lnSpc>
              <a:spcBef>
                <a:spcPts val="0"/>
              </a:spcBef>
              <a:spcAft>
                <a:spcPts val="0"/>
              </a:spcAft>
              <a:buSzPts val="1400"/>
              <a:buChar char="■"/>
              <a:defRPr sz="4400">
                <a:solidFill>
                  <a:schemeClr val="dk2"/>
                </a:solidFill>
                <a:latin typeface="Arial"/>
                <a:ea typeface="Arial"/>
                <a:cs typeface="Arial"/>
                <a:sym typeface="Arial"/>
              </a:defRPr>
            </a:lvl3pPr>
            <a:lvl4pPr lvl="3" algn="ctr">
              <a:lnSpc>
                <a:spcPct val="100000"/>
              </a:lnSpc>
              <a:spcBef>
                <a:spcPts val="0"/>
              </a:spcBef>
              <a:spcAft>
                <a:spcPts val="0"/>
              </a:spcAft>
              <a:buSzPts val="1400"/>
              <a:buChar char="●"/>
              <a:defRPr sz="4400">
                <a:solidFill>
                  <a:schemeClr val="dk2"/>
                </a:solidFill>
                <a:latin typeface="Arial"/>
                <a:ea typeface="Arial"/>
                <a:cs typeface="Arial"/>
                <a:sym typeface="Arial"/>
              </a:defRPr>
            </a:lvl4pPr>
            <a:lvl5pPr lvl="4" algn="ctr">
              <a:lnSpc>
                <a:spcPct val="100000"/>
              </a:lnSpc>
              <a:spcBef>
                <a:spcPts val="0"/>
              </a:spcBef>
              <a:spcAft>
                <a:spcPts val="0"/>
              </a:spcAft>
              <a:buSzPts val="1400"/>
              <a:buChar char="○"/>
              <a:defRPr sz="4400">
                <a:solidFill>
                  <a:schemeClr val="dk2"/>
                </a:solidFill>
                <a:latin typeface="Arial"/>
                <a:ea typeface="Arial"/>
                <a:cs typeface="Arial"/>
                <a:sym typeface="Arial"/>
              </a:defRPr>
            </a:lvl5pPr>
            <a:lvl6pPr lvl="5" algn="ctr">
              <a:lnSpc>
                <a:spcPct val="100000"/>
              </a:lnSpc>
              <a:spcBef>
                <a:spcPts val="0"/>
              </a:spcBef>
              <a:spcAft>
                <a:spcPts val="0"/>
              </a:spcAft>
              <a:buSzPts val="1400"/>
              <a:buChar char="■"/>
              <a:defRPr sz="4400">
                <a:solidFill>
                  <a:schemeClr val="dk2"/>
                </a:solidFill>
                <a:latin typeface="Arial"/>
                <a:ea typeface="Arial"/>
                <a:cs typeface="Arial"/>
                <a:sym typeface="Arial"/>
              </a:defRPr>
            </a:lvl6pPr>
            <a:lvl7pPr lvl="6" algn="ctr">
              <a:lnSpc>
                <a:spcPct val="100000"/>
              </a:lnSpc>
              <a:spcBef>
                <a:spcPts val="0"/>
              </a:spcBef>
              <a:spcAft>
                <a:spcPts val="0"/>
              </a:spcAft>
              <a:buSzPts val="1400"/>
              <a:buChar char="●"/>
              <a:defRPr sz="4400">
                <a:solidFill>
                  <a:schemeClr val="dk2"/>
                </a:solidFill>
                <a:latin typeface="Arial"/>
                <a:ea typeface="Arial"/>
                <a:cs typeface="Arial"/>
                <a:sym typeface="Arial"/>
              </a:defRPr>
            </a:lvl7pPr>
            <a:lvl8pPr lvl="7" algn="ctr">
              <a:lnSpc>
                <a:spcPct val="100000"/>
              </a:lnSpc>
              <a:spcBef>
                <a:spcPts val="0"/>
              </a:spcBef>
              <a:spcAft>
                <a:spcPts val="0"/>
              </a:spcAft>
              <a:buSzPts val="1400"/>
              <a:buChar char="○"/>
              <a:defRPr sz="4400">
                <a:solidFill>
                  <a:schemeClr val="dk2"/>
                </a:solidFill>
                <a:latin typeface="Arial"/>
                <a:ea typeface="Arial"/>
                <a:cs typeface="Arial"/>
                <a:sym typeface="Arial"/>
              </a:defRPr>
            </a:lvl8pPr>
            <a:lvl9pPr lvl="8" algn="ctr">
              <a:lnSpc>
                <a:spcPct val="100000"/>
              </a:lnSpc>
              <a:spcBef>
                <a:spcPts val="0"/>
              </a:spcBef>
              <a:spcAft>
                <a:spcPts val="0"/>
              </a:spcAft>
              <a:buSzPts val="1400"/>
              <a:buChar char="■"/>
              <a:defRPr sz="4400">
                <a:solidFill>
                  <a:schemeClr val="dk2"/>
                </a:solidFill>
                <a:latin typeface="Arial"/>
                <a:ea typeface="Arial"/>
                <a:cs typeface="Arial"/>
                <a:sym typeface="Arial"/>
              </a:defRPr>
            </a:lvl9pPr>
          </a:lstStyle>
          <a:p>
            <a:endParaRPr/>
          </a:p>
        </p:txBody>
      </p:sp>
      <p:sp>
        <p:nvSpPr>
          <p:cNvPr id="48" name="Google Shape;48;p12"/>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40"/>
              </a:spcBef>
              <a:spcAft>
                <a:spcPts val="0"/>
              </a:spcAft>
              <a:buSzPts val="1400"/>
              <a:buChar char="●"/>
              <a:defRPr sz="2800"/>
            </a:lvl1pPr>
            <a:lvl2pPr marL="914400" lvl="1" indent="-317500" algn="l">
              <a:lnSpc>
                <a:spcPct val="100000"/>
              </a:lnSpc>
              <a:spcBef>
                <a:spcPts val="0"/>
              </a:spcBef>
              <a:spcAft>
                <a:spcPts val="0"/>
              </a:spcAft>
              <a:buSzPts val="1400"/>
              <a:buChar char="●"/>
              <a:defRPr sz="2400"/>
            </a:lvl2pPr>
            <a:lvl3pPr marL="1371600" lvl="2" indent="-317500" algn="l">
              <a:lnSpc>
                <a:spcPct val="100000"/>
              </a:lnSpc>
              <a:spcBef>
                <a:spcPts val="0"/>
              </a:spcBef>
              <a:spcAft>
                <a:spcPts val="0"/>
              </a:spcAft>
              <a:buSzPts val="1400"/>
              <a:buChar char="●"/>
              <a:defRPr sz="2000"/>
            </a:lvl3pPr>
            <a:lvl4pPr marL="1828800" lvl="3" indent="-317500" algn="l">
              <a:lnSpc>
                <a:spcPct val="100000"/>
              </a:lnSpc>
              <a:spcBef>
                <a:spcPts val="0"/>
              </a:spcBef>
              <a:spcAft>
                <a:spcPts val="0"/>
              </a:spcAft>
              <a:buSzPts val="1400"/>
              <a:buChar char="●"/>
              <a:defRPr sz="1800"/>
            </a:lvl4pPr>
            <a:lvl5pPr marL="2286000" lvl="4" indent="-317500" algn="l">
              <a:lnSpc>
                <a:spcPct val="100000"/>
              </a:lnSpc>
              <a:spcBef>
                <a:spcPts val="0"/>
              </a:spcBef>
              <a:spcAft>
                <a:spcPts val="0"/>
              </a:spcAft>
              <a:buSzPts val="1400"/>
              <a:buChar char="●"/>
              <a:defRPr sz="1800"/>
            </a:lvl5pPr>
            <a:lvl6pPr marL="2743200" lvl="5" indent="-317500" algn="l">
              <a:lnSpc>
                <a:spcPct val="100000"/>
              </a:lnSpc>
              <a:spcBef>
                <a:spcPts val="0"/>
              </a:spcBef>
              <a:spcAft>
                <a:spcPts val="0"/>
              </a:spcAft>
              <a:buSzPts val="1400"/>
              <a:buChar char="●"/>
              <a:defRPr sz="1800"/>
            </a:lvl6pPr>
            <a:lvl7pPr marL="3200400" lvl="6" indent="-317500" algn="l">
              <a:lnSpc>
                <a:spcPct val="100000"/>
              </a:lnSpc>
              <a:spcBef>
                <a:spcPts val="0"/>
              </a:spcBef>
              <a:spcAft>
                <a:spcPts val="0"/>
              </a:spcAft>
              <a:buSzPts val="1400"/>
              <a:buChar char="●"/>
              <a:defRPr sz="1800"/>
            </a:lvl7pPr>
            <a:lvl8pPr marL="3657600" lvl="7" indent="-317500" algn="l">
              <a:lnSpc>
                <a:spcPct val="100000"/>
              </a:lnSpc>
              <a:spcBef>
                <a:spcPts val="0"/>
              </a:spcBef>
              <a:spcAft>
                <a:spcPts val="0"/>
              </a:spcAft>
              <a:buSzPts val="1400"/>
              <a:buChar char="●"/>
              <a:defRPr sz="1800"/>
            </a:lvl8pPr>
            <a:lvl9pPr marL="4114800" lvl="8" indent="-317500" algn="l">
              <a:lnSpc>
                <a:spcPct val="100000"/>
              </a:lnSpc>
              <a:spcBef>
                <a:spcPts val="0"/>
              </a:spcBef>
              <a:spcAft>
                <a:spcPts val="0"/>
              </a:spcAft>
              <a:buSzPts val="1400"/>
              <a:buChar char="●"/>
              <a:defRPr sz="1800"/>
            </a:lvl9pPr>
          </a:lstStyle>
          <a:p>
            <a:endParaRPr/>
          </a:p>
        </p:txBody>
      </p:sp>
      <p:sp>
        <p:nvSpPr>
          <p:cNvPr id="49" name="Google Shape;49;p12"/>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40"/>
              </a:spcBef>
              <a:spcAft>
                <a:spcPts val="0"/>
              </a:spcAft>
              <a:buSzPts val="1400"/>
              <a:buChar char="●"/>
              <a:defRPr sz="2800"/>
            </a:lvl1pPr>
            <a:lvl2pPr marL="914400" lvl="1" indent="-317500" algn="l">
              <a:lnSpc>
                <a:spcPct val="100000"/>
              </a:lnSpc>
              <a:spcBef>
                <a:spcPts val="0"/>
              </a:spcBef>
              <a:spcAft>
                <a:spcPts val="0"/>
              </a:spcAft>
              <a:buSzPts val="1400"/>
              <a:buChar char="●"/>
              <a:defRPr sz="2400"/>
            </a:lvl2pPr>
            <a:lvl3pPr marL="1371600" lvl="2" indent="-317500" algn="l">
              <a:lnSpc>
                <a:spcPct val="100000"/>
              </a:lnSpc>
              <a:spcBef>
                <a:spcPts val="0"/>
              </a:spcBef>
              <a:spcAft>
                <a:spcPts val="0"/>
              </a:spcAft>
              <a:buSzPts val="1400"/>
              <a:buChar char="●"/>
              <a:defRPr sz="2000"/>
            </a:lvl3pPr>
            <a:lvl4pPr marL="1828800" lvl="3" indent="-317500" algn="l">
              <a:lnSpc>
                <a:spcPct val="100000"/>
              </a:lnSpc>
              <a:spcBef>
                <a:spcPts val="0"/>
              </a:spcBef>
              <a:spcAft>
                <a:spcPts val="0"/>
              </a:spcAft>
              <a:buSzPts val="1400"/>
              <a:buChar char="●"/>
              <a:defRPr sz="1800"/>
            </a:lvl4pPr>
            <a:lvl5pPr marL="2286000" lvl="4" indent="-317500" algn="l">
              <a:lnSpc>
                <a:spcPct val="100000"/>
              </a:lnSpc>
              <a:spcBef>
                <a:spcPts val="0"/>
              </a:spcBef>
              <a:spcAft>
                <a:spcPts val="0"/>
              </a:spcAft>
              <a:buSzPts val="1400"/>
              <a:buChar char="●"/>
              <a:defRPr sz="1800"/>
            </a:lvl5pPr>
            <a:lvl6pPr marL="2743200" lvl="5" indent="-317500" algn="l">
              <a:lnSpc>
                <a:spcPct val="100000"/>
              </a:lnSpc>
              <a:spcBef>
                <a:spcPts val="0"/>
              </a:spcBef>
              <a:spcAft>
                <a:spcPts val="0"/>
              </a:spcAft>
              <a:buSzPts val="1400"/>
              <a:buChar char="●"/>
              <a:defRPr sz="1800"/>
            </a:lvl6pPr>
            <a:lvl7pPr marL="3200400" lvl="6" indent="-317500" algn="l">
              <a:lnSpc>
                <a:spcPct val="100000"/>
              </a:lnSpc>
              <a:spcBef>
                <a:spcPts val="0"/>
              </a:spcBef>
              <a:spcAft>
                <a:spcPts val="0"/>
              </a:spcAft>
              <a:buSzPts val="1400"/>
              <a:buChar char="●"/>
              <a:defRPr sz="1800"/>
            </a:lvl7pPr>
            <a:lvl8pPr marL="3657600" lvl="7" indent="-317500" algn="l">
              <a:lnSpc>
                <a:spcPct val="100000"/>
              </a:lnSpc>
              <a:spcBef>
                <a:spcPts val="0"/>
              </a:spcBef>
              <a:spcAft>
                <a:spcPts val="0"/>
              </a:spcAft>
              <a:buSzPts val="1400"/>
              <a:buChar char="●"/>
              <a:defRPr sz="1800"/>
            </a:lvl8pPr>
            <a:lvl9pPr marL="4114800" lvl="8" indent="-317500" algn="l">
              <a:lnSpc>
                <a:spcPct val="100000"/>
              </a:lnSpc>
              <a:spcBef>
                <a:spcPts val="0"/>
              </a:spcBef>
              <a:spcAft>
                <a:spcPts val="0"/>
              </a:spcAft>
              <a:buSzPts val="1400"/>
              <a:buChar char="●"/>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963084" y="4406901"/>
            <a:ext cx="10363200" cy="136207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4000" b="1" cap="small"/>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
        <p:nvSpPr>
          <p:cNvPr id="52" name="Google Shape;52;p13"/>
          <p:cNvSpPr txBox="1">
            <a:spLocks noGrp="1"/>
          </p:cNvSpPr>
          <p:nvPr>
            <p:ph type="body" idx="1"/>
          </p:nvPr>
        </p:nvSpPr>
        <p:spPr>
          <a:xfrm>
            <a:off x="963084" y="2906713"/>
            <a:ext cx="10363200" cy="1500187"/>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640"/>
              </a:spcBef>
              <a:spcAft>
                <a:spcPts val="0"/>
              </a:spcAft>
              <a:buSzPts val="1400"/>
              <a:buFont typeface="Arial"/>
              <a:buNone/>
              <a:defRPr sz="2000"/>
            </a:lvl1pPr>
            <a:lvl2pPr marL="914400" lvl="1" indent="-228600" algn="l">
              <a:lnSpc>
                <a:spcPct val="100000"/>
              </a:lnSpc>
              <a:spcBef>
                <a:spcPts val="0"/>
              </a:spcBef>
              <a:spcAft>
                <a:spcPts val="0"/>
              </a:spcAft>
              <a:buSzPts val="1400"/>
              <a:buFont typeface="Arial"/>
              <a:buNone/>
              <a:defRPr sz="1800"/>
            </a:lvl2pPr>
            <a:lvl3pPr marL="1371600" lvl="2" indent="-228600" algn="l">
              <a:lnSpc>
                <a:spcPct val="100000"/>
              </a:lnSpc>
              <a:spcBef>
                <a:spcPts val="0"/>
              </a:spcBef>
              <a:spcAft>
                <a:spcPts val="0"/>
              </a:spcAft>
              <a:buSzPts val="1400"/>
              <a:buFont typeface="Arial"/>
              <a:buNone/>
              <a:defRPr sz="1600"/>
            </a:lvl3pPr>
            <a:lvl4pPr marL="1828800" lvl="3" indent="-228600" algn="l">
              <a:lnSpc>
                <a:spcPct val="100000"/>
              </a:lnSpc>
              <a:spcBef>
                <a:spcPts val="0"/>
              </a:spcBef>
              <a:spcAft>
                <a:spcPts val="0"/>
              </a:spcAft>
              <a:buSzPts val="1400"/>
              <a:buFont typeface="Arial"/>
              <a:buNone/>
              <a:defRPr sz="1400"/>
            </a:lvl4pPr>
            <a:lvl5pPr marL="2286000" lvl="4" indent="-228600" algn="l">
              <a:lnSpc>
                <a:spcPct val="100000"/>
              </a:lnSpc>
              <a:spcBef>
                <a:spcPts val="0"/>
              </a:spcBef>
              <a:spcAft>
                <a:spcPts val="0"/>
              </a:spcAft>
              <a:buSzPts val="1400"/>
              <a:buFont typeface="Arial"/>
              <a:buNone/>
              <a:defRPr sz="1400"/>
            </a:lvl5pPr>
            <a:lvl6pPr marL="2743200" lvl="5" indent="-228600" algn="l">
              <a:lnSpc>
                <a:spcPct val="100000"/>
              </a:lnSpc>
              <a:spcBef>
                <a:spcPts val="0"/>
              </a:spcBef>
              <a:spcAft>
                <a:spcPts val="0"/>
              </a:spcAft>
              <a:buSzPts val="1400"/>
              <a:buFont typeface="Arial"/>
              <a:buNone/>
              <a:defRPr sz="1400"/>
            </a:lvl6pPr>
            <a:lvl7pPr marL="3200400" lvl="6" indent="-228600" algn="l">
              <a:lnSpc>
                <a:spcPct val="100000"/>
              </a:lnSpc>
              <a:spcBef>
                <a:spcPts val="0"/>
              </a:spcBef>
              <a:spcAft>
                <a:spcPts val="0"/>
              </a:spcAft>
              <a:buSzPts val="1400"/>
              <a:buFont typeface="Arial"/>
              <a:buNone/>
              <a:defRPr sz="1400"/>
            </a:lvl7pPr>
            <a:lvl8pPr marL="3657600" lvl="7" indent="-228600" algn="l">
              <a:lnSpc>
                <a:spcPct val="100000"/>
              </a:lnSpc>
              <a:spcBef>
                <a:spcPts val="0"/>
              </a:spcBef>
              <a:spcAft>
                <a:spcPts val="0"/>
              </a:spcAft>
              <a:buSzPts val="1400"/>
              <a:buFont typeface="Arial"/>
              <a:buNone/>
              <a:defRPr sz="1400"/>
            </a:lvl8pPr>
            <a:lvl9pPr marL="4114800" lvl="8" indent="-228600" algn="l">
              <a:lnSpc>
                <a:spcPct val="100000"/>
              </a:lnSpc>
              <a:spcBef>
                <a:spcPts val="0"/>
              </a:spcBef>
              <a:spcAft>
                <a:spcPts val="0"/>
              </a:spcAft>
              <a:buSzPts val="1400"/>
              <a:buFont typeface="Arial"/>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Char char="●"/>
              <a:defRPr sz="4400">
                <a:solidFill>
                  <a:schemeClr val="dk2"/>
                </a:solidFill>
                <a:latin typeface="Arial"/>
                <a:ea typeface="Arial"/>
                <a:cs typeface="Arial"/>
                <a:sym typeface="Arial"/>
              </a:defRPr>
            </a:lvl1pPr>
            <a:lvl2pPr lvl="1" algn="ctr">
              <a:lnSpc>
                <a:spcPct val="100000"/>
              </a:lnSpc>
              <a:spcBef>
                <a:spcPts val="0"/>
              </a:spcBef>
              <a:spcAft>
                <a:spcPts val="0"/>
              </a:spcAft>
              <a:buSzPts val="1400"/>
              <a:buChar char="○"/>
              <a:defRPr sz="4400">
                <a:solidFill>
                  <a:schemeClr val="dk2"/>
                </a:solidFill>
                <a:latin typeface="Arial"/>
                <a:ea typeface="Arial"/>
                <a:cs typeface="Arial"/>
                <a:sym typeface="Arial"/>
              </a:defRPr>
            </a:lvl2pPr>
            <a:lvl3pPr lvl="2" algn="ctr">
              <a:lnSpc>
                <a:spcPct val="100000"/>
              </a:lnSpc>
              <a:spcBef>
                <a:spcPts val="0"/>
              </a:spcBef>
              <a:spcAft>
                <a:spcPts val="0"/>
              </a:spcAft>
              <a:buSzPts val="1400"/>
              <a:buChar char="■"/>
              <a:defRPr sz="4400">
                <a:solidFill>
                  <a:schemeClr val="dk2"/>
                </a:solidFill>
                <a:latin typeface="Arial"/>
                <a:ea typeface="Arial"/>
                <a:cs typeface="Arial"/>
                <a:sym typeface="Arial"/>
              </a:defRPr>
            </a:lvl3pPr>
            <a:lvl4pPr lvl="3" algn="ctr">
              <a:lnSpc>
                <a:spcPct val="100000"/>
              </a:lnSpc>
              <a:spcBef>
                <a:spcPts val="0"/>
              </a:spcBef>
              <a:spcAft>
                <a:spcPts val="0"/>
              </a:spcAft>
              <a:buSzPts val="1400"/>
              <a:buChar char="●"/>
              <a:defRPr sz="4400">
                <a:solidFill>
                  <a:schemeClr val="dk2"/>
                </a:solidFill>
                <a:latin typeface="Arial"/>
                <a:ea typeface="Arial"/>
                <a:cs typeface="Arial"/>
                <a:sym typeface="Arial"/>
              </a:defRPr>
            </a:lvl4pPr>
            <a:lvl5pPr lvl="4" algn="ctr">
              <a:lnSpc>
                <a:spcPct val="100000"/>
              </a:lnSpc>
              <a:spcBef>
                <a:spcPts val="0"/>
              </a:spcBef>
              <a:spcAft>
                <a:spcPts val="0"/>
              </a:spcAft>
              <a:buSzPts val="1400"/>
              <a:buChar char="○"/>
              <a:defRPr sz="4400">
                <a:solidFill>
                  <a:schemeClr val="dk2"/>
                </a:solidFill>
                <a:latin typeface="Arial"/>
                <a:ea typeface="Arial"/>
                <a:cs typeface="Arial"/>
                <a:sym typeface="Arial"/>
              </a:defRPr>
            </a:lvl5pPr>
            <a:lvl6pPr lvl="5" algn="ctr">
              <a:lnSpc>
                <a:spcPct val="100000"/>
              </a:lnSpc>
              <a:spcBef>
                <a:spcPts val="0"/>
              </a:spcBef>
              <a:spcAft>
                <a:spcPts val="0"/>
              </a:spcAft>
              <a:buSzPts val="1400"/>
              <a:buChar char="■"/>
              <a:defRPr sz="4400">
                <a:solidFill>
                  <a:schemeClr val="dk2"/>
                </a:solidFill>
                <a:latin typeface="Arial"/>
                <a:ea typeface="Arial"/>
                <a:cs typeface="Arial"/>
                <a:sym typeface="Arial"/>
              </a:defRPr>
            </a:lvl6pPr>
            <a:lvl7pPr lvl="6" algn="ctr">
              <a:lnSpc>
                <a:spcPct val="100000"/>
              </a:lnSpc>
              <a:spcBef>
                <a:spcPts val="0"/>
              </a:spcBef>
              <a:spcAft>
                <a:spcPts val="0"/>
              </a:spcAft>
              <a:buSzPts val="1400"/>
              <a:buChar char="●"/>
              <a:defRPr sz="4400">
                <a:solidFill>
                  <a:schemeClr val="dk2"/>
                </a:solidFill>
                <a:latin typeface="Arial"/>
                <a:ea typeface="Arial"/>
                <a:cs typeface="Arial"/>
                <a:sym typeface="Arial"/>
              </a:defRPr>
            </a:lvl7pPr>
            <a:lvl8pPr lvl="7" algn="ctr">
              <a:lnSpc>
                <a:spcPct val="100000"/>
              </a:lnSpc>
              <a:spcBef>
                <a:spcPts val="0"/>
              </a:spcBef>
              <a:spcAft>
                <a:spcPts val="0"/>
              </a:spcAft>
              <a:buSzPts val="1400"/>
              <a:buChar char="○"/>
              <a:defRPr sz="4400">
                <a:solidFill>
                  <a:schemeClr val="dk2"/>
                </a:solidFill>
                <a:latin typeface="Arial"/>
                <a:ea typeface="Arial"/>
                <a:cs typeface="Arial"/>
                <a:sym typeface="Arial"/>
              </a:defRPr>
            </a:lvl8pPr>
            <a:lvl9pPr lvl="8" algn="ctr">
              <a:lnSpc>
                <a:spcPct val="100000"/>
              </a:lnSpc>
              <a:spcBef>
                <a:spcPts val="0"/>
              </a:spcBef>
              <a:spcAft>
                <a:spcPts val="0"/>
              </a:spcAft>
              <a:buSzPts val="1400"/>
              <a:buChar char="■"/>
              <a:defRPr sz="4400">
                <a:solidFill>
                  <a:schemeClr val="dk2"/>
                </a:solidFill>
                <a:latin typeface="Arial"/>
                <a:ea typeface="Arial"/>
                <a:cs typeface="Arial"/>
                <a:sym typeface="Arial"/>
              </a:defRPr>
            </a:lvl9pPr>
          </a:lstStyle>
          <a:p>
            <a:endParaRPr/>
          </a:p>
        </p:txBody>
      </p:sp>
      <p:sp>
        <p:nvSpPr>
          <p:cNvPr id="20" name="Google Shape;20;p3"/>
          <p:cNvSpPr txBox="1">
            <a:spLocks noGrp="1"/>
          </p:cNvSpPr>
          <p:nvPr>
            <p:ph type="body" idx="1"/>
          </p:nvPr>
        </p:nvSpPr>
        <p:spPr>
          <a:xfrm>
            <a:off x="609600" y="1600200"/>
            <a:ext cx="10972800" cy="4525962"/>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40"/>
              </a:spcBef>
              <a:spcAft>
                <a:spcPts val="0"/>
              </a:spcAft>
              <a:buClr>
                <a:schemeClr val="dk1"/>
              </a:buClr>
              <a:buSzPts val="1400"/>
              <a:buFont typeface="Arial"/>
              <a:buChar char="●"/>
              <a:defRPr sz="3200">
                <a:solidFill>
                  <a:schemeClr val="dk1"/>
                </a:solidFill>
                <a:latin typeface="Arial"/>
                <a:ea typeface="Arial"/>
                <a:cs typeface="Arial"/>
                <a:sym typeface="Arial"/>
              </a:defRPr>
            </a:lvl1pPr>
            <a:lvl2pPr marL="914400" lvl="1" indent="-317500" algn="l">
              <a:lnSpc>
                <a:spcPct val="100000"/>
              </a:lnSpc>
              <a:spcBef>
                <a:spcPts val="0"/>
              </a:spcBef>
              <a:spcAft>
                <a:spcPts val="0"/>
              </a:spcAft>
              <a:buClr>
                <a:schemeClr val="dk1"/>
              </a:buClr>
              <a:buSzPts val="1400"/>
              <a:buFont typeface="Arial"/>
              <a:buChar char="●"/>
              <a:defRPr sz="2800">
                <a:solidFill>
                  <a:schemeClr val="dk1"/>
                </a:solidFill>
                <a:latin typeface="Arial"/>
                <a:ea typeface="Arial"/>
                <a:cs typeface="Arial"/>
                <a:sym typeface="Arial"/>
              </a:defRPr>
            </a:lvl2pPr>
            <a:lvl3pPr marL="1371600" lvl="2" indent="-317500" algn="l">
              <a:lnSpc>
                <a:spcPct val="100000"/>
              </a:lnSpc>
              <a:spcBef>
                <a:spcPts val="0"/>
              </a:spcBef>
              <a:spcAft>
                <a:spcPts val="0"/>
              </a:spcAft>
              <a:buClr>
                <a:schemeClr val="dk1"/>
              </a:buClr>
              <a:buSzPts val="1400"/>
              <a:buFont typeface="Arial"/>
              <a:buChar char="●"/>
              <a:defRPr sz="2400">
                <a:solidFill>
                  <a:schemeClr val="dk1"/>
                </a:solidFill>
                <a:latin typeface="Arial"/>
                <a:ea typeface="Arial"/>
                <a:cs typeface="Arial"/>
                <a:sym typeface="Arial"/>
              </a:defRPr>
            </a:lvl3pPr>
            <a:lvl4pPr marL="1828800" lvl="3"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4pPr>
            <a:lvl5pPr marL="2286000" lvl="4"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5pPr>
            <a:lvl6pPr marL="2743200" lvl="5"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6pPr>
            <a:lvl7pPr marL="3200400" lvl="6"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7pPr>
            <a:lvl8pPr marL="3657600" lvl="7"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8pPr>
            <a:lvl9pPr marL="4114800" lvl="8"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type="tbl">
  <p:cSld name="TABLE">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Char char="●"/>
              <a:defRPr sz="4400">
                <a:solidFill>
                  <a:schemeClr val="dk2"/>
                </a:solidFill>
                <a:latin typeface="Arial"/>
                <a:ea typeface="Arial"/>
                <a:cs typeface="Arial"/>
                <a:sym typeface="Arial"/>
              </a:defRPr>
            </a:lvl1pPr>
            <a:lvl2pPr lvl="1" algn="ctr">
              <a:lnSpc>
                <a:spcPct val="100000"/>
              </a:lnSpc>
              <a:spcBef>
                <a:spcPts val="0"/>
              </a:spcBef>
              <a:spcAft>
                <a:spcPts val="0"/>
              </a:spcAft>
              <a:buSzPts val="1400"/>
              <a:buChar char="○"/>
              <a:defRPr sz="4400">
                <a:solidFill>
                  <a:schemeClr val="dk2"/>
                </a:solidFill>
                <a:latin typeface="Arial"/>
                <a:ea typeface="Arial"/>
                <a:cs typeface="Arial"/>
                <a:sym typeface="Arial"/>
              </a:defRPr>
            </a:lvl2pPr>
            <a:lvl3pPr lvl="2" algn="ctr">
              <a:lnSpc>
                <a:spcPct val="100000"/>
              </a:lnSpc>
              <a:spcBef>
                <a:spcPts val="0"/>
              </a:spcBef>
              <a:spcAft>
                <a:spcPts val="0"/>
              </a:spcAft>
              <a:buSzPts val="1400"/>
              <a:buChar char="■"/>
              <a:defRPr sz="4400">
                <a:solidFill>
                  <a:schemeClr val="dk2"/>
                </a:solidFill>
                <a:latin typeface="Arial"/>
                <a:ea typeface="Arial"/>
                <a:cs typeface="Arial"/>
                <a:sym typeface="Arial"/>
              </a:defRPr>
            </a:lvl3pPr>
            <a:lvl4pPr lvl="3" algn="ctr">
              <a:lnSpc>
                <a:spcPct val="100000"/>
              </a:lnSpc>
              <a:spcBef>
                <a:spcPts val="0"/>
              </a:spcBef>
              <a:spcAft>
                <a:spcPts val="0"/>
              </a:spcAft>
              <a:buSzPts val="1400"/>
              <a:buChar char="●"/>
              <a:defRPr sz="4400">
                <a:solidFill>
                  <a:schemeClr val="dk2"/>
                </a:solidFill>
                <a:latin typeface="Arial"/>
                <a:ea typeface="Arial"/>
                <a:cs typeface="Arial"/>
                <a:sym typeface="Arial"/>
              </a:defRPr>
            </a:lvl4pPr>
            <a:lvl5pPr lvl="4" algn="ctr">
              <a:lnSpc>
                <a:spcPct val="100000"/>
              </a:lnSpc>
              <a:spcBef>
                <a:spcPts val="0"/>
              </a:spcBef>
              <a:spcAft>
                <a:spcPts val="0"/>
              </a:spcAft>
              <a:buSzPts val="1400"/>
              <a:buChar char="○"/>
              <a:defRPr sz="4400">
                <a:solidFill>
                  <a:schemeClr val="dk2"/>
                </a:solidFill>
                <a:latin typeface="Arial"/>
                <a:ea typeface="Arial"/>
                <a:cs typeface="Arial"/>
                <a:sym typeface="Arial"/>
              </a:defRPr>
            </a:lvl5pPr>
            <a:lvl6pPr lvl="5" algn="ctr">
              <a:lnSpc>
                <a:spcPct val="100000"/>
              </a:lnSpc>
              <a:spcBef>
                <a:spcPts val="0"/>
              </a:spcBef>
              <a:spcAft>
                <a:spcPts val="0"/>
              </a:spcAft>
              <a:buSzPts val="1400"/>
              <a:buChar char="■"/>
              <a:defRPr sz="4400">
                <a:solidFill>
                  <a:schemeClr val="dk2"/>
                </a:solidFill>
                <a:latin typeface="Arial"/>
                <a:ea typeface="Arial"/>
                <a:cs typeface="Arial"/>
                <a:sym typeface="Arial"/>
              </a:defRPr>
            </a:lvl6pPr>
            <a:lvl7pPr lvl="6" algn="ctr">
              <a:lnSpc>
                <a:spcPct val="100000"/>
              </a:lnSpc>
              <a:spcBef>
                <a:spcPts val="0"/>
              </a:spcBef>
              <a:spcAft>
                <a:spcPts val="0"/>
              </a:spcAft>
              <a:buSzPts val="1400"/>
              <a:buChar char="●"/>
              <a:defRPr sz="4400">
                <a:solidFill>
                  <a:schemeClr val="dk2"/>
                </a:solidFill>
                <a:latin typeface="Arial"/>
                <a:ea typeface="Arial"/>
                <a:cs typeface="Arial"/>
                <a:sym typeface="Arial"/>
              </a:defRPr>
            </a:lvl7pPr>
            <a:lvl8pPr lvl="7" algn="ctr">
              <a:lnSpc>
                <a:spcPct val="100000"/>
              </a:lnSpc>
              <a:spcBef>
                <a:spcPts val="0"/>
              </a:spcBef>
              <a:spcAft>
                <a:spcPts val="0"/>
              </a:spcAft>
              <a:buSzPts val="1400"/>
              <a:buChar char="○"/>
              <a:defRPr sz="4400">
                <a:solidFill>
                  <a:schemeClr val="dk2"/>
                </a:solidFill>
                <a:latin typeface="Arial"/>
                <a:ea typeface="Arial"/>
                <a:cs typeface="Arial"/>
                <a:sym typeface="Arial"/>
              </a:defRPr>
            </a:lvl8pPr>
            <a:lvl9pPr lvl="8" algn="ctr">
              <a:lnSpc>
                <a:spcPct val="100000"/>
              </a:lnSpc>
              <a:spcBef>
                <a:spcPts val="0"/>
              </a:spcBef>
              <a:spcAft>
                <a:spcPts val="0"/>
              </a:spcAft>
              <a:buSzPts val="1400"/>
              <a:buChar char="■"/>
              <a:defRPr sz="440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rot="5400000">
            <a:off x="7285038" y="1828800"/>
            <a:ext cx="5851525" cy="274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Char char="●"/>
              <a:defRPr sz="4400">
                <a:solidFill>
                  <a:schemeClr val="dk2"/>
                </a:solidFill>
                <a:latin typeface="Arial"/>
                <a:ea typeface="Arial"/>
                <a:cs typeface="Arial"/>
                <a:sym typeface="Arial"/>
              </a:defRPr>
            </a:lvl1pPr>
            <a:lvl2pPr lvl="1" algn="ctr">
              <a:lnSpc>
                <a:spcPct val="100000"/>
              </a:lnSpc>
              <a:spcBef>
                <a:spcPts val="0"/>
              </a:spcBef>
              <a:spcAft>
                <a:spcPts val="0"/>
              </a:spcAft>
              <a:buSzPts val="1400"/>
              <a:buChar char="○"/>
              <a:defRPr sz="4400">
                <a:solidFill>
                  <a:schemeClr val="dk2"/>
                </a:solidFill>
                <a:latin typeface="Arial"/>
                <a:ea typeface="Arial"/>
                <a:cs typeface="Arial"/>
                <a:sym typeface="Arial"/>
              </a:defRPr>
            </a:lvl2pPr>
            <a:lvl3pPr lvl="2" algn="ctr">
              <a:lnSpc>
                <a:spcPct val="100000"/>
              </a:lnSpc>
              <a:spcBef>
                <a:spcPts val="0"/>
              </a:spcBef>
              <a:spcAft>
                <a:spcPts val="0"/>
              </a:spcAft>
              <a:buSzPts val="1400"/>
              <a:buChar char="■"/>
              <a:defRPr sz="4400">
                <a:solidFill>
                  <a:schemeClr val="dk2"/>
                </a:solidFill>
                <a:latin typeface="Arial"/>
                <a:ea typeface="Arial"/>
                <a:cs typeface="Arial"/>
                <a:sym typeface="Arial"/>
              </a:defRPr>
            </a:lvl3pPr>
            <a:lvl4pPr lvl="3" algn="ctr">
              <a:lnSpc>
                <a:spcPct val="100000"/>
              </a:lnSpc>
              <a:spcBef>
                <a:spcPts val="0"/>
              </a:spcBef>
              <a:spcAft>
                <a:spcPts val="0"/>
              </a:spcAft>
              <a:buSzPts val="1400"/>
              <a:buChar char="●"/>
              <a:defRPr sz="4400">
                <a:solidFill>
                  <a:schemeClr val="dk2"/>
                </a:solidFill>
                <a:latin typeface="Arial"/>
                <a:ea typeface="Arial"/>
                <a:cs typeface="Arial"/>
                <a:sym typeface="Arial"/>
              </a:defRPr>
            </a:lvl4pPr>
            <a:lvl5pPr lvl="4" algn="ctr">
              <a:lnSpc>
                <a:spcPct val="100000"/>
              </a:lnSpc>
              <a:spcBef>
                <a:spcPts val="0"/>
              </a:spcBef>
              <a:spcAft>
                <a:spcPts val="0"/>
              </a:spcAft>
              <a:buSzPts val="1400"/>
              <a:buChar char="○"/>
              <a:defRPr sz="4400">
                <a:solidFill>
                  <a:schemeClr val="dk2"/>
                </a:solidFill>
                <a:latin typeface="Arial"/>
                <a:ea typeface="Arial"/>
                <a:cs typeface="Arial"/>
                <a:sym typeface="Arial"/>
              </a:defRPr>
            </a:lvl5pPr>
            <a:lvl6pPr lvl="5" algn="ctr">
              <a:lnSpc>
                <a:spcPct val="100000"/>
              </a:lnSpc>
              <a:spcBef>
                <a:spcPts val="0"/>
              </a:spcBef>
              <a:spcAft>
                <a:spcPts val="0"/>
              </a:spcAft>
              <a:buSzPts val="1400"/>
              <a:buChar char="■"/>
              <a:defRPr sz="4400">
                <a:solidFill>
                  <a:schemeClr val="dk2"/>
                </a:solidFill>
                <a:latin typeface="Arial"/>
                <a:ea typeface="Arial"/>
                <a:cs typeface="Arial"/>
                <a:sym typeface="Arial"/>
              </a:defRPr>
            </a:lvl6pPr>
            <a:lvl7pPr lvl="6" algn="ctr">
              <a:lnSpc>
                <a:spcPct val="100000"/>
              </a:lnSpc>
              <a:spcBef>
                <a:spcPts val="0"/>
              </a:spcBef>
              <a:spcAft>
                <a:spcPts val="0"/>
              </a:spcAft>
              <a:buSzPts val="1400"/>
              <a:buChar char="●"/>
              <a:defRPr sz="4400">
                <a:solidFill>
                  <a:schemeClr val="dk2"/>
                </a:solidFill>
                <a:latin typeface="Arial"/>
                <a:ea typeface="Arial"/>
                <a:cs typeface="Arial"/>
                <a:sym typeface="Arial"/>
              </a:defRPr>
            </a:lvl7pPr>
            <a:lvl8pPr lvl="7" algn="ctr">
              <a:lnSpc>
                <a:spcPct val="100000"/>
              </a:lnSpc>
              <a:spcBef>
                <a:spcPts val="0"/>
              </a:spcBef>
              <a:spcAft>
                <a:spcPts val="0"/>
              </a:spcAft>
              <a:buSzPts val="1400"/>
              <a:buChar char="○"/>
              <a:defRPr sz="4400">
                <a:solidFill>
                  <a:schemeClr val="dk2"/>
                </a:solidFill>
                <a:latin typeface="Arial"/>
                <a:ea typeface="Arial"/>
                <a:cs typeface="Arial"/>
                <a:sym typeface="Arial"/>
              </a:defRPr>
            </a:lvl8pPr>
            <a:lvl9pPr lvl="8" algn="ctr">
              <a:lnSpc>
                <a:spcPct val="100000"/>
              </a:lnSpc>
              <a:spcBef>
                <a:spcPts val="0"/>
              </a:spcBef>
              <a:spcAft>
                <a:spcPts val="0"/>
              </a:spcAft>
              <a:buSzPts val="1400"/>
              <a:buChar char="■"/>
              <a:defRPr sz="4400">
                <a:solidFill>
                  <a:schemeClr val="dk2"/>
                </a:solidFill>
                <a:latin typeface="Arial"/>
                <a:ea typeface="Arial"/>
                <a:cs typeface="Arial"/>
                <a:sym typeface="Arial"/>
              </a:defRPr>
            </a:lvl9pPr>
          </a:lstStyle>
          <a:p>
            <a:endParaRPr/>
          </a:p>
        </p:txBody>
      </p:sp>
      <p:sp>
        <p:nvSpPr>
          <p:cNvPr id="25" name="Google Shape;25;p5"/>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40"/>
              </a:spcBef>
              <a:spcAft>
                <a:spcPts val="0"/>
              </a:spcAft>
              <a:buClr>
                <a:schemeClr val="dk1"/>
              </a:buClr>
              <a:buSzPts val="1400"/>
              <a:buFont typeface="Arial"/>
              <a:buChar char="●"/>
              <a:defRPr sz="3200">
                <a:solidFill>
                  <a:schemeClr val="dk1"/>
                </a:solidFill>
                <a:latin typeface="Arial"/>
                <a:ea typeface="Arial"/>
                <a:cs typeface="Arial"/>
                <a:sym typeface="Arial"/>
              </a:defRPr>
            </a:lvl1pPr>
            <a:lvl2pPr marL="914400" lvl="1" indent="-317500" algn="l">
              <a:lnSpc>
                <a:spcPct val="100000"/>
              </a:lnSpc>
              <a:spcBef>
                <a:spcPts val="0"/>
              </a:spcBef>
              <a:spcAft>
                <a:spcPts val="0"/>
              </a:spcAft>
              <a:buClr>
                <a:schemeClr val="dk1"/>
              </a:buClr>
              <a:buSzPts val="1400"/>
              <a:buFont typeface="Arial"/>
              <a:buChar char="●"/>
              <a:defRPr sz="2800">
                <a:solidFill>
                  <a:schemeClr val="dk1"/>
                </a:solidFill>
                <a:latin typeface="Arial"/>
                <a:ea typeface="Arial"/>
                <a:cs typeface="Arial"/>
                <a:sym typeface="Arial"/>
              </a:defRPr>
            </a:lvl2pPr>
            <a:lvl3pPr marL="1371600" lvl="2" indent="-317500" algn="l">
              <a:lnSpc>
                <a:spcPct val="100000"/>
              </a:lnSpc>
              <a:spcBef>
                <a:spcPts val="0"/>
              </a:spcBef>
              <a:spcAft>
                <a:spcPts val="0"/>
              </a:spcAft>
              <a:buClr>
                <a:schemeClr val="dk1"/>
              </a:buClr>
              <a:buSzPts val="1400"/>
              <a:buFont typeface="Arial"/>
              <a:buChar char="●"/>
              <a:defRPr sz="2400">
                <a:solidFill>
                  <a:schemeClr val="dk1"/>
                </a:solidFill>
                <a:latin typeface="Arial"/>
                <a:ea typeface="Arial"/>
                <a:cs typeface="Arial"/>
                <a:sym typeface="Arial"/>
              </a:defRPr>
            </a:lvl3pPr>
            <a:lvl4pPr marL="1828800" lvl="3"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4pPr>
            <a:lvl5pPr marL="2286000" lvl="4"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5pPr>
            <a:lvl6pPr marL="2743200" lvl="5"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6pPr>
            <a:lvl7pPr marL="3200400" lvl="6"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7pPr>
            <a:lvl8pPr marL="3657600" lvl="7"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8pPr>
            <a:lvl9pPr marL="4114800" lvl="8"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Char char="●"/>
              <a:defRPr sz="4400">
                <a:solidFill>
                  <a:schemeClr val="dk2"/>
                </a:solidFill>
                <a:latin typeface="Arial"/>
                <a:ea typeface="Arial"/>
                <a:cs typeface="Arial"/>
                <a:sym typeface="Arial"/>
              </a:defRPr>
            </a:lvl1pPr>
            <a:lvl2pPr lvl="1" algn="ctr">
              <a:lnSpc>
                <a:spcPct val="100000"/>
              </a:lnSpc>
              <a:spcBef>
                <a:spcPts val="0"/>
              </a:spcBef>
              <a:spcAft>
                <a:spcPts val="0"/>
              </a:spcAft>
              <a:buSzPts val="1400"/>
              <a:buChar char="○"/>
              <a:defRPr sz="4400">
                <a:solidFill>
                  <a:schemeClr val="dk2"/>
                </a:solidFill>
                <a:latin typeface="Arial"/>
                <a:ea typeface="Arial"/>
                <a:cs typeface="Arial"/>
                <a:sym typeface="Arial"/>
              </a:defRPr>
            </a:lvl2pPr>
            <a:lvl3pPr lvl="2" algn="ctr">
              <a:lnSpc>
                <a:spcPct val="100000"/>
              </a:lnSpc>
              <a:spcBef>
                <a:spcPts val="0"/>
              </a:spcBef>
              <a:spcAft>
                <a:spcPts val="0"/>
              </a:spcAft>
              <a:buSzPts val="1400"/>
              <a:buChar char="■"/>
              <a:defRPr sz="4400">
                <a:solidFill>
                  <a:schemeClr val="dk2"/>
                </a:solidFill>
                <a:latin typeface="Arial"/>
                <a:ea typeface="Arial"/>
                <a:cs typeface="Arial"/>
                <a:sym typeface="Arial"/>
              </a:defRPr>
            </a:lvl3pPr>
            <a:lvl4pPr lvl="3" algn="ctr">
              <a:lnSpc>
                <a:spcPct val="100000"/>
              </a:lnSpc>
              <a:spcBef>
                <a:spcPts val="0"/>
              </a:spcBef>
              <a:spcAft>
                <a:spcPts val="0"/>
              </a:spcAft>
              <a:buSzPts val="1400"/>
              <a:buChar char="●"/>
              <a:defRPr sz="4400">
                <a:solidFill>
                  <a:schemeClr val="dk2"/>
                </a:solidFill>
                <a:latin typeface="Arial"/>
                <a:ea typeface="Arial"/>
                <a:cs typeface="Arial"/>
                <a:sym typeface="Arial"/>
              </a:defRPr>
            </a:lvl4pPr>
            <a:lvl5pPr lvl="4" algn="ctr">
              <a:lnSpc>
                <a:spcPct val="100000"/>
              </a:lnSpc>
              <a:spcBef>
                <a:spcPts val="0"/>
              </a:spcBef>
              <a:spcAft>
                <a:spcPts val="0"/>
              </a:spcAft>
              <a:buSzPts val="1400"/>
              <a:buChar char="○"/>
              <a:defRPr sz="4400">
                <a:solidFill>
                  <a:schemeClr val="dk2"/>
                </a:solidFill>
                <a:latin typeface="Arial"/>
                <a:ea typeface="Arial"/>
                <a:cs typeface="Arial"/>
                <a:sym typeface="Arial"/>
              </a:defRPr>
            </a:lvl5pPr>
            <a:lvl6pPr lvl="5" algn="ctr">
              <a:lnSpc>
                <a:spcPct val="100000"/>
              </a:lnSpc>
              <a:spcBef>
                <a:spcPts val="0"/>
              </a:spcBef>
              <a:spcAft>
                <a:spcPts val="0"/>
              </a:spcAft>
              <a:buSzPts val="1400"/>
              <a:buChar char="■"/>
              <a:defRPr sz="4400">
                <a:solidFill>
                  <a:schemeClr val="dk2"/>
                </a:solidFill>
                <a:latin typeface="Arial"/>
                <a:ea typeface="Arial"/>
                <a:cs typeface="Arial"/>
                <a:sym typeface="Arial"/>
              </a:defRPr>
            </a:lvl6pPr>
            <a:lvl7pPr lvl="6" algn="ctr">
              <a:lnSpc>
                <a:spcPct val="100000"/>
              </a:lnSpc>
              <a:spcBef>
                <a:spcPts val="0"/>
              </a:spcBef>
              <a:spcAft>
                <a:spcPts val="0"/>
              </a:spcAft>
              <a:buSzPts val="1400"/>
              <a:buChar char="●"/>
              <a:defRPr sz="4400">
                <a:solidFill>
                  <a:schemeClr val="dk2"/>
                </a:solidFill>
                <a:latin typeface="Arial"/>
                <a:ea typeface="Arial"/>
                <a:cs typeface="Arial"/>
                <a:sym typeface="Arial"/>
              </a:defRPr>
            </a:lvl7pPr>
            <a:lvl8pPr lvl="7" algn="ctr">
              <a:lnSpc>
                <a:spcPct val="100000"/>
              </a:lnSpc>
              <a:spcBef>
                <a:spcPts val="0"/>
              </a:spcBef>
              <a:spcAft>
                <a:spcPts val="0"/>
              </a:spcAft>
              <a:buSzPts val="1400"/>
              <a:buChar char="○"/>
              <a:defRPr sz="4400">
                <a:solidFill>
                  <a:schemeClr val="dk2"/>
                </a:solidFill>
                <a:latin typeface="Arial"/>
                <a:ea typeface="Arial"/>
                <a:cs typeface="Arial"/>
                <a:sym typeface="Arial"/>
              </a:defRPr>
            </a:lvl8pPr>
            <a:lvl9pPr lvl="8" algn="ctr">
              <a:lnSpc>
                <a:spcPct val="100000"/>
              </a:lnSpc>
              <a:spcBef>
                <a:spcPts val="0"/>
              </a:spcBef>
              <a:spcAft>
                <a:spcPts val="0"/>
              </a:spcAft>
              <a:buSzPts val="1400"/>
              <a:buChar char="■"/>
              <a:defRPr sz="4400">
                <a:solidFill>
                  <a:schemeClr val="dk2"/>
                </a:solidFill>
                <a:latin typeface="Arial"/>
                <a:ea typeface="Arial"/>
                <a:cs typeface="Arial"/>
                <a:sym typeface="Arial"/>
              </a:defRPr>
            </a:lvl9pPr>
          </a:lstStyle>
          <a:p>
            <a:endParaRPr/>
          </a:p>
        </p:txBody>
      </p:sp>
      <p:sp>
        <p:nvSpPr>
          <p:cNvPr id="28" name="Google Shape;28;p6"/>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40"/>
              </a:spcBef>
              <a:spcAft>
                <a:spcPts val="0"/>
              </a:spcAft>
              <a:buClr>
                <a:schemeClr val="dk1"/>
              </a:buClr>
              <a:buSzPts val="1400"/>
              <a:buFont typeface="Arial"/>
              <a:buChar char="●"/>
              <a:defRPr sz="3200">
                <a:solidFill>
                  <a:schemeClr val="dk1"/>
                </a:solidFill>
                <a:latin typeface="Arial"/>
                <a:ea typeface="Arial"/>
                <a:cs typeface="Arial"/>
                <a:sym typeface="Arial"/>
              </a:defRPr>
            </a:lvl1pPr>
            <a:lvl2pPr marL="914400" lvl="1" indent="-317500" algn="l">
              <a:lnSpc>
                <a:spcPct val="100000"/>
              </a:lnSpc>
              <a:spcBef>
                <a:spcPts val="0"/>
              </a:spcBef>
              <a:spcAft>
                <a:spcPts val="0"/>
              </a:spcAft>
              <a:buClr>
                <a:schemeClr val="dk1"/>
              </a:buClr>
              <a:buSzPts val="1400"/>
              <a:buFont typeface="Arial"/>
              <a:buChar char="●"/>
              <a:defRPr sz="2800">
                <a:solidFill>
                  <a:schemeClr val="dk1"/>
                </a:solidFill>
                <a:latin typeface="Arial"/>
                <a:ea typeface="Arial"/>
                <a:cs typeface="Arial"/>
                <a:sym typeface="Arial"/>
              </a:defRPr>
            </a:lvl2pPr>
            <a:lvl3pPr marL="1371600" lvl="2" indent="-317500" algn="l">
              <a:lnSpc>
                <a:spcPct val="100000"/>
              </a:lnSpc>
              <a:spcBef>
                <a:spcPts val="0"/>
              </a:spcBef>
              <a:spcAft>
                <a:spcPts val="0"/>
              </a:spcAft>
              <a:buClr>
                <a:schemeClr val="dk1"/>
              </a:buClr>
              <a:buSzPts val="1400"/>
              <a:buFont typeface="Arial"/>
              <a:buChar char="●"/>
              <a:defRPr sz="2400">
                <a:solidFill>
                  <a:schemeClr val="dk1"/>
                </a:solidFill>
                <a:latin typeface="Arial"/>
                <a:ea typeface="Arial"/>
                <a:cs typeface="Arial"/>
                <a:sym typeface="Arial"/>
              </a:defRPr>
            </a:lvl3pPr>
            <a:lvl4pPr marL="1828800" lvl="3"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4pPr>
            <a:lvl5pPr marL="2286000" lvl="4"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5pPr>
            <a:lvl6pPr marL="2743200" lvl="5"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6pPr>
            <a:lvl7pPr marL="3200400" lvl="6"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7pPr>
            <a:lvl8pPr marL="3657600" lvl="7"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8pPr>
            <a:lvl9pPr marL="4114800" lvl="8" indent="-317500" algn="l">
              <a:lnSpc>
                <a:spcPct val="100000"/>
              </a:lnSpc>
              <a:spcBef>
                <a:spcPts val="0"/>
              </a:spcBef>
              <a:spcAft>
                <a:spcPts val="0"/>
              </a:spcAft>
              <a:buClr>
                <a:schemeClr val="dk1"/>
              </a:buClr>
              <a:buSzPts val="1400"/>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2389717" y="4800600"/>
            <a:ext cx="7315200" cy="566738"/>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Char char="●"/>
              <a:defRPr sz="2000" b="1"/>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
        <p:nvSpPr>
          <p:cNvPr id="31" name="Google Shape;31;p7"/>
          <p:cNvSpPr>
            <a:spLocks noGrp="1"/>
          </p:cNvSpPr>
          <p:nvPr>
            <p:ph type="pic" idx="2"/>
          </p:nvPr>
        </p:nvSpPr>
        <p:spPr>
          <a:xfrm>
            <a:off x="2389717" y="612775"/>
            <a:ext cx="73152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32" name="Google Shape;32;p7"/>
          <p:cNvSpPr txBox="1">
            <a:spLocks noGrp="1"/>
          </p:cNvSpPr>
          <p:nvPr>
            <p:ph type="body" idx="1"/>
          </p:nvPr>
        </p:nvSpPr>
        <p:spPr>
          <a:xfrm>
            <a:off x="2389717" y="5367338"/>
            <a:ext cx="7315200" cy="804862"/>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640"/>
              </a:spcBef>
              <a:spcAft>
                <a:spcPts val="0"/>
              </a:spcAft>
              <a:buSzPts val="1400"/>
              <a:buFont typeface="Arial"/>
              <a:buNone/>
              <a:defRPr sz="1400"/>
            </a:lvl1pPr>
            <a:lvl2pPr marL="914400" lvl="1" indent="-228600" algn="l">
              <a:lnSpc>
                <a:spcPct val="100000"/>
              </a:lnSpc>
              <a:spcBef>
                <a:spcPts val="0"/>
              </a:spcBef>
              <a:spcAft>
                <a:spcPts val="0"/>
              </a:spcAft>
              <a:buSzPts val="1400"/>
              <a:buFont typeface="Arial"/>
              <a:buNone/>
              <a:defRPr sz="1200"/>
            </a:lvl2pPr>
            <a:lvl3pPr marL="1371600" lvl="2" indent="-228600" algn="l">
              <a:lnSpc>
                <a:spcPct val="100000"/>
              </a:lnSpc>
              <a:spcBef>
                <a:spcPts val="0"/>
              </a:spcBef>
              <a:spcAft>
                <a:spcPts val="0"/>
              </a:spcAft>
              <a:buSzPts val="1400"/>
              <a:buFont typeface="Arial"/>
              <a:buNone/>
              <a:defRPr sz="1000"/>
            </a:lvl3pPr>
            <a:lvl4pPr marL="1828800" lvl="3" indent="-228600" algn="l">
              <a:lnSpc>
                <a:spcPct val="100000"/>
              </a:lnSpc>
              <a:spcBef>
                <a:spcPts val="0"/>
              </a:spcBef>
              <a:spcAft>
                <a:spcPts val="0"/>
              </a:spcAft>
              <a:buSzPts val="1400"/>
              <a:buFont typeface="Arial"/>
              <a:buNone/>
              <a:defRPr sz="900"/>
            </a:lvl4pPr>
            <a:lvl5pPr marL="2286000" lvl="4" indent="-228600" algn="l">
              <a:lnSpc>
                <a:spcPct val="100000"/>
              </a:lnSpc>
              <a:spcBef>
                <a:spcPts val="0"/>
              </a:spcBef>
              <a:spcAft>
                <a:spcPts val="0"/>
              </a:spcAft>
              <a:buSzPts val="1400"/>
              <a:buFont typeface="Arial"/>
              <a:buNone/>
              <a:defRPr sz="900"/>
            </a:lvl5pPr>
            <a:lvl6pPr marL="2743200" lvl="5" indent="-228600" algn="l">
              <a:lnSpc>
                <a:spcPct val="100000"/>
              </a:lnSpc>
              <a:spcBef>
                <a:spcPts val="0"/>
              </a:spcBef>
              <a:spcAft>
                <a:spcPts val="0"/>
              </a:spcAft>
              <a:buSzPts val="1400"/>
              <a:buFont typeface="Arial"/>
              <a:buNone/>
              <a:defRPr sz="900"/>
            </a:lvl6pPr>
            <a:lvl7pPr marL="3200400" lvl="6" indent="-228600" algn="l">
              <a:lnSpc>
                <a:spcPct val="100000"/>
              </a:lnSpc>
              <a:spcBef>
                <a:spcPts val="0"/>
              </a:spcBef>
              <a:spcAft>
                <a:spcPts val="0"/>
              </a:spcAft>
              <a:buSzPts val="1400"/>
              <a:buFont typeface="Arial"/>
              <a:buNone/>
              <a:defRPr sz="900"/>
            </a:lvl7pPr>
            <a:lvl8pPr marL="3657600" lvl="7" indent="-228600" algn="l">
              <a:lnSpc>
                <a:spcPct val="100000"/>
              </a:lnSpc>
              <a:spcBef>
                <a:spcPts val="0"/>
              </a:spcBef>
              <a:spcAft>
                <a:spcPts val="0"/>
              </a:spcAft>
              <a:buSzPts val="1400"/>
              <a:buFont typeface="Arial"/>
              <a:buNone/>
              <a:defRPr sz="900"/>
            </a:lvl8pPr>
            <a:lvl9pPr marL="4114800" lvl="8" indent="-228600" algn="l">
              <a:lnSpc>
                <a:spcPct val="100000"/>
              </a:lnSpc>
              <a:spcBef>
                <a:spcPts val="0"/>
              </a:spcBef>
              <a:spcAft>
                <a:spcPts val="0"/>
              </a:spcAft>
              <a:buSzPts val="1400"/>
              <a:buFont typeface="Arial"/>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09601" y="273050"/>
            <a:ext cx="4011084" cy="116205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Char char="●"/>
              <a:defRPr sz="2000" b="1"/>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
        <p:nvSpPr>
          <p:cNvPr id="35" name="Google Shape;35;p8"/>
          <p:cNvSpPr txBox="1">
            <a:spLocks noGrp="1"/>
          </p:cNvSpPr>
          <p:nvPr>
            <p:ph type="body" idx="1"/>
          </p:nvPr>
        </p:nvSpPr>
        <p:spPr>
          <a:xfrm>
            <a:off x="4766733" y="273051"/>
            <a:ext cx="6815667" cy="5853113"/>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40"/>
              </a:spcBef>
              <a:spcAft>
                <a:spcPts val="0"/>
              </a:spcAft>
              <a:buSzPts val="1400"/>
              <a:buChar char="●"/>
              <a:defRPr sz="3200"/>
            </a:lvl1pPr>
            <a:lvl2pPr marL="914400" lvl="1" indent="-317500" algn="l">
              <a:lnSpc>
                <a:spcPct val="100000"/>
              </a:lnSpc>
              <a:spcBef>
                <a:spcPts val="0"/>
              </a:spcBef>
              <a:spcAft>
                <a:spcPts val="0"/>
              </a:spcAft>
              <a:buSzPts val="1400"/>
              <a:buChar char="●"/>
              <a:defRPr sz="2800"/>
            </a:lvl2pPr>
            <a:lvl3pPr marL="1371600" lvl="2" indent="-317500" algn="l">
              <a:lnSpc>
                <a:spcPct val="100000"/>
              </a:lnSpc>
              <a:spcBef>
                <a:spcPts val="0"/>
              </a:spcBef>
              <a:spcAft>
                <a:spcPts val="0"/>
              </a:spcAft>
              <a:buSzPts val="1400"/>
              <a:buChar char="●"/>
              <a:defRPr sz="2400"/>
            </a:lvl3pPr>
            <a:lvl4pPr marL="1828800" lvl="3" indent="-317500" algn="l">
              <a:lnSpc>
                <a:spcPct val="100000"/>
              </a:lnSpc>
              <a:spcBef>
                <a:spcPts val="0"/>
              </a:spcBef>
              <a:spcAft>
                <a:spcPts val="0"/>
              </a:spcAft>
              <a:buSzPts val="1400"/>
              <a:buChar char="●"/>
              <a:defRPr sz="2000"/>
            </a:lvl4pPr>
            <a:lvl5pPr marL="2286000" lvl="4" indent="-317500" algn="l">
              <a:lnSpc>
                <a:spcPct val="100000"/>
              </a:lnSpc>
              <a:spcBef>
                <a:spcPts val="0"/>
              </a:spcBef>
              <a:spcAft>
                <a:spcPts val="0"/>
              </a:spcAft>
              <a:buSzPts val="1400"/>
              <a:buChar char="●"/>
              <a:defRPr sz="2000"/>
            </a:lvl5pPr>
            <a:lvl6pPr marL="2743200" lvl="5" indent="-317500" algn="l">
              <a:lnSpc>
                <a:spcPct val="100000"/>
              </a:lnSpc>
              <a:spcBef>
                <a:spcPts val="0"/>
              </a:spcBef>
              <a:spcAft>
                <a:spcPts val="0"/>
              </a:spcAft>
              <a:buSzPts val="1400"/>
              <a:buChar char="●"/>
              <a:defRPr sz="2000"/>
            </a:lvl6pPr>
            <a:lvl7pPr marL="3200400" lvl="6" indent="-317500" algn="l">
              <a:lnSpc>
                <a:spcPct val="100000"/>
              </a:lnSpc>
              <a:spcBef>
                <a:spcPts val="0"/>
              </a:spcBef>
              <a:spcAft>
                <a:spcPts val="0"/>
              </a:spcAft>
              <a:buSzPts val="1400"/>
              <a:buChar char="●"/>
              <a:defRPr sz="2000"/>
            </a:lvl7pPr>
            <a:lvl8pPr marL="3657600" lvl="7" indent="-317500" algn="l">
              <a:lnSpc>
                <a:spcPct val="100000"/>
              </a:lnSpc>
              <a:spcBef>
                <a:spcPts val="0"/>
              </a:spcBef>
              <a:spcAft>
                <a:spcPts val="0"/>
              </a:spcAft>
              <a:buSzPts val="1400"/>
              <a:buChar char="●"/>
              <a:defRPr sz="2000"/>
            </a:lvl8pPr>
            <a:lvl9pPr marL="4114800" lvl="8" indent="-317500" algn="l">
              <a:lnSpc>
                <a:spcPct val="100000"/>
              </a:lnSpc>
              <a:spcBef>
                <a:spcPts val="0"/>
              </a:spcBef>
              <a:spcAft>
                <a:spcPts val="0"/>
              </a:spcAft>
              <a:buSzPts val="1400"/>
              <a:buChar char="●"/>
              <a:defRPr sz="2000"/>
            </a:lvl9pPr>
          </a:lstStyle>
          <a:p>
            <a:endParaRPr/>
          </a:p>
        </p:txBody>
      </p:sp>
      <p:sp>
        <p:nvSpPr>
          <p:cNvPr id="36" name="Google Shape;36;p8"/>
          <p:cNvSpPr txBox="1">
            <a:spLocks noGrp="1"/>
          </p:cNvSpPr>
          <p:nvPr>
            <p:ph type="body" idx="2"/>
          </p:nvPr>
        </p:nvSpPr>
        <p:spPr>
          <a:xfrm>
            <a:off x="609601" y="1435101"/>
            <a:ext cx="4011084" cy="469106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640"/>
              </a:spcBef>
              <a:spcAft>
                <a:spcPts val="0"/>
              </a:spcAft>
              <a:buSzPts val="1400"/>
              <a:buFont typeface="Arial"/>
              <a:buNone/>
              <a:defRPr sz="1400"/>
            </a:lvl1pPr>
            <a:lvl2pPr marL="914400" lvl="1" indent="-228600" algn="l">
              <a:lnSpc>
                <a:spcPct val="100000"/>
              </a:lnSpc>
              <a:spcBef>
                <a:spcPts val="0"/>
              </a:spcBef>
              <a:spcAft>
                <a:spcPts val="0"/>
              </a:spcAft>
              <a:buSzPts val="1400"/>
              <a:buFont typeface="Arial"/>
              <a:buNone/>
              <a:defRPr sz="1200"/>
            </a:lvl2pPr>
            <a:lvl3pPr marL="1371600" lvl="2" indent="-228600" algn="l">
              <a:lnSpc>
                <a:spcPct val="100000"/>
              </a:lnSpc>
              <a:spcBef>
                <a:spcPts val="0"/>
              </a:spcBef>
              <a:spcAft>
                <a:spcPts val="0"/>
              </a:spcAft>
              <a:buSzPts val="1400"/>
              <a:buFont typeface="Arial"/>
              <a:buNone/>
              <a:defRPr sz="1000"/>
            </a:lvl3pPr>
            <a:lvl4pPr marL="1828800" lvl="3" indent="-228600" algn="l">
              <a:lnSpc>
                <a:spcPct val="100000"/>
              </a:lnSpc>
              <a:spcBef>
                <a:spcPts val="0"/>
              </a:spcBef>
              <a:spcAft>
                <a:spcPts val="0"/>
              </a:spcAft>
              <a:buSzPts val="1400"/>
              <a:buFont typeface="Arial"/>
              <a:buNone/>
              <a:defRPr sz="900"/>
            </a:lvl4pPr>
            <a:lvl5pPr marL="2286000" lvl="4" indent="-228600" algn="l">
              <a:lnSpc>
                <a:spcPct val="100000"/>
              </a:lnSpc>
              <a:spcBef>
                <a:spcPts val="0"/>
              </a:spcBef>
              <a:spcAft>
                <a:spcPts val="0"/>
              </a:spcAft>
              <a:buSzPts val="1400"/>
              <a:buFont typeface="Arial"/>
              <a:buNone/>
              <a:defRPr sz="900"/>
            </a:lvl5pPr>
            <a:lvl6pPr marL="2743200" lvl="5" indent="-228600" algn="l">
              <a:lnSpc>
                <a:spcPct val="100000"/>
              </a:lnSpc>
              <a:spcBef>
                <a:spcPts val="0"/>
              </a:spcBef>
              <a:spcAft>
                <a:spcPts val="0"/>
              </a:spcAft>
              <a:buSzPts val="1400"/>
              <a:buFont typeface="Arial"/>
              <a:buNone/>
              <a:defRPr sz="900"/>
            </a:lvl6pPr>
            <a:lvl7pPr marL="3200400" lvl="6" indent="-228600" algn="l">
              <a:lnSpc>
                <a:spcPct val="100000"/>
              </a:lnSpc>
              <a:spcBef>
                <a:spcPts val="0"/>
              </a:spcBef>
              <a:spcAft>
                <a:spcPts val="0"/>
              </a:spcAft>
              <a:buSzPts val="1400"/>
              <a:buFont typeface="Arial"/>
              <a:buNone/>
              <a:defRPr sz="900"/>
            </a:lvl7pPr>
            <a:lvl8pPr marL="3657600" lvl="7" indent="-228600" algn="l">
              <a:lnSpc>
                <a:spcPct val="100000"/>
              </a:lnSpc>
              <a:spcBef>
                <a:spcPts val="0"/>
              </a:spcBef>
              <a:spcAft>
                <a:spcPts val="0"/>
              </a:spcAft>
              <a:buSzPts val="1400"/>
              <a:buFont typeface="Arial"/>
              <a:buNone/>
              <a:defRPr sz="900"/>
            </a:lvl8pPr>
            <a:lvl9pPr marL="4114800" lvl="8" indent="-228600" algn="l">
              <a:lnSpc>
                <a:spcPct val="100000"/>
              </a:lnSpc>
              <a:spcBef>
                <a:spcPts val="0"/>
              </a:spcBef>
              <a:spcAft>
                <a:spcPts val="0"/>
              </a:spcAft>
              <a:buSzPts val="1400"/>
              <a:buFont typeface="Arial"/>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Char char="●"/>
              <a:defRPr sz="4400">
                <a:solidFill>
                  <a:schemeClr val="dk2"/>
                </a:solidFill>
                <a:latin typeface="Arial"/>
                <a:ea typeface="Arial"/>
                <a:cs typeface="Arial"/>
                <a:sym typeface="Arial"/>
              </a:defRPr>
            </a:lvl1pPr>
            <a:lvl2pPr lvl="1" algn="ctr">
              <a:lnSpc>
                <a:spcPct val="100000"/>
              </a:lnSpc>
              <a:spcBef>
                <a:spcPts val="0"/>
              </a:spcBef>
              <a:spcAft>
                <a:spcPts val="0"/>
              </a:spcAft>
              <a:buSzPts val="1400"/>
              <a:buChar char="○"/>
              <a:defRPr sz="4400">
                <a:solidFill>
                  <a:schemeClr val="dk2"/>
                </a:solidFill>
                <a:latin typeface="Arial"/>
                <a:ea typeface="Arial"/>
                <a:cs typeface="Arial"/>
                <a:sym typeface="Arial"/>
              </a:defRPr>
            </a:lvl2pPr>
            <a:lvl3pPr lvl="2" algn="ctr">
              <a:lnSpc>
                <a:spcPct val="100000"/>
              </a:lnSpc>
              <a:spcBef>
                <a:spcPts val="0"/>
              </a:spcBef>
              <a:spcAft>
                <a:spcPts val="0"/>
              </a:spcAft>
              <a:buSzPts val="1400"/>
              <a:buChar char="■"/>
              <a:defRPr sz="4400">
                <a:solidFill>
                  <a:schemeClr val="dk2"/>
                </a:solidFill>
                <a:latin typeface="Arial"/>
                <a:ea typeface="Arial"/>
                <a:cs typeface="Arial"/>
                <a:sym typeface="Arial"/>
              </a:defRPr>
            </a:lvl3pPr>
            <a:lvl4pPr lvl="3" algn="ctr">
              <a:lnSpc>
                <a:spcPct val="100000"/>
              </a:lnSpc>
              <a:spcBef>
                <a:spcPts val="0"/>
              </a:spcBef>
              <a:spcAft>
                <a:spcPts val="0"/>
              </a:spcAft>
              <a:buSzPts val="1400"/>
              <a:buChar char="●"/>
              <a:defRPr sz="4400">
                <a:solidFill>
                  <a:schemeClr val="dk2"/>
                </a:solidFill>
                <a:latin typeface="Arial"/>
                <a:ea typeface="Arial"/>
                <a:cs typeface="Arial"/>
                <a:sym typeface="Arial"/>
              </a:defRPr>
            </a:lvl4pPr>
            <a:lvl5pPr lvl="4" algn="ctr">
              <a:lnSpc>
                <a:spcPct val="100000"/>
              </a:lnSpc>
              <a:spcBef>
                <a:spcPts val="0"/>
              </a:spcBef>
              <a:spcAft>
                <a:spcPts val="0"/>
              </a:spcAft>
              <a:buSzPts val="1400"/>
              <a:buChar char="○"/>
              <a:defRPr sz="4400">
                <a:solidFill>
                  <a:schemeClr val="dk2"/>
                </a:solidFill>
                <a:latin typeface="Arial"/>
                <a:ea typeface="Arial"/>
                <a:cs typeface="Arial"/>
                <a:sym typeface="Arial"/>
              </a:defRPr>
            </a:lvl5pPr>
            <a:lvl6pPr lvl="5" algn="ctr">
              <a:lnSpc>
                <a:spcPct val="100000"/>
              </a:lnSpc>
              <a:spcBef>
                <a:spcPts val="0"/>
              </a:spcBef>
              <a:spcAft>
                <a:spcPts val="0"/>
              </a:spcAft>
              <a:buSzPts val="1400"/>
              <a:buChar char="■"/>
              <a:defRPr sz="4400">
                <a:solidFill>
                  <a:schemeClr val="dk2"/>
                </a:solidFill>
                <a:latin typeface="Arial"/>
                <a:ea typeface="Arial"/>
                <a:cs typeface="Arial"/>
                <a:sym typeface="Arial"/>
              </a:defRPr>
            </a:lvl6pPr>
            <a:lvl7pPr lvl="6" algn="ctr">
              <a:lnSpc>
                <a:spcPct val="100000"/>
              </a:lnSpc>
              <a:spcBef>
                <a:spcPts val="0"/>
              </a:spcBef>
              <a:spcAft>
                <a:spcPts val="0"/>
              </a:spcAft>
              <a:buSzPts val="1400"/>
              <a:buChar char="●"/>
              <a:defRPr sz="4400">
                <a:solidFill>
                  <a:schemeClr val="dk2"/>
                </a:solidFill>
                <a:latin typeface="Arial"/>
                <a:ea typeface="Arial"/>
                <a:cs typeface="Arial"/>
                <a:sym typeface="Arial"/>
              </a:defRPr>
            </a:lvl7pPr>
            <a:lvl8pPr lvl="7" algn="ctr">
              <a:lnSpc>
                <a:spcPct val="100000"/>
              </a:lnSpc>
              <a:spcBef>
                <a:spcPts val="0"/>
              </a:spcBef>
              <a:spcAft>
                <a:spcPts val="0"/>
              </a:spcAft>
              <a:buSzPts val="1400"/>
              <a:buChar char="○"/>
              <a:defRPr sz="4400">
                <a:solidFill>
                  <a:schemeClr val="dk2"/>
                </a:solidFill>
                <a:latin typeface="Arial"/>
                <a:ea typeface="Arial"/>
                <a:cs typeface="Arial"/>
                <a:sym typeface="Arial"/>
              </a:defRPr>
            </a:lvl8pPr>
            <a:lvl9pPr lvl="8" algn="ctr">
              <a:lnSpc>
                <a:spcPct val="100000"/>
              </a:lnSpc>
              <a:spcBef>
                <a:spcPts val="0"/>
              </a:spcBef>
              <a:spcAft>
                <a:spcPts val="0"/>
              </a:spcAft>
              <a:buSzPts val="1400"/>
              <a:buChar char="■"/>
              <a:defRPr sz="4400">
                <a:solidFill>
                  <a:schemeClr val="dk2"/>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Char char="○"/>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Char char="■"/>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Char char="●"/>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Char char="○"/>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Char char="■"/>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Char char="●"/>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Char char="○"/>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Char char="■"/>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09600" y="1600200"/>
            <a:ext cx="10972800" cy="4525962"/>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09600" y="6245225"/>
            <a:ext cx="2844800" cy="47625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165600" y="6245225"/>
            <a:ext cx="3860800" cy="47625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737600" y="6245225"/>
            <a:ext cx="2844800" cy="476250"/>
          </a:xfrm>
          <a:prstGeom prst="rect">
            <a:avLst/>
          </a:prstGeom>
          <a:noFill/>
          <a:ln>
            <a:noFill/>
          </a:ln>
        </p:spPr>
        <p:txBody>
          <a:bodyPr spcFirstLastPara="1" wrap="square" lIns="91425" tIns="91425" rIns="91425" bIns="91425" anchor="t" anchorCtr="0">
            <a:noAutofit/>
          </a:bodyPr>
          <a:lstStyle>
            <a:lvl1pPr marL="0" marR="0" lvl="0" indent="8890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lang="en-IN" smtClean="0"/>
          </a:p>
          <a:p>
            <a:pPr lvl="1" algn="l"/>
            <a:endParaRPr lang="en-IN" smtClean="0">
              <a:solidFill>
                <a:srgbClr val="000000"/>
              </a:solidFill>
            </a:endParaRPr>
          </a:p>
          <a:p>
            <a:pPr lvl="2" algn="l"/>
            <a:endParaRPr lang="en-IN" smtClean="0">
              <a:solidFill>
                <a:srgbClr val="000000"/>
              </a:solidFill>
            </a:endParaRPr>
          </a:p>
          <a:p>
            <a:pPr lvl="3" algn="l"/>
            <a:endParaRPr lang="en-IN" smtClean="0">
              <a:solidFill>
                <a:srgbClr val="000000"/>
              </a:solidFill>
            </a:endParaRPr>
          </a:p>
          <a:p>
            <a:pPr lvl="4" algn="l"/>
            <a:endParaRPr lang="en-IN" smtClean="0">
              <a:solidFill>
                <a:srgbClr val="000000"/>
              </a:solidFill>
            </a:endParaRPr>
          </a:p>
          <a:p>
            <a:pPr lvl="5" algn="l"/>
            <a:endParaRPr lang="en-IN" smtClean="0">
              <a:solidFill>
                <a:srgbClr val="000000"/>
              </a:solidFill>
            </a:endParaRPr>
          </a:p>
          <a:p>
            <a:pPr lvl="6" algn="l"/>
            <a:endParaRPr lang="en-IN" smtClean="0">
              <a:solidFill>
                <a:srgbClr val="000000"/>
              </a:solidFill>
            </a:endParaRPr>
          </a:p>
          <a:p>
            <a:pPr lvl="7" algn="l"/>
            <a:endParaRPr lang="en-IN" smtClean="0">
              <a:solidFill>
                <a:srgbClr val="000000"/>
              </a:solidFill>
            </a:endParaRPr>
          </a:p>
          <a:p>
            <a:pPr lvl="8" algn="l"/>
            <a:endParaRPr lang="en-IN">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2209800" y="2130426"/>
            <a:ext cx="7772400" cy="1470025"/>
          </a:xfrm>
          <a:prstGeom prst="rect">
            <a:avLst/>
          </a:prstGeom>
          <a:noFill/>
          <a:ln>
            <a:noFill/>
          </a:ln>
        </p:spPr>
        <p:txBody>
          <a:bodyPr spcFirstLastPara="1" wrap="square" lIns="91425" tIns="45700" rIns="91425" bIns="45700" anchor="ctr" anchorCtr="0">
            <a:noAutofit/>
          </a:bodyPr>
          <a:lstStyle/>
          <a:p>
            <a:pPr>
              <a:buClr>
                <a:schemeClr val="dk2"/>
              </a:buClr>
              <a:buNone/>
            </a:pPr>
            <a:r>
              <a:rPr lang="en-US"/>
              <a:t>ACCOUNTING / FINANCIAL REPORTING</a:t>
            </a:r>
            <a:endParaRPr/>
          </a:p>
        </p:txBody>
      </p:sp>
      <p:sp>
        <p:nvSpPr>
          <p:cNvPr id="59" name="Google Shape;59;p14"/>
          <p:cNvSpPr txBox="1">
            <a:spLocks noGrp="1"/>
          </p:cNvSpPr>
          <p:nvPr>
            <p:ph type="subTitle" idx="1"/>
          </p:nvPr>
        </p:nvSpPr>
        <p:spPr>
          <a:xfrm>
            <a:off x="2895600" y="3886200"/>
            <a:ext cx="6400800" cy="1752600"/>
          </a:xfrm>
          <a:prstGeom prst="rect">
            <a:avLst/>
          </a:prstGeom>
          <a:noFill/>
          <a:ln>
            <a:noFill/>
          </a:ln>
        </p:spPr>
        <p:txBody>
          <a:bodyPr spcFirstLastPara="1" wrap="square" lIns="91425" tIns="45700" rIns="91425" bIns="45700" anchor="t" anchorCtr="0">
            <a:noAutofit/>
          </a:bodyPr>
          <a:lstStyle/>
          <a:p>
            <a:pPr marL="0" indent="0"/>
            <a:r>
              <a:rPr lang="en-US"/>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2"/>
              </a:buClr>
              <a:buNone/>
            </a:pPr>
            <a:r>
              <a:rPr lang="en-US"/>
              <a:t>Users of financial information</a:t>
            </a:r>
            <a:endParaRPr/>
          </a:p>
        </p:txBody>
      </p:sp>
      <p:sp>
        <p:nvSpPr>
          <p:cNvPr id="128" name="Google Shape;128;p23"/>
          <p:cNvSpPr txBox="1">
            <a:spLocks noGrp="1"/>
          </p:cNvSpPr>
          <p:nvPr>
            <p:ph type="body" idx="1"/>
          </p:nvPr>
        </p:nvSpPr>
        <p:spPr>
          <a:xfrm>
            <a:off x="1463565" y="1610710"/>
            <a:ext cx="9264869" cy="4525962"/>
          </a:xfrm>
          <a:prstGeom prst="rect">
            <a:avLst/>
          </a:prstGeom>
          <a:noFill/>
          <a:ln>
            <a:noFill/>
          </a:ln>
        </p:spPr>
        <p:txBody>
          <a:bodyPr spcFirstLastPara="1" wrap="square" lIns="91425" tIns="45700" rIns="91425" bIns="45700" anchor="t" anchorCtr="0">
            <a:noAutofit/>
          </a:bodyPr>
          <a:lstStyle/>
          <a:p>
            <a:pPr marL="342900" indent="-342900">
              <a:lnSpc>
                <a:spcPct val="90000"/>
              </a:lnSpc>
              <a:spcBef>
                <a:spcPts val="560"/>
              </a:spcBef>
              <a:buSzPts val="1700"/>
            </a:pPr>
            <a:r>
              <a:rPr lang="en-US" sz="2800" dirty="0"/>
              <a:t>Investors – existing as well as potential</a:t>
            </a:r>
            <a:endParaRPr dirty="0"/>
          </a:p>
          <a:p>
            <a:pPr marL="342900" indent="-342900">
              <a:lnSpc>
                <a:spcPct val="90000"/>
              </a:lnSpc>
              <a:spcBef>
                <a:spcPts val="0"/>
              </a:spcBef>
              <a:buSzPts val="1700"/>
            </a:pPr>
            <a:r>
              <a:rPr lang="en-US" sz="2800" dirty="0"/>
              <a:t>Bankers</a:t>
            </a:r>
            <a:endParaRPr dirty="0"/>
          </a:p>
          <a:p>
            <a:pPr marL="342900" indent="-342900">
              <a:lnSpc>
                <a:spcPct val="90000"/>
              </a:lnSpc>
              <a:spcBef>
                <a:spcPts val="0"/>
              </a:spcBef>
              <a:buSzPts val="1700"/>
            </a:pPr>
            <a:r>
              <a:rPr lang="en-US" sz="2800" dirty="0"/>
              <a:t>Management</a:t>
            </a:r>
            <a:endParaRPr dirty="0"/>
          </a:p>
          <a:p>
            <a:pPr marL="342900" indent="-342900">
              <a:lnSpc>
                <a:spcPct val="90000"/>
              </a:lnSpc>
              <a:spcBef>
                <a:spcPts val="0"/>
              </a:spcBef>
              <a:buSzPts val="1700"/>
            </a:pPr>
            <a:r>
              <a:rPr lang="en-US" sz="2800" dirty="0"/>
              <a:t>Employees and trade unions</a:t>
            </a:r>
            <a:endParaRPr dirty="0"/>
          </a:p>
          <a:p>
            <a:pPr marL="342900" indent="-342900">
              <a:lnSpc>
                <a:spcPct val="90000"/>
              </a:lnSpc>
              <a:spcBef>
                <a:spcPts val="0"/>
              </a:spcBef>
              <a:buSzPts val="1700"/>
            </a:pPr>
            <a:r>
              <a:rPr lang="en-US" sz="2800" dirty="0"/>
              <a:t>Customers</a:t>
            </a:r>
            <a:endParaRPr dirty="0"/>
          </a:p>
          <a:p>
            <a:pPr marL="342900" indent="-342900">
              <a:lnSpc>
                <a:spcPct val="90000"/>
              </a:lnSpc>
              <a:spcBef>
                <a:spcPts val="0"/>
              </a:spcBef>
              <a:buSzPts val="1700"/>
            </a:pPr>
            <a:r>
              <a:rPr lang="en-US" sz="2800" dirty="0"/>
              <a:t>Suppliers </a:t>
            </a:r>
            <a:endParaRPr dirty="0"/>
          </a:p>
          <a:p>
            <a:pPr marL="342900" indent="-342900">
              <a:lnSpc>
                <a:spcPct val="90000"/>
              </a:lnSpc>
              <a:spcBef>
                <a:spcPts val="0"/>
              </a:spcBef>
              <a:buSzPts val="1700"/>
            </a:pPr>
            <a:r>
              <a:rPr lang="en-US" sz="2800" dirty="0"/>
              <a:t>Analysts and advisors</a:t>
            </a:r>
            <a:endParaRPr dirty="0"/>
          </a:p>
          <a:p>
            <a:pPr marL="342900" indent="-342900">
              <a:lnSpc>
                <a:spcPct val="90000"/>
              </a:lnSpc>
              <a:spcBef>
                <a:spcPts val="0"/>
              </a:spcBef>
              <a:buSzPts val="1700"/>
            </a:pPr>
            <a:r>
              <a:rPr lang="en-US" sz="2800" dirty="0"/>
              <a:t>Government and Regulatory Agencies</a:t>
            </a:r>
            <a:endParaRPr dirty="0"/>
          </a:p>
          <a:p>
            <a:pPr marL="342900" indent="-342900">
              <a:lnSpc>
                <a:spcPct val="90000"/>
              </a:lnSpc>
              <a:spcBef>
                <a:spcPts val="0"/>
              </a:spcBef>
              <a:buSzPts val="1700"/>
            </a:pPr>
            <a:r>
              <a:rPr lang="en-US" sz="2800" dirty="0"/>
              <a:t>General Public and Representatives of public</a:t>
            </a:r>
            <a:endParaRPr dirty="0"/>
          </a:p>
          <a:p>
            <a:pPr marL="342900" indent="-222250">
              <a:buSzPts val="1900"/>
              <a:buNone/>
            </a:pPr>
            <a:endParaRPr dirty="0"/>
          </a:p>
          <a:p>
            <a:pPr marL="342900" indent="-222250">
              <a:buSzPts val="1900"/>
              <a:buNone/>
            </a:pPr>
            <a:endParaRPr dirty="0"/>
          </a:p>
          <a:p>
            <a:pPr marL="342900" indent="-222250">
              <a:buSzPts val="19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2"/>
              </a:buClr>
              <a:buNone/>
            </a:pPr>
            <a:r>
              <a:rPr lang="en-US"/>
              <a:t>Basic financial reports (outputs)</a:t>
            </a:r>
            <a:endParaRPr/>
          </a:p>
        </p:txBody>
      </p:sp>
      <p:sp>
        <p:nvSpPr>
          <p:cNvPr id="135" name="Google Shape;135;p24"/>
          <p:cNvSpPr txBox="1">
            <a:spLocks noGrp="1"/>
          </p:cNvSpPr>
          <p:nvPr>
            <p:ph type="body" idx="1"/>
          </p:nvPr>
        </p:nvSpPr>
        <p:spPr>
          <a:xfrm>
            <a:off x="1516117" y="1621221"/>
            <a:ext cx="9159766" cy="4525962"/>
          </a:xfrm>
          <a:prstGeom prst="rect">
            <a:avLst/>
          </a:prstGeom>
          <a:noFill/>
          <a:ln>
            <a:noFill/>
          </a:ln>
        </p:spPr>
        <p:txBody>
          <a:bodyPr spcFirstLastPara="1" wrap="square" lIns="91425" tIns="45700" rIns="91425" bIns="45700" anchor="t" anchorCtr="0">
            <a:noAutofit/>
          </a:bodyPr>
          <a:lstStyle/>
          <a:p>
            <a:pPr marL="342900" indent="-342900">
              <a:buSzPts val="1900"/>
            </a:pPr>
            <a:r>
              <a:rPr lang="en-US" dirty="0"/>
              <a:t>Income statement or profit and loss account</a:t>
            </a:r>
            <a:endParaRPr dirty="0"/>
          </a:p>
          <a:p>
            <a:pPr marL="342900" indent="-342900">
              <a:spcBef>
                <a:spcPts val="0"/>
              </a:spcBef>
              <a:buSzPts val="1900"/>
            </a:pPr>
            <a:r>
              <a:rPr lang="en-US" dirty="0"/>
              <a:t>Statement of ‘Resources’ and ‘Sources of Resources’ (Balance Sheet)</a:t>
            </a:r>
            <a:endParaRPr dirty="0"/>
          </a:p>
          <a:p>
            <a:pPr marL="342900" indent="-342900">
              <a:spcBef>
                <a:spcPts val="0"/>
              </a:spcBef>
              <a:buSzPts val="1900"/>
            </a:pPr>
            <a:r>
              <a:rPr lang="en-US" dirty="0"/>
              <a:t>Cash flow statement</a:t>
            </a:r>
            <a:endParaRPr dirty="0"/>
          </a:p>
          <a:p>
            <a:pPr marL="342900" indent="-342900">
              <a:spcBef>
                <a:spcPts val="0"/>
              </a:spcBef>
              <a:buSzPts val="1900"/>
            </a:pPr>
            <a:r>
              <a:rPr lang="en-US" dirty="0"/>
              <a:t>Other reports as required by users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2"/>
              </a:buClr>
              <a:buNone/>
            </a:pPr>
            <a:r>
              <a:rPr lang="en-US" sz="4000"/>
              <a:t>Expected quality of financial reports </a:t>
            </a:r>
            <a:br>
              <a:rPr lang="en-US" sz="4000"/>
            </a:br>
            <a:endParaRPr/>
          </a:p>
        </p:txBody>
      </p:sp>
      <p:sp>
        <p:nvSpPr>
          <p:cNvPr id="142" name="Google Shape;142;p25"/>
          <p:cNvSpPr txBox="1">
            <a:spLocks noGrp="1"/>
          </p:cNvSpPr>
          <p:nvPr>
            <p:ph type="body" idx="1"/>
          </p:nvPr>
        </p:nvSpPr>
        <p:spPr>
          <a:xfrm>
            <a:off x="1589689" y="1621221"/>
            <a:ext cx="9012621" cy="4525962"/>
          </a:xfrm>
          <a:prstGeom prst="rect">
            <a:avLst/>
          </a:prstGeom>
          <a:noFill/>
          <a:ln>
            <a:noFill/>
          </a:ln>
        </p:spPr>
        <p:txBody>
          <a:bodyPr spcFirstLastPara="1" wrap="square" lIns="91425" tIns="45700" rIns="91425" bIns="45700" anchor="t" anchorCtr="0">
            <a:noAutofit/>
          </a:bodyPr>
          <a:lstStyle/>
          <a:p>
            <a:pPr marL="342900" indent="-342900">
              <a:buSzPts val="1900"/>
            </a:pPr>
            <a:r>
              <a:rPr lang="en-US" dirty="0"/>
              <a:t>Understandability</a:t>
            </a:r>
            <a:endParaRPr dirty="0"/>
          </a:p>
          <a:p>
            <a:pPr marL="342900" indent="-342900">
              <a:spcBef>
                <a:spcPts val="0"/>
              </a:spcBef>
              <a:buSzPts val="1900"/>
            </a:pPr>
            <a:r>
              <a:rPr lang="en-US" dirty="0"/>
              <a:t>Reliability</a:t>
            </a:r>
            <a:endParaRPr dirty="0"/>
          </a:p>
          <a:p>
            <a:pPr marL="342900" indent="-342900">
              <a:spcBef>
                <a:spcPts val="0"/>
              </a:spcBef>
              <a:buSzPts val="1900"/>
            </a:pPr>
            <a:r>
              <a:rPr lang="en-US" dirty="0"/>
              <a:t>Relevance</a:t>
            </a:r>
            <a:endParaRPr dirty="0"/>
          </a:p>
          <a:p>
            <a:pPr marL="342900" indent="-342900">
              <a:spcBef>
                <a:spcPts val="0"/>
              </a:spcBef>
              <a:buSzPts val="1900"/>
            </a:pPr>
            <a:r>
              <a:rPr lang="en-US" dirty="0"/>
              <a:t>Comparability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2"/>
              </a:buClr>
              <a:buNone/>
            </a:pPr>
            <a:r>
              <a:rPr lang="en-US" sz="4000"/>
              <a:t>Accounting and Information Asymmetry</a:t>
            </a:r>
            <a:endParaRPr/>
          </a:p>
        </p:txBody>
      </p:sp>
      <p:sp>
        <p:nvSpPr>
          <p:cNvPr id="149" name="Google Shape;149;p26"/>
          <p:cNvSpPr txBox="1">
            <a:spLocks noGrp="1"/>
          </p:cNvSpPr>
          <p:nvPr>
            <p:ph type="body" idx="1"/>
          </p:nvPr>
        </p:nvSpPr>
        <p:spPr>
          <a:xfrm>
            <a:off x="1263869" y="1610710"/>
            <a:ext cx="9664262" cy="4525962"/>
          </a:xfrm>
          <a:prstGeom prst="rect">
            <a:avLst/>
          </a:prstGeom>
          <a:noFill/>
          <a:ln>
            <a:noFill/>
          </a:ln>
        </p:spPr>
        <p:txBody>
          <a:bodyPr spcFirstLastPara="1" wrap="square" lIns="91425" tIns="45700" rIns="91425" bIns="45700" anchor="t" anchorCtr="0">
            <a:noAutofit/>
          </a:bodyPr>
          <a:lstStyle/>
          <a:p>
            <a:pPr marL="342900" indent="-342900">
              <a:buSzPts val="1900"/>
            </a:pPr>
            <a:r>
              <a:rPr lang="en-US" dirty="0"/>
              <a:t>The problem of Lemons (George A </a:t>
            </a:r>
            <a:r>
              <a:rPr lang="en-US" dirty="0" err="1"/>
              <a:t>Akerlof</a:t>
            </a:r>
            <a:r>
              <a:rPr lang="en-US" dirty="0"/>
              <a:t>, 1970)</a:t>
            </a:r>
            <a:endParaRPr dirty="0"/>
          </a:p>
          <a:p>
            <a:pPr marL="342900" indent="-342900">
              <a:spcBef>
                <a:spcPts val="0"/>
              </a:spcBef>
              <a:buSzPts val="1900"/>
            </a:pPr>
            <a:r>
              <a:rPr lang="en-US" dirty="0"/>
              <a:t>Signaling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981200" y="274637"/>
            <a:ext cx="8229600" cy="1143000"/>
          </a:xfrm>
          <a:prstGeom prst="rect">
            <a:avLst/>
          </a:prstGeom>
        </p:spPr>
        <p:txBody>
          <a:bodyPr spcFirstLastPara="1" wrap="square" lIns="91425" tIns="91425" rIns="91425" bIns="91425" anchor="t" anchorCtr="0">
            <a:noAutofit/>
          </a:bodyPr>
          <a:lstStyle/>
          <a:p>
            <a:pPr>
              <a:buNone/>
            </a:pPr>
            <a:r>
              <a:rPr lang="en-US"/>
              <a:t>Limited Liability Concept</a:t>
            </a:r>
            <a:endParaRPr/>
          </a:p>
        </p:txBody>
      </p:sp>
      <p:sp>
        <p:nvSpPr>
          <p:cNvPr id="156" name="Google Shape;156;p27"/>
          <p:cNvSpPr txBox="1">
            <a:spLocks noGrp="1"/>
          </p:cNvSpPr>
          <p:nvPr>
            <p:ph type="body" idx="1"/>
          </p:nvPr>
        </p:nvSpPr>
        <p:spPr>
          <a:xfrm>
            <a:off x="1421524" y="1600200"/>
            <a:ext cx="9348952" cy="4526100"/>
          </a:xfrm>
          <a:prstGeom prst="rect">
            <a:avLst/>
          </a:prstGeom>
        </p:spPr>
        <p:txBody>
          <a:bodyPr spcFirstLastPara="1" wrap="square" lIns="91425" tIns="91425" rIns="91425" bIns="91425" anchor="t" anchorCtr="0">
            <a:noAutofit/>
          </a:bodyPr>
          <a:lstStyle/>
          <a:p>
            <a:pPr marL="0" indent="0">
              <a:buNone/>
            </a:pPr>
            <a:r>
              <a:rPr lang="en-US" dirty="0"/>
              <a:t>In case of an firm, company or organization with limited liability, the shareholders (owners) undertake to contribute an agreed amount to the capital of the firm, company or organization. This limits the liability of the members (owners) to pay the company’s debts. Else, the shareholders shall be liable for the company’s liabilities.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1981200" y="274637"/>
            <a:ext cx="8229600" cy="1143000"/>
          </a:xfrm>
          <a:prstGeom prst="rect">
            <a:avLst/>
          </a:prstGeom>
          <a:noFill/>
          <a:ln>
            <a:noFill/>
          </a:ln>
        </p:spPr>
        <p:txBody>
          <a:bodyPr spcFirstLastPara="1" wrap="square" lIns="91425" tIns="91425" rIns="91425" bIns="91425" anchor="t" anchorCtr="0">
            <a:noAutofit/>
          </a:bodyPr>
          <a:lstStyle/>
          <a:p>
            <a:pPr>
              <a:buNone/>
            </a:pPr>
            <a:r>
              <a:rPr lang="en-US" sz="3600"/>
              <a:t>Forms of Business organizations</a:t>
            </a:r>
            <a:endParaRPr sz="3600"/>
          </a:p>
        </p:txBody>
      </p:sp>
      <p:sp>
        <p:nvSpPr>
          <p:cNvPr id="163" name="Google Shape;163;p28"/>
          <p:cNvSpPr txBox="1">
            <a:spLocks noGrp="1"/>
          </p:cNvSpPr>
          <p:nvPr>
            <p:ph type="body" idx="1"/>
          </p:nvPr>
        </p:nvSpPr>
        <p:spPr>
          <a:xfrm>
            <a:off x="1437289" y="1340069"/>
            <a:ext cx="9317421" cy="4769700"/>
          </a:xfrm>
          <a:prstGeom prst="rect">
            <a:avLst/>
          </a:prstGeom>
          <a:noFill/>
          <a:ln>
            <a:noFill/>
          </a:ln>
        </p:spPr>
        <p:txBody>
          <a:bodyPr spcFirstLastPara="1" wrap="square" lIns="91425" tIns="91425" rIns="91425" bIns="91425" anchor="t" anchorCtr="0">
            <a:noAutofit/>
          </a:bodyPr>
          <a:lstStyle/>
          <a:p>
            <a:pPr indent="-381000">
              <a:buSzPts val="2400"/>
            </a:pPr>
            <a:r>
              <a:rPr lang="en-US" sz="2300" dirty="0"/>
              <a:t>Sole proprietorship</a:t>
            </a:r>
            <a:endParaRPr sz="2300" dirty="0"/>
          </a:p>
          <a:p>
            <a:pPr indent="-381000">
              <a:spcBef>
                <a:spcPts val="0"/>
              </a:spcBef>
              <a:buSzPts val="2400"/>
            </a:pPr>
            <a:r>
              <a:rPr lang="en-US" sz="2300" dirty="0"/>
              <a:t>Partnership</a:t>
            </a:r>
            <a:endParaRPr sz="2300" dirty="0"/>
          </a:p>
          <a:p>
            <a:pPr lvl="1" indent="-374650">
              <a:buSzPts val="2300"/>
            </a:pPr>
            <a:r>
              <a:rPr lang="en-US" sz="2300" dirty="0"/>
              <a:t>Partnership with unlimited liability</a:t>
            </a:r>
            <a:endParaRPr sz="2300" dirty="0"/>
          </a:p>
          <a:p>
            <a:pPr lvl="1" indent="-374650">
              <a:buSzPts val="2300"/>
            </a:pPr>
            <a:r>
              <a:rPr lang="en-US" sz="2300" dirty="0"/>
              <a:t>Limited liability partnership (LLP)</a:t>
            </a:r>
            <a:endParaRPr sz="2300" dirty="0"/>
          </a:p>
          <a:p>
            <a:pPr indent="-381000">
              <a:spcBef>
                <a:spcPts val="0"/>
              </a:spcBef>
              <a:buSzPts val="2400"/>
            </a:pPr>
            <a:r>
              <a:rPr lang="en-US" sz="2300" dirty="0"/>
              <a:t>Company</a:t>
            </a:r>
            <a:endParaRPr sz="2300" dirty="0"/>
          </a:p>
          <a:p>
            <a:pPr lvl="1" indent="-381000">
              <a:buSzPts val="2400"/>
            </a:pPr>
            <a:r>
              <a:rPr lang="en-US" sz="2300" dirty="0"/>
              <a:t>Limited vs. unlimited liability</a:t>
            </a:r>
            <a:endParaRPr sz="2300" dirty="0"/>
          </a:p>
          <a:p>
            <a:pPr lvl="1" indent="-381000">
              <a:buSzPts val="2400"/>
            </a:pPr>
            <a:r>
              <a:rPr lang="en-US" sz="2300" dirty="0"/>
              <a:t>Public limited vs. private limited</a:t>
            </a:r>
            <a:endParaRPr sz="2300" dirty="0"/>
          </a:p>
          <a:p>
            <a:pPr lvl="1" indent="-381000">
              <a:buSzPts val="2400"/>
            </a:pPr>
            <a:r>
              <a:rPr lang="en-US" sz="2300" dirty="0"/>
              <a:t>Public sector vs. private sector</a:t>
            </a:r>
            <a:endParaRPr sz="2300" dirty="0"/>
          </a:p>
          <a:p>
            <a:pPr lvl="1" indent="-381000">
              <a:buSzPts val="2400"/>
            </a:pPr>
            <a:r>
              <a:rPr lang="en-US" sz="2300" dirty="0"/>
              <a:t>Listed vs. unlisted</a:t>
            </a:r>
            <a:endParaRPr sz="2300" dirty="0"/>
          </a:p>
          <a:p>
            <a:pPr lvl="1" indent="-381000">
              <a:buSzPts val="2400"/>
            </a:pPr>
            <a:r>
              <a:rPr lang="en-US" sz="2300" dirty="0"/>
              <a:t>OPC - one person company [More details at: http://www.mca.gov.in/MinistryV2/onepersoncompany.html]</a:t>
            </a:r>
            <a:endParaRPr sz="2300" dirty="0"/>
          </a:p>
          <a:p>
            <a:pPr lvl="1" indent="-381000">
              <a:buSzPts val="2400"/>
            </a:pPr>
            <a:r>
              <a:rPr lang="en-US" sz="2300" dirty="0"/>
              <a:t>Chartered corporation/ statutory corporation/ company</a:t>
            </a:r>
            <a:endParaRPr sz="2300" dirty="0"/>
          </a:p>
          <a:p>
            <a:pPr indent="-381000">
              <a:spcBef>
                <a:spcPts val="0"/>
              </a:spcBef>
              <a:buSzPts val="2400"/>
            </a:pPr>
            <a:r>
              <a:rPr lang="en-US" sz="2300" dirty="0"/>
              <a:t>Is company form a better form of business organisation?</a:t>
            </a:r>
            <a:endParaRPr sz="23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2"/>
              </a:buClr>
              <a:buNone/>
            </a:pPr>
            <a:r>
              <a:rPr lang="en-US" sz="4000"/>
              <a:t>Sources of Accounting Regulations</a:t>
            </a:r>
            <a:endParaRPr/>
          </a:p>
        </p:txBody>
      </p:sp>
      <p:sp>
        <p:nvSpPr>
          <p:cNvPr id="170" name="Google Shape;170;p29"/>
          <p:cNvSpPr txBox="1">
            <a:spLocks noGrp="1"/>
          </p:cNvSpPr>
          <p:nvPr>
            <p:ph type="body" idx="1"/>
          </p:nvPr>
        </p:nvSpPr>
        <p:spPr>
          <a:xfrm>
            <a:off x="1468820" y="1579180"/>
            <a:ext cx="9254359" cy="4525962"/>
          </a:xfrm>
          <a:prstGeom prst="rect">
            <a:avLst/>
          </a:prstGeom>
          <a:noFill/>
          <a:ln>
            <a:noFill/>
          </a:ln>
        </p:spPr>
        <p:txBody>
          <a:bodyPr spcFirstLastPara="1" wrap="square" lIns="91425" tIns="45700" rIns="91425" bIns="45700" anchor="t" anchorCtr="0">
            <a:noAutofit/>
          </a:bodyPr>
          <a:lstStyle/>
          <a:p>
            <a:pPr marL="342900" indent="-342900">
              <a:lnSpc>
                <a:spcPct val="90000"/>
              </a:lnSpc>
              <a:buSzPts val="1900"/>
            </a:pPr>
            <a:r>
              <a:rPr lang="en-US" dirty="0"/>
              <a:t>Generally Accepted Accounting Principles (GAAP)/ Financial Reporting Standards</a:t>
            </a:r>
            <a:endParaRPr dirty="0"/>
          </a:p>
          <a:p>
            <a:pPr marL="742950" lvl="1" indent="-285750">
              <a:lnSpc>
                <a:spcPct val="90000"/>
              </a:lnSpc>
              <a:buSzPts val="1700"/>
            </a:pPr>
            <a:r>
              <a:rPr lang="en-US" dirty="0"/>
              <a:t>Ind AS </a:t>
            </a:r>
            <a:endParaRPr dirty="0"/>
          </a:p>
          <a:p>
            <a:pPr marL="742950" lvl="1" indent="-285750">
              <a:lnSpc>
                <a:spcPct val="90000"/>
              </a:lnSpc>
              <a:buSzPts val="1700"/>
            </a:pPr>
            <a:r>
              <a:rPr lang="en-US" dirty="0"/>
              <a:t>I</a:t>
            </a:r>
            <a:r>
              <a:rPr lang="en-US" dirty="0"/>
              <a:t>FRS</a:t>
            </a:r>
            <a:endParaRPr dirty="0"/>
          </a:p>
          <a:p>
            <a:pPr marL="742950" lvl="1" indent="-285750">
              <a:lnSpc>
                <a:spcPct val="90000"/>
              </a:lnSpc>
              <a:buSzPts val="1700"/>
            </a:pPr>
            <a:r>
              <a:rPr lang="en-US" dirty="0"/>
              <a:t>US GAA</a:t>
            </a:r>
            <a:r>
              <a:rPr lang="en-US" dirty="0"/>
              <a:t>P</a:t>
            </a:r>
            <a:endParaRPr dirty="0"/>
          </a:p>
          <a:p>
            <a:pPr marL="342900" indent="-342900">
              <a:lnSpc>
                <a:spcPct val="90000"/>
              </a:lnSpc>
              <a:spcBef>
                <a:spcPts val="0"/>
              </a:spcBef>
              <a:buSzPts val="1900"/>
            </a:pPr>
            <a:r>
              <a:rPr lang="en-US" dirty="0"/>
              <a:t>Ministry </a:t>
            </a:r>
            <a:r>
              <a:rPr lang="en-US" dirty="0"/>
              <a:t>of Corporate Affairs</a:t>
            </a:r>
            <a:endParaRPr dirty="0"/>
          </a:p>
          <a:p>
            <a:pPr marL="342900" indent="-342900">
              <a:lnSpc>
                <a:spcPct val="90000"/>
              </a:lnSpc>
              <a:spcBef>
                <a:spcPts val="0"/>
              </a:spcBef>
              <a:buSzPts val="1900"/>
            </a:pPr>
            <a:r>
              <a:rPr lang="en-US" dirty="0"/>
              <a:t>SEBI, RBI etc.</a:t>
            </a:r>
            <a:endParaRPr dirty="0"/>
          </a:p>
          <a:p>
            <a:pPr marL="342900" indent="-342900">
              <a:lnSpc>
                <a:spcPct val="90000"/>
              </a:lnSpc>
              <a:spcBef>
                <a:spcPts val="0"/>
              </a:spcBef>
              <a:buSzPts val="1900"/>
            </a:pPr>
            <a:r>
              <a:rPr lang="en-US" dirty="0"/>
              <a:t>Income Tax Act</a:t>
            </a:r>
            <a:endParaRPr dirty="0"/>
          </a:p>
          <a:p>
            <a:pPr marL="342900" indent="-342900">
              <a:lnSpc>
                <a:spcPct val="90000"/>
              </a:lnSpc>
              <a:spcBef>
                <a:spcPts val="0"/>
              </a:spcBef>
              <a:buSzPts val="1900"/>
            </a:pPr>
            <a:r>
              <a:rPr lang="en-US" dirty="0"/>
              <a:t>Any other Act/ Rules…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2"/>
              </a:buClr>
              <a:buNone/>
            </a:pPr>
            <a:r>
              <a:rPr lang="en-US"/>
              <a:t>Select </a:t>
            </a:r>
            <a:r>
              <a:rPr lang="en-US"/>
              <a:t>Accounting Concepts</a:t>
            </a:r>
            <a:endParaRPr/>
          </a:p>
        </p:txBody>
      </p:sp>
      <p:sp>
        <p:nvSpPr>
          <p:cNvPr id="177" name="Google Shape;177;p30"/>
          <p:cNvSpPr txBox="1">
            <a:spLocks noGrp="1"/>
          </p:cNvSpPr>
          <p:nvPr>
            <p:ph type="body" idx="1"/>
          </p:nvPr>
        </p:nvSpPr>
        <p:spPr>
          <a:xfrm>
            <a:off x="1177159" y="1600200"/>
            <a:ext cx="9033641" cy="4525962"/>
          </a:xfrm>
          <a:prstGeom prst="rect">
            <a:avLst/>
          </a:prstGeom>
          <a:noFill/>
          <a:ln>
            <a:noFill/>
          </a:ln>
        </p:spPr>
        <p:txBody>
          <a:bodyPr spcFirstLastPara="1" wrap="square" lIns="91425" tIns="45700" rIns="91425" bIns="45700" anchor="t" anchorCtr="0">
            <a:noAutofit/>
          </a:bodyPr>
          <a:lstStyle/>
          <a:p>
            <a:pPr marL="342900" indent="-342900">
              <a:lnSpc>
                <a:spcPct val="80000"/>
              </a:lnSpc>
              <a:spcBef>
                <a:spcPts val="200"/>
              </a:spcBef>
              <a:spcAft>
                <a:spcPts val="200"/>
              </a:spcAft>
              <a:buSzPts val="1700"/>
            </a:pPr>
            <a:r>
              <a:rPr lang="en-US" sz="2800" dirty="0"/>
              <a:t>Business Entity</a:t>
            </a:r>
            <a:endParaRPr dirty="0"/>
          </a:p>
          <a:p>
            <a:pPr marL="342900" indent="-342900">
              <a:lnSpc>
                <a:spcPct val="80000"/>
              </a:lnSpc>
              <a:spcBef>
                <a:spcPts val="200"/>
              </a:spcBef>
              <a:spcAft>
                <a:spcPts val="200"/>
              </a:spcAft>
              <a:buSzPts val="1700"/>
            </a:pPr>
            <a:r>
              <a:rPr lang="en-US" sz="2800" dirty="0"/>
              <a:t>Going Concern</a:t>
            </a:r>
            <a:endParaRPr dirty="0"/>
          </a:p>
          <a:p>
            <a:pPr marL="342900" indent="-342900">
              <a:lnSpc>
                <a:spcPct val="80000"/>
              </a:lnSpc>
              <a:spcBef>
                <a:spcPts val="200"/>
              </a:spcBef>
              <a:spcAft>
                <a:spcPts val="200"/>
              </a:spcAft>
              <a:buSzPts val="1700"/>
            </a:pPr>
            <a:r>
              <a:rPr lang="en-US" sz="2800" dirty="0"/>
              <a:t>Money Measurement</a:t>
            </a:r>
            <a:endParaRPr dirty="0"/>
          </a:p>
          <a:p>
            <a:pPr marL="342900" indent="-342900">
              <a:lnSpc>
                <a:spcPct val="80000"/>
              </a:lnSpc>
              <a:spcBef>
                <a:spcPts val="200"/>
              </a:spcBef>
              <a:spcAft>
                <a:spcPts val="200"/>
              </a:spcAft>
              <a:buSzPts val="1700"/>
            </a:pPr>
            <a:r>
              <a:rPr lang="en-US" sz="2800" dirty="0"/>
              <a:t>Cost</a:t>
            </a:r>
            <a:endParaRPr dirty="0"/>
          </a:p>
          <a:p>
            <a:pPr marL="342900" indent="-342900">
              <a:lnSpc>
                <a:spcPct val="80000"/>
              </a:lnSpc>
              <a:spcBef>
                <a:spcPts val="200"/>
              </a:spcBef>
              <a:spcAft>
                <a:spcPts val="200"/>
              </a:spcAft>
              <a:buSzPts val="1700"/>
            </a:pPr>
            <a:r>
              <a:rPr lang="en-US" sz="2800" dirty="0"/>
              <a:t>Conservatism</a:t>
            </a:r>
            <a:endParaRPr dirty="0"/>
          </a:p>
          <a:p>
            <a:pPr marL="342900" indent="-342900">
              <a:lnSpc>
                <a:spcPct val="80000"/>
              </a:lnSpc>
              <a:spcBef>
                <a:spcPts val="200"/>
              </a:spcBef>
              <a:spcAft>
                <a:spcPts val="200"/>
              </a:spcAft>
              <a:buSzPts val="1700"/>
            </a:pPr>
            <a:r>
              <a:rPr lang="en-US" sz="2800" dirty="0"/>
              <a:t>Disclosure</a:t>
            </a:r>
            <a:endParaRPr dirty="0"/>
          </a:p>
          <a:p>
            <a:pPr marL="342900" indent="-342900">
              <a:lnSpc>
                <a:spcPct val="80000"/>
              </a:lnSpc>
              <a:spcBef>
                <a:spcPts val="200"/>
              </a:spcBef>
              <a:spcAft>
                <a:spcPts val="200"/>
              </a:spcAft>
              <a:buSzPts val="1700"/>
            </a:pPr>
            <a:r>
              <a:rPr lang="en-US" sz="2800" dirty="0"/>
              <a:t>Accounting Period</a:t>
            </a:r>
            <a:endParaRPr dirty="0"/>
          </a:p>
          <a:p>
            <a:pPr marL="342900" indent="-342900">
              <a:lnSpc>
                <a:spcPct val="80000"/>
              </a:lnSpc>
              <a:spcBef>
                <a:spcPts val="200"/>
              </a:spcBef>
              <a:spcAft>
                <a:spcPts val="200"/>
              </a:spcAft>
              <a:buSzPts val="1700"/>
            </a:pPr>
            <a:r>
              <a:rPr lang="en-US" sz="2800" dirty="0"/>
              <a:t>Matching</a:t>
            </a:r>
            <a:endParaRPr dirty="0"/>
          </a:p>
          <a:p>
            <a:pPr marL="342900" indent="-342900">
              <a:lnSpc>
                <a:spcPct val="80000"/>
              </a:lnSpc>
              <a:spcBef>
                <a:spcPts val="200"/>
              </a:spcBef>
              <a:spcAft>
                <a:spcPts val="200"/>
              </a:spcAft>
              <a:buSzPts val="1700"/>
            </a:pPr>
            <a:r>
              <a:rPr lang="en-US" sz="2800" dirty="0"/>
              <a:t>Accrual</a:t>
            </a:r>
            <a:endParaRPr dirty="0"/>
          </a:p>
          <a:p>
            <a:pPr marL="342900" indent="-342900">
              <a:lnSpc>
                <a:spcPct val="80000"/>
              </a:lnSpc>
              <a:spcBef>
                <a:spcPts val="200"/>
              </a:spcBef>
              <a:spcAft>
                <a:spcPts val="200"/>
              </a:spcAft>
              <a:buSzPts val="1700"/>
            </a:pPr>
            <a:r>
              <a:rPr lang="en-US" sz="2800" dirty="0"/>
              <a:t>Dual Aspect</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2"/>
              </a:buClr>
              <a:buNone/>
            </a:pPr>
            <a:r>
              <a:rPr lang="en-US"/>
              <a:t>Annual Reports</a:t>
            </a:r>
            <a:endParaRPr/>
          </a:p>
        </p:txBody>
      </p:sp>
      <p:sp>
        <p:nvSpPr>
          <p:cNvPr id="183" name="Google Shape;183;p31"/>
          <p:cNvSpPr txBox="1">
            <a:spLocks noGrp="1"/>
          </p:cNvSpPr>
          <p:nvPr>
            <p:ph type="body" idx="1"/>
          </p:nvPr>
        </p:nvSpPr>
        <p:spPr>
          <a:xfrm>
            <a:off x="1463565" y="1600200"/>
            <a:ext cx="9264869" cy="2919248"/>
          </a:xfrm>
          <a:prstGeom prst="rect">
            <a:avLst/>
          </a:prstGeom>
          <a:noFill/>
          <a:ln>
            <a:noFill/>
          </a:ln>
        </p:spPr>
        <p:txBody>
          <a:bodyPr spcFirstLastPara="1" wrap="square" lIns="91425" tIns="45700" rIns="91425" bIns="45700" anchor="t" anchorCtr="0">
            <a:noAutofit/>
          </a:bodyPr>
          <a:lstStyle/>
          <a:p>
            <a:pPr marL="0" indent="-190500">
              <a:lnSpc>
                <a:spcPct val="115000"/>
              </a:lnSpc>
              <a:spcBef>
                <a:spcPts val="0"/>
              </a:spcBef>
              <a:buSzPts val="3000"/>
            </a:pPr>
            <a:r>
              <a:rPr lang="en-US" sz="3000" dirty="0" smtClean="0"/>
              <a:t> Please </a:t>
            </a:r>
            <a:r>
              <a:rPr lang="en-US" sz="3000" dirty="0"/>
              <a:t>visit the website of a particular company to access its annual report(s). Usually it is found in the ‘investors’ section.</a:t>
            </a:r>
            <a:endParaRPr sz="3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2"/>
              </a:buClr>
              <a:buNone/>
            </a:pPr>
            <a:r>
              <a:rPr lang="en-US"/>
              <a:t>Accounting Equation</a:t>
            </a:r>
            <a:endParaRPr/>
          </a:p>
        </p:txBody>
      </p:sp>
      <p:sp>
        <p:nvSpPr>
          <p:cNvPr id="190" name="Google Shape;190;p32"/>
          <p:cNvSpPr txBox="1">
            <a:spLocks noGrp="1"/>
          </p:cNvSpPr>
          <p:nvPr>
            <p:ph type="body" idx="1"/>
          </p:nvPr>
        </p:nvSpPr>
        <p:spPr>
          <a:xfrm>
            <a:off x="1981200" y="1600200"/>
            <a:ext cx="8229600" cy="4800600"/>
          </a:xfrm>
          <a:prstGeom prst="rect">
            <a:avLst/>
          </a:prstGeom>
          <a:noFill/>
          <a:ln>
            <a:noFill/>
          </a:ln>
        </p:spPr>
        <p:txBody>
          <a:bodyPr spcFirstLastPara="1" wrap="square" lIns="91425" tIns="45700" rIns="91425" bIns="45700" anchor="t" anchorCtr="0">
            <a:noAutofit/>
          </a:bodyPr>
          <a:lstStyle/>
          <a:p>
            <a:pPr marL="342900" indent="-342900">
              <a:lnSpc>
                <a:spcPct val="80000"/>
              </a:lnSpc>
              <a:spcBef>
                <a:spcPts val="400"/>
              </a:spcBef>
              <a:buSzPts val="1800"/>
            </a:pPr>
            <a:r>
              <a:rPr lang="en-US" sz="1800"/>
              <a:t>Assets = Liabilities</a:t>
            </a:r>
            <a:endParaRPr sz="1800"/>
          </a:p>
          <a:p>
            <a:pPr marL="742950" lvl="1" indent="-330200">
              <a:lnSpc>
                <a:spcPct val="80000"/>
              </a:lnSpc>
              <a:buSzPts val="1800"/>
            </a:pPr>
            <a:r>
              <a:rPr lang="en-US" sz="1800"/>
              <a:t>Here Liabilities include all the liabilities of the business towards any one including owners i.e. equity shareholders.</a:t>
            </a:r>
            <a:endParaRPr sz="1800"/>
          </a:p>
          <a:p>
            <a:pPr marL="342900" indent="-342900">
              <a:lnSpc>
                <a:spcPct val="80000"/>
              </a:lnSpc>
              <a:spcBef>
                <a:spcPts val="0"/>
              </a:spcBef>
              <a:buSzPts val="1800"/>
            </a:pPr>
            <a:r>
              <a:rPr lang="en-US" sz="1800"/>
              <a:t>Assets = Liabilities + Equity</a:t>
            </a:r>
            <a:endParaRPr sz="1800"/>
          </a:p>
          <a:p>
            <a:pPr marL="742950" lvl="1" indent="-330200">
              <a:lnSpc>
                <a:spcPct val="80000"/>
              </a:lnSpc>
              <a:buSzPts val="1800"/>
            </a:pPr>
            <a:r>
              <a:rPr lang="en-US" sz="1800"/>
              <a:t>Here Liabilities include those towards any one other than the equity shareholders.</a:t>
            </a:r>
            <a:endParaRPr sz="1800"/>
          </a:p>
          <a:p>
            <a:pPr marL="342900" indent="-342900">
              <a:lnSpc>
                <a:spcPct val="80000"/>
              </a:lnSpc>
              <a:spcBef>
                <a:spcPts val="0"/>
              </a:spcBef>
              <a:buSzPts val="1800"/>
            </a:pPr>
            <a:r>
              <a:rPr lang="en-US" sz="1800"/>
              <a:t>Any transaction worth recording in financial accounting system can cause a change in the equation but not the equilibrium of the equation.</a:t>
            </a:r>
            <a:endParaRPr sz="1800"/>
          </a:p>
          <a:p>
            <a:pPr marL="742950" lvl="1" indent="-330200">
              <a:lnSpc>
                <a:spcPct val="80000"/>
              </a:lnSpc>
              <a:buSzPts val="1800"/>
            </a:pPr>
            <a:r>
              <a:rPr lang="en-US" sz="1800"/>
              <a:t>Increase (Decrease) in one Asset accompanied by decrease (increase) in another Asset</a:t>
            </a:r>
            <a:endParaRPr sz="1800"/>
          </a:p>
          <a:p>
            <a:pPr marL="742950" lvl="1" indent="-330200">
              <a:lnSpc>
                <a:spcPct val="80000"/>
              </a:lnSpc>
              <a:buSzPts val="1800"/>
            </a:pPr>
            <a:r>
              <a:rPr lang="en-US" sz="1800"/>
              <a:t>Increase (Decrease) in one Liability  accompanied by decrease (increase) in another Liability.</a:t>
            </a:r>
            <a:endParaRPr sz="1800"/>
          </a:p>
          <a:p>
            <a:pPr marL="742950" lvl="1" indent="-330200">
              <a:lnSpc>
                <a:spcPct val="80000"/>
              </a:lnSpc>
              <a:buSzPts val="1800"/>
            </a:pPr>
            <a:r>
              <a:rPr lang="en-US" sz="1800"/>
              <a:t>Increase in an Asset (Liability) accompanied by increase in a Liability (Asset)</a:t>
            </a:r>
            <a:endParaRPr sz="1800"/>
          </a:p>
          <a:p>
            <a:pPr marL="342900" indent="-342900">
              <a:lnSpc>
                <a:spcPct val="80000"/>
              </a:lnSpc>
              <a:spcBef>
                <a:spcPts val="0"/>
              </a:spcBef>
              <a:buSzPts val="1800"/>
            </a:pPr>
            <a:r>
              <a:rPr lang="en-US" sz="1800"/>
              <a:t>Assets = Liabilities + Equity + Revenue – Expenses</a:t>
            </a:r>
            <a:endParaRPr sz="1800"/>
          </a:p>
          <a:p>
            <a:pPr marL="342900" indent="-342900">
              <a:lnSpc>
                <a:spcPct val="80000"/>
              </a:lnSpc>
              <a:spcBef>
                <a:spcPts val="0"/>
              </a:spcBef>
              <a:buSzPts val="1800"/>
            </a:pPr>
            <a:r>
              <a:rPr lang="en-US" sz="1800"/>
              <a:t>Assets = Liabilities + Equity less Distribution to Equity holders + Revenue – Expenses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981200" y="274629"/>
            <a:ext cx="8229600" cy="772500"/>
          </a:xfrm>
          <a:prstGeom prst="rect">
            <a:avLst/>
          </a:prstGeom>
          <a:noFill/>
          <a:ln>
            <a:noFill/>
          </a:ln>
        </p:spPr>
        <p:txBody>
          <a:bodyPr spcFirstLastPara="1" wrap="square" lIns="91425" tIns="45700" rIns="91425" bIns="45700" anchor="ctr" anchorCtr="0">
            <a:noAutofit/>
          </a:bodyPr>
          <a:lstStyle/>
          <a:p>
            <a:pPr>
              <a:buClr>
                <a:schemeClr val="dk2"/>
              </a:buClr>
              <a:buNone/>
            </a:pPr>
            <a:r>
              <a:rPr lang="en-US"/>
              <a:t>Agenda</a:t>
            </a:r>
            <a:endParaRPr/>
          </a:p>
        </p:txBody>
      </p:sp>
      <p:sp>
        <p:nvSpPr>
          <p:cNvPr id="66" name="Google Shape;66;p15"/>
          <p:cNvSpPr txBox="1">
            <a:spLocks noGrp="1"/>
          </p:cNvSpPr>
          <p:nvPr>
            <p:ph type="body" idx="1"/>
          </p:nvPr>
        </p:nvSpPr>
        <p:spPr>
          <a:xfrm>
            <a:off x="1347951" y="1177034"/>
            <a:ext cx="9496097" cy="5418600"/>
          </a:xfrm>
          <a:prstGeom prst="rect">
            <a:avLst/>
          </a:prstGeom>
          <a:noFill/>
          <a:ln>
            <a:noFill/>
          </a:ln>
        </p:spPr>
        <p:txBody>
          <a:bodyPr spcFirstLastPara="1" wrap="square" lIns="91425" tIns="45700" rIns="91425" bIns="45700" anchor="t" anchorCtr="0">
            <a:noAutofit/>
          </a:bodyPr>
          <a:lstStyle/>
          <a:p>
            <a:pPr marL="285750" indent="-285750">
              <a:spcBef>
                <a:spcPts val="200"/>
              </a:spcBef>
              <a:buSzPts val="2400"/>
              <a:buFont typeface="Arial" panose="020B0604020202020204" pitchFamily="34" charset="0"/>
              <a:buChar char="•"/>
            </a:pPr>
            <a:r>
              <a:rPr lang="en-US" sz="1800" dirty="0">
                <a:highlight>
                  <a:srgbClr val="FFFFFF"/>
                </a:highlight>
              </a:rPr>
              <a:t>A Caveat</a:t>
            </a:r>
            <a:endParaRPr sz="1800" dirty="0">
              <a:highlight>
                <a:srgbClr val="FFFFFF"/>
              </a:highlight>
            </a:endParaRPr>
          </a:p>
          <a:p>
            <a:pPr marL="285750" indent="-285750">
              <a:spcBef>
                <a:spcPts val="200"/>
              </a:spcBef>
              <a:buSzPts val="2400"/>
              <a:buFont typeface="Arial" panose="020B0604020202020204" pitchFamily="34" charset="0"/>
              <a:buChar char="•"/>
            </a:pPr>
            <a:r>
              <a:rPr lang="en-US" sz="1800" dirty="0">
                <a:highlight>
                  <a:srgbClr val="FFFFFF"/>
                </a:highlight>
              </a:rPr>
              <a:t>Some questions</a:t>
            </a:r>
            <a:endParaRPr sz="1800" dirty="0">
              <a:highlight>
                <a:srgbClr val="FFFFFF"/>
              </a:highlight>
            </a:endParaRPr>
          </a:p>
          <a:p>
            <a:pPr marL="285750" indent="-285750">
              <a:spcBef>
                <a:spcPts val="200"/>
              </a:spcBef>
              <a:buSzPts val="2400"/>
              <a:buFont typeface="Arial" panose="020B0604020202020204" pitchFamily="34" charset="0"/>
              <a:buChar char="•"/>
            </a:pPr>
            <a:r>
              <a:rPr lang="en-US" sz="1800" dirty="0"/>
              <a:t>Accounting – defined</a:t>
            </a:r>
            <a:endParaRPr sz="1800" dirty="0"/>
          </a:p>
          <a:p>
            <a:pPr marL="285750" indent="-285750">
              <a:spcBef>
                <a:spcPts val="200"/>
              </a:spcBef>
              <a:buSzPts val="2400"/>
              <a:buFont typeface="Arial" panose="020B0604020202020204" pitchFamily="34" charset="0"/>
              <a:buChar char="•"/>
            </a:pPr>
            <a:r>
              <a:rPr lang="en-US" sz="1800" dirty="0">
                <a:highlight>
                  <a:srgbClr val="FFFFFF"/>
                </a:highlight>
              </a:rPr>
              <a:t>Financial reporting as an information system</a:t>
            </a:r>
            <a:endParaRPr sz="1800" dirty="0">
              <a:highlight>
                <a:srgbClr val="FFFFFF"/>
              </a:highlight>
            </a:endParaRPr>
          </a:p>
          <a:p>
            <a:pPr marL="285750" indent="-285750">
              <a:spcBef>
                <a:spcPts val="200"/>
              </a:spcBef>
              <a:buSzPts val="2400"/>
              <a:buFont typeface="Arial" panose="020B0604020202020204" pitchFamily="34" charset="0"/>
              <a:buChar char="•"/>
            </a:pPr>
            <a:r>
              <a:rPr lang="en-US" sz="1800" dirty="0">
                <a:highlight>
                  <a:srgbClr val="FFFFFF"/>
                </a:highlight>
              </a:rPr>
              <a:t>Users of financial reports</a:t>
            </a:r>
            <a:endParaRPr sz="1800" dirty="0">
              <a:highlight>
                <a:srgbClr val="FFFFFF"/>
              </a:highlight>
            </a:endParaRPr>
          </a:p>
          <a:p>
            <a:pPr marL="285750" indent="-285750">
              <a:spcBef>
                <a:spcPts val="200"/>
              </a:spcBef>
              <a:buSzPts val="2400"/>
              <a:buFont typeface="Arial" panose="020B0604020202020204" pitchFamily="34" charset="0"/>
              <a:buChar char="•"/>
            </a:pPr>
            <a:r>
              <a:rPr lang="en-US" sz="1800" dirty="0">
                <a:highlight>
                  <a:srgbClr val="FFFFFF"/>
                </a:highlight>
              </a:rPr>
              <a:t>Expected quality of financial reports</a:t>
            </a:r>
            <a:endParaRPr sz="1800" dirty="0">
              <a:highlight>
                <a:srgbClr val="FFFFFF"/>
              </a:highlight>
            </a:endParaRPr>
          </a:p>
          <a:p>
            <a:pPr marL="285750" indent="-285750">
              <a:spcBef>
                <a:spcPts val="200"/>
              </a:spcBef>
              <a:buSzPts val="2400"/>
              <a:buFont typeface="Arial" panose="020B0604020202020204" pitchFamily="34" charset="0"/>
              <a:buChar char="•"/>
            </a:pPr>
            <a:r>
              <a:rPr lang="en-US" sz="1800" dirty="0">
                <a:highlight>
                  <a:srgbClr val="FFFFFF"/>
                </a:highlight>
              </a:rPr>
              <a:t>Basic financial reports and their components</a:t>
            </a:r>
            <a:endParaRPr sz="1800" dirty="0">
              <a:highlight>
                <a:srgbClr val="FFFFFF"/>
              </a:highlight>
            </a:endParaRPr>
          </a:p>
          <a:p>
            <a:pPr marL="285750" indent="-285750">
              <a:spcBef>
                <a:spcPts val="200"/>
              </a:spcBef>
              <a:buSzPts val="2400"/>
              <a:buFont typeface="Arial" panose="020B0604020202020204" pitchFamily="34" charset="0"/>
              <a:buChar char="•"/>
            </a:pPr>
            <a:r>
              <a:rPr lang="en-US" sz="1800" dirty="0"/>
              <a:t>Expected quality of financial reports</a:t>
            </a:r>
            <a:endParaRPr sz="1800" dirty="0"/>
          </a:p>
          <a:p>
            <a:pPr marL="285750" indent="-285750">
              <a:spcBef>
                <a:spcPts val="200"/>
              </a:spcBef>
              <a:buSzPts val="2400"/>
              <a:buFont typeface="Arial" panose="020B0604020202020204" pitchFamily="34" charset="0"/>
              <a:buChar char="•"/>
            </a:pPr>
            <a:r>
              <a:rPr lang="en-US" sz="1800" dirty="0">
                <a:highlight>
                  <a:srgbClr val="FFFFFF"/>
                </a:highlight>
              </a:rPr>
              <a:t>Financial reporting as means to resolve information asymmetry – the problem of lemons</a:t>
            </a:r>
            <a:endParaRPr sz="1800" dirty="0">
              <a:highlight>
                <a:srgbClr val="FFFFFF"/>
              </a:highlight>
            </a:endParaRPr>
          </a:p>
          <a:p>
            <a:pPr marL="285750" indent="-285750">
              <a:spcBef>
                <a:spcPts val="200"/>
              </a:spcBef>
              <a:buSzPts val="2400"/>
              <a:buFont typeface="Arial" panose="020B0604020202020204" pitchFamily="34" charset="0"/>
              <a:buChar char="•"/>
            </a:pPr>
            <a:r>
              <a:rPr lang="en-US" sz="1800" dirty="0">
                <a:highlight>
                  <a:schemeClr val="lt1"/>
                </a:highlight>
              </a:rPr>
              <a:t>Limited liability concept</a:t>
            </a:r>
            <a:endParaRPr sz="1800" dirty="0">
              <a:highlight>
                <a:schemeClr val="lt1"/>
              </a:highlight>
            </a:endParaRPr>
          </a:p>
          <a:p>
            <a:pPr marL="285750" indent="-285750">
              <a:spcBef>
                <a:spcPts val="200"/>
              </a:spcBef>
              <a:buSzPts val="2400"/>
              <a:buFont typeface="Arial" panose="020B0604020202020204" pitchFamily="34" charset="0"/>
              <a:buChar char="•"/>
            </a:pPr>
            <a:r>
              <a:rPr lang="en-US" sz="1800" dirty="0"/>
              <a:t>Forms of business </a:t>
            </a:r>
            <a:r>
              <a:rPr lang="en-US" sz="1800" dirty="0" smtClean="0"/>
              <a:t>organizations</a:t>
            </a:r>
            <a:endParaRPr lang="en-US" sz="1800" dirty="0">
              <a:highlight>
                <a:schemeClr val="lt1"/>
              </a:highlight>
            </a:endParaRPr>
          </a:p>
          <a:p>
            <a:pPr marL="285750" indent="-285750">
              <a:spcBef>
                <a:spcPts val="200"/>
              </a:spcBef>
              <a:buSzPts val="2400"/>
              <a:buFont typeface="Arial" panose="020B0604020202020204" pitchFamily="34" charset="0"/>
              <a:buChar char="•"/>
            </a:pPr>
            <a:r>
              <a:rPr lang="en-US" sz="1800" dirty="0" smtClean="0">
                <a:highlight>
                  <a:srgbClr val="FFFFFF"/>
                </a:highlight>
              </a:rPr>
              <a:t>Sources </a:t>
            </a:r>
            <a:r>
              <a:rPr lang="en-US" sz="1800" dirty="0">
                <a:highlight>
                  <a:srgbClr val="FFFFFF"/>
                </a:highlight>
              </a:rPr>
              <a:t>of accounting </a:t>
            </a:r>
            <a:r>
              <a:rPr lang="en-US" sz="1800" dirty="0" smtClean="0">
                <a:highlight>
                  <a:srgbClr val="FFFFFF"/>
                </a:highlight>
              </a:rPr>
              <a:t>regulations </a:t>
            </a:r>
          </a:p>
          <a:p>
            <a:pPr marL="285750" indent="-285750">
              <a:spcBef>
                <a:spcPts val="200"/>
              </a:spcBef>
              <a:buSzPts val="2400"/>
              <a:buFont typeface="Arial" panose="020B0604020202020204" pitchFamily="34" charset="0"/>
              <a:buChar char="•"/>
            </a:pPr>
            <a:r>
              <a:rPr lang="en-US" sz="1800" dirty="0" smtClean="0">
                <a:highlight>
                  <a:srgbClr val="FFFFFF"/>
                </a:highlight>
              </a:rPr>
              <a:t>Select </a:t>
            </a:r>
            <a:r>
              <a:rPr lang="en-US" sz="1800" dirty="0">
                <a:highlight>
                  <a:srgbClr val="FFFFFF"/>
                </a:highlight>
              </a:rPr>
              <a:t>Accounting Concepts</a:t>
            </a:r>
            <a:endParaRPr sz="1800" dirty="0">
              <a:highlight>
                <a:srgbClr val="FFFFFF"/>
              </a:highlight>
            </a:endParaRPr>
          </a:p>
          <a:p>
            <a:pPr marL="285750" indent="-285750">
              <a:spcBef>
                <a:spcPts val="200"/>
              </a:spcBef>
              <a:spcAft>
                <a:spcPts val="200"/>
              </a:spcAft>
              <a:buSzPts val="2400"/>
              <a:buFont typeface="Arial" panose="020B0604020202020204" pitchFamily="34" charset="0"/>
              <a:buChar char="•"/>
            </a:pPr>
            <a:r>
              <a:rPr lang="en-US" sz="1800" dirty="0">
                <a:highlight>
                  <a:srgbClr val="FFFFFF"/>
                </a:highlight>
              </a:rPr>
              <a:t>Annual reports</a:t>
            </a:r>
            <a:endParaRPr sz="1800" dirty="0">
              <a:highlight>
                <a:srgbClr val="FFFFFF"/>
              </a:highlight>
            </a:endParaRPr>
          </a:p>
        </p:txBody>
      </p:sp>
      <p:sp>
        <p:nvSpPr>
          <p:cNvPr id="67" name="Google Shape;67;p15"/>
          <p:cNvSpPr txBox="1">
            <a:spLocks noGrp="1"/>
          </p:cNvSpPr>
          <p:nvPr>
            <p:ph type="sldNum" idx="4294967295"/>
          </p:nvPr>
        </p:nvSpPr>
        <p:spPr>
          <a:xfrm>
            <a:off x="10080784" y="6333134"/>
            <a:ext cx="548700" cy="525000"/>
          </a:xfrm>
          <a:prstGeom prst="rect">
            <a:avLst/>
          </a:prstGeom>
          <a:noFill/>
          <a:ln>
            <a:noFill/>
          </a:ln>
        </p:spPr>
        <p:txBody>
          <a:bodyPr spcFirstLastPara="1" wrap="square" lIns="91425" tIns="91425" rIns="91425" bIns="91425" anchor="t" anchorCtr="0">
            <a:noAutofit/>
          </a:bodyPr>
          <a:lstStyle/>
          <a:p>
            <a:pPr indent="0"/>
            <a:fld id="{00000000-1234-1234-1234-123412341234}" type="slidenum">
              <a:rPr lang="en-US"/>
              <a:pPr indent="0"/>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2"/>
              </a:buClr>
              <a:buNone/>
            </a:pPr>
            <a:r>
              <a:rPr lang="en-US"/>
              <a:t>References</a:t>
            </a:r>
            <a:endParaRPr/>
          </a:p>
        </p:txBody>
      </p:sp>
      <p:sp>
        <p:nvSpPr>
          <p:cNvPr id="196" name="Google Shape;196;p33"/>
          <p:cNvSpPr txBox="1">
            <a:spLocks noGrp="1"/>
          </p:cNvSpPr>
          <p:nvPr>
            <p:ph type="body" idx="1"/>
          </p:nvPr>
        </p:nvSpPr>
        <p:spPr>
          <a:xfrm>
            <a:off x="1981200" y="1600200"/>
            <a:ext cx="8229600" cy="4525962"/>
          </a:xfrm>
          <a:prstGeom prst="rect">
            <a:avLst/>
          </a:prstGeom>
          <a:noFill/>
          <a:ln>
            <a:noFill/>
          </a:ln>
        </p:spPr>
        <p:txBody>
          <a:bodyPr spcFirstLastPara="1" wrap="square" lIns="91425" tIns="45700" rIns="91425" bIns="45700" anchor="t" anchorCtr="0">
            <a:noAutofit/>
          </a:bodyPr>
          <a:lstStyle/>
          <a:p>
            <a:pPr marL="0" indent="-120650">
              <a:buSzPts val="1900"/>
            </a:pPr>
            <a:r>
              <a:rPr lang="en-US"/>
              <a:t>Narayanaswamy, R: Financial Accounting: A Managerial Perspective, </a:t>
            </a:r>
            <a:r>
              <a:rPr lang="en-US"/>
              <a:t>6</a:t>
            </a:r>
            <a:r>
              <a:rPr lang="en-US"/>
              <a:t>e, PHI Learning, 201</a:t>
            </a:r>
            <a:r>
              <a:rPr lang="en-US"/>
              <a:t>8</a:t>
            </a:r>
            <a:endParaRPr sz="1800"/>
          </a:p>
          <a:p>
            <a:pPr marL="0" indent="-120650">
              <a:spcBef>
                <a:spcPts val="0"/>
              </a:spcBef>
              <a:buSzPts val="1900"/>
            </a:pPr>
            <a:r>
              <a:rPr lang="en-US"/>
              <a:t>Ramachandran &amp; Kakani: Financial Accounting for Management. 3e, Tata McGraw Hill, 2011</a:t>
            </a:r>
            <a:endParaRPr sz="1800"/>
          </a:p>
          <a:p>
            <a:pPr marL="0" indent="0">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981200" y="274637"/>
            <a:ext cx="8229600" cy="1143000"/>
          </a:xfrm>
          <a:prstGeom prst="rect">
            <a:avLst/>
          </a:prstGeom>
          <a:noFill/>
          <a:ln>
            <a:noFill/>
          </a:ln>
        </p:spPr>
        <p:txBody>
          <a:bodyPr spcFirstLastPara="1" wrap="square" lIns="91425" tIns="91425" rIns="91425" bIns="91425" anchor="t" anchorCtr="0">
            <a:noAutofit/>
          </a:bodyPr>
          <a:lstStyle/>
          <a:p>
            <a:pPr>
              <a:buNone/>
            </a:pPr>
            <a:r>
              <a:rPr lang="en-US">
                <a:solidFill>
                  <a:srgbClr val="741B47"/>
                </a:solidFill>
              </a:rPr>
              <a:t>A Caveat</a:t>
            </a:r>
            <a:endParaRPr>
              <a:solidFill>
                <a:srgbClr val="741B47"/>
              </a:solidFill>
            </a:endParaRPr>
          </a:p>
        </p:txBody>
      </p:sp>
      <p:sp>
        <p:nvSpPr>
          <p:cNvPr id="74" name="Google Shape;74;p16"/>
          <p:cNvSpPr txBox="1">
            <a:spLocks noGrp="1"/>
          </p:cNvSpPr>
          <p:nvPr>
            <p:ph type="body" idx="1"/>
          </p:nvPr>
        </p:nvSpPr>
        <p:spPr>
          <a:xfrm>
            <a:off x="825062" y="1417637"/>
            <a:ext cx="10541875" cy="4526100"/>
          </a:xfrm>
          <a:prstGeom prst="rect">
            <a:avLst/>
          </a:prstGeom>
          <a:noFill/>
          <a:ln>
            <a:noFill/>
          </a:ln>
        </p:spPr>
        <p:txBody>
          <a:bodyPr spcFirstLastPara="1" wrap="square" lIns="91425" tIns="91425" rIns="91425" bIns="91425" anchor="t" anchorCtr="0">
            <a:noAutofit/>
          </a:bodyPr>
          <a:lstStyle/>
          <a:p>
            <a:pPr marL="0" indent="0" algn="ctr">
              <a:lnSpc>
                <a:spcPct val="115000"/>
              </a:lnSpc>
              <a:spcBef>
                <a:spcPts val="1800"/>
              </a:spcBef>
              <a:buSzPts val="1100"/>
              <a:buNone/>
            </a:pPr>
            <a:r>
              <a:rPr lang="en-US" sz="2400" b="1" dirty="0">
                <a:solidFill>
                  <a:srgbClr val="980000"/>
                </a:solidFill>
              </a:rPr>
              <a:t>The Basics</a:t>
            </a:r>
            <a:endParaRPr sz="2400" b="1" dirty="0">
              <a:solidFill>
                <a:srgbClr val="980000"/>
              </a:solidFill>
            </a:endParaRPr>
          </a:p>
          <a:p>
            <a:pPr marL="0" indent="0">
              <a:lnSpc>
                <a:spcPct val="115000"/>
              </a:lnSpc>
              <a:spcBef>
                <a:spcPts val="1200"/>
              </a:spcBef>
              <a:buNone/>
            </a:pPr>
            <a:r>
              <a:rPr lang="en-US" sz="2400" i="1" dirty="0">
                <a:solidFill>
                  <a:srgbClr val="0000FF"/>
                </a:solidFill>
              </a:rPr>
              <a:t>If you can read a nutrition label or a baseball box score, you can learn to read basic financial statements. If you can follow a recipe or apply for a loan, you can learn basic accounting. The basics aren’t difficult and they aren’t rocket science.</a:t>
            </a:r>
            <a:endParaRPr sz="2400" dirty="0">
              <a:solidFill>
                <a:srgbClr val="0000FF"/>
              </a:solidFill>
            </a:endParaRPr>
          </a:p>
          <a:p>
            <a:pPr marL="0" indent="0">
              <a:lnSpc>
                <a:spcPct val="115000"/>
              </a:lnSpc>
              <a:spcBef>
                <a:spcPts val="1200"/>
              </a:spcBef>
              <a:buSzPts val="1100"/>
              <a:buNone/>
            </a:pPr>
            <a:r>
              <a:rPr lang="en-US" sz="1800" dirty="0">
                <a:solidFill>
                  <a:srgbClr val="0000FF"/>
                </a:solidFill>
              </a:rPr>
              <a:t>(Source: Beginners' Guide to Financial Statement, https://www.sec.gov/reportspubs/investor-publications/investorpubsbegfinstmtguidehtm.html)</a:t>
            </a:r>
            <a:endParaRPr sz="1800" dirty="0">
              <a:solidFill>
                <a:srgbClr val="0000FF"/>
              </a:solidFill>
            </a:endParaRPr>
          </a:p>
          <a:p>
            <a:pPr marL="0" indent="0">
              <a:spcBef>
                <a:spcPts val="1200"/>
              </a:spcBef>
              <a:buNone/>
            </a:pPr>
            <a:endParaRPr sz="2400" dirty="0"/>
          </a:p>
        </p:txBody>
      </p:sp>
      <p:sp>
        <p:nvSpPr>
          <p:cNvPr id="75" name="Google Shape;75;p16"/>
          <p:cNvSpPr txBox="1">
            <a:spLocks noGrp="1"/>
          </p:cNvSpPr>
          <p:nvPr>
            <p:ph type="sldNum" idx="4294967295"/>
          </p:nvPr>
        </p:nvSpPr>
        <p:spPr>
          <a:xfrm>
            <a:off x="10080784" y="6333134"/>
            <a:ext cx="548700" cy="525000"/>
          </a:xfrm>
          <a:prstGeom prst="rect">
            <a:avLst/>
          </a:prstGeom>
          <a:noFill/>
          <a:ln>
            <a:noFill/>
          </a:ln>
        </p:spPr>
        <p:txBody>
          <a:bodyPr spcFirstLastPara="1" wrap="square" lIns="91425" tIns="91425" rIns="91425" bIns="91425" anchor="t" anchorCtr="0">
            <a:noAutofit/>
          </a:bodyPr>
          <a:lstStyle/>
          <a:p>
            <a:pPr indent="0"/>
            <a:fld id="{00000000-1234-1234-1234-123412341234}" type="slidenum">
              <a:rPr lang="en-US"/>
              <a:pPr indent="0"/>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1981200" y="274637"/>
            <a:ext cx="8229600" cy="1143000"/>
          </a:xfrm>
          <a:prstGeom prst="rect">
            <a:avLst/>
          </a:prstGeom>
        </p:spPr>
        <p:txBody>
          <a:bodyPr spcFirstLastPara="1" wrap="square" lIns="91425" tIns="91425" rIns="91425" bIns="91425" anchor="t" anchorCtr="0">
            <a:noAutofit/>
          </a:bodyPr>
          <a:lstStyle/>
          <a:p>
            <a:pPr>
              <a:buClr>
                <a:schemeClr val="dk1"/>
              </a:buClr>
              <a:buNone/>
            </a:pPr>
            <a:r>
              <a:rPr lang="en-US" sz="3900">
                <a:solidFill>
                  <a:schemeClr val="dk1"/>
                </a:solidFill>
              </a:rPr>
              <a:t>Question # 1: What is the profit</a:t>
            </a:r>
            <a:endParaRPr/>
          </a:p>
        </p:txBody>
      </p:sp>
      <p:sp>
        <p:nvSpPr>
          <p:cNvPr id="82" name="Google Shape;82;p17"/>
          <p:cNvSpPr txBox="1">
            <a:spLocks noGrp="1"/>
          </p:cNvSpPr>
          <p:nvPr>
            <p:ph type="body" idx="1"/>
          </p:nvPr>
        </p:nvSpPr>
        <p:spPr>
          <a:xfrm>
            <a:off x="1405758" y="1558158"/>
            <a:ext cx="9380483" cy="4526100"/>
          </a:xfrm>
          <a:prstGeom prst="rect">
            <a:avLst/>
          </a:prstGeom>
        </p:spPr>
        <p:txBody>
          <a:bodyPr spcFirstLastPara="1" wrap="square" lIns="91425" tIns="91425" rIns="91425" bIns="91425" anchor="t" anchorCtr="0">
            <a:noAutofit/>
          </a:bodyPr>
          <a:lstStyle/>
          <a:p>
            <a:pPr marL="0" indent="0">
              <a:buNone/>
            </a:pPr>
            <a:r>
              <a:rPr lang="en-US" dirty="0"/>
              <a:t>Suppose a business (of buying and selling pens) had only the following transactions during an accounting period:</a:t>
            </a:r>
            <a:endParaRPr dirty="0"/>
          </a:p>
          <a:p>
            <a:r>
              <a:rPr lang="en-US" dirty="0"/>
              <a:t>Purchased 15 pens at Rs.10 each for cash</a:t>
            </a:r>
            <a:endParaRPr dirty="0"/>
          </a:p>
          <a:p>
            <a:pPr>
              <a:spcBef>
                <a:spcPts val="0"/>
              </a:spcBef>
            </a:pPr>
            <a:r>
              <a:rPr lang="en-US" dirty="0"/>
              <a:t>Sold 10 pens at Rs.15 each for cash</a:t>
            </a:r>
            <a:endParaRPr dirty="0"/>
          </a:p>
          <a:p>
            <a:pPr marL="0" indent="0">
              <a:buNone/>
            </a:pPr>
            <a:endParaRPr dirty="0"/>
          </a:p>
          <a:p>
            <a:pPr marL="0" indent="0">
              <a:buNone/>
            </a:pPr>
            <a:r>
              <a:rPr lang="en-US" dirty="0"/>
              <a:t>What is the profit/ loss made during the accounting period?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981200" y="274637"/>
            <a:ext cx="8229600" cy="1143000"/>
          </a:xfrm>
          <a:prstGeom prst="rect">
            <a:avLst/>
          </a:prstGeom>
          <a:noFill/>
          <a:ln>
            <a:noFill/>
          </a:ln>
        </p:spPr>
        <p:txBody>
          <a:bodyPr spcFirstLastPara="1" wrap="square" lIns="91425" tIns="91425" rIns="91425" bIns="91425" anchor="t" anchorCtr="0">
            <a:noAutofit/>
          </a:bodyPr>
          <a:lstStyle/>
          <a:p>
            <a:pPr>
              <a:buNone/>
            </a:pPr>
            <a:r>
              <a:rPr lang="en-US" sz="3900"/>
              <a:t>Question # 2: What is the topline?</a:t>
            </a:r>
            <a:endParaRPr sz="3900"/>
          </a:p>
        </p:txBody>
      </p:sp>
      <p:sp>
        <p:nvSpPr>
          <p:cNvPr id="89" name="Google Shape;89;p18"/>
          <p:cNvSpPr txBox="1">
            <a:spLocks noGrp="1"/>
          </p:cNvSpPr>
          <p:nvPr>
            <p:ph type="body" idx="1"/>
          </p:nvPr>
        </p:nvSpPr>
        <p:spPr>
          <a:xfrm>
            <a:off x="1290145" y="1417637"/>
            <a:ext cx="9611710" cy="4526100"/>
          </a:xfrm>
          <a:prstGeom prst="rect">
            <a:avLst/>
          </a:prstGeom>
          <a:noFill/>
          <a:ln>
            <a:noFill/>
          </a:ln>
        </p:spPr>
        <p:txBody>
          <a:bodyPr spcFirstLastPara="1" wrap="square" lIns="91425" tIns="91425" rIns="91425" bIns="91425" anchor="t" anchorCtr="0">
            <a:noAutofit/>
          </a:bodyPr>
          <a:lstStyle/>
          <a:p>
            <a:pPr indent="-361950">
              <a:lnSpc>
                <a:spcPct val="150000"/>
              </a:lnSpc>
              <a:spcBef>
                <a:spcPts val="0"/>
              </a:spcBef>
              <a:buClr>
                <a:srgbClr val="595959"/>
              </a:buClr>
              <a:buSzPts val="2100"/>
            </a:pPr>
            <a:r>
              <a:rPr lang="en-US" sz="2100" dirty="0">
                <a:solidFill>
                  <a:srgbClr val="595959"/>
                </a:solidFill>
              </a:rPr>
              <a:t>Moonlight Limited has provided the following information with respect to 2019-20:</a:t>
            </a:r>
            <a:endParaRPr sz="2100" dirty="0">
              <a:solidFill>
                <a:srgbClr val="595959"/>
              </a:solidFill>
            </a:endParaRPr>
          </a:p>
          <a:p>
            <a:pPr lvl="1" indent="-361950">
              <a:lnSpc>
                <a:spcPct val="150000"/>
              </a:lnSpc>
              <a:buClr>
                <a:srgbClr val="595959"/>
              </a:buClr>
              <a:buSzPts val="2100"/>
              <a:buChar char="○"/>
            </a:pPr>
            <a:r>
              <a:rPr lang="en-US" sz="2100" dirty="0">
                <a:solidFill>
                  <a:srgbClr val="595959"/>
                </a:solidFill>
              </a:rPr>
              <a:t>Provided services for cash during the year: Rs.20,000</a:t>
            </a:r>
            <a:endParaRPr sz="2100" dirty="0">
              <a:solidFill>
                <a:srgbClr val="595959"/>
              </a:solidFill>
            </a:endParaRPr>
          </a:p>
          <a:p>
            <a:pPr lvl="1" indent="-361950">
              <a:lnSpc>
                <a:spcPct val="150000"/>
              </a:lnSpc>
              <a:buClr>
                <a:srgbClr val="595959"/>
              </a:buClr>
              <a:buSzPts val="2100"/>
              <a:buChar char="○"/>
            </a:pPr>
            <a:r>
              <a:rPr lang="en-US" sz="2100" dirty="0">
                <a:solidFill>
                  <a:srgbClr val="595959"/>
                </a:solidFill>
              </a:rPr>
              <a:t>Collected cash for services provided in the previous year, i.e. 2018-19, Rs.14,000</a:t>
            </a:r>
            <a:endParaRPr sz="2100" dirty="0">
              <a:solidFill>
                <a:srgbClr val="595959"/>
              </a:solidFill>
            </a:endParaRPr>
          </a:p>
          <a:p>
            <a:pPr lvl="1" indent="-361950">
              <a:lnSpc>
                <a:spcPct val="150000"/>
              </a:lnSpc>
              <a:buClr>
                <a:srgbClr val="595959"/>
              </a:buClr>
              <a:buSzPts val="2100"/>
              <a:buChar char="○"/>
            </a:pPr>
            <a:r>
              <a:rPr lang="en-US" sz="2100" dirty="0">
                <a:solidFill>
                  <a:srgbClr val="595959"/>
                </a:solidFill>
              </a:rPr>
              <a:t>Collected cash for services to be provided in the next year, i.e. 2020-21, Rs.16,000</a:t>
            </a:r>
            <a:endParaRPr sz="2100" dirty="0">
              <a:solidFill>
                <a:srgbClr val="595959"/>
              </a:solidFill>
            </a:endParaRPr>
          </a:p>
          <a:p>
            <a:pPr lvl="1" indent="-361950">
              <a:lnSpc>
                <a:spcPct val="150000"/>
              </a:lnSpc>
              <a:buClr>
                <a:srgbClr val="595959"/>
              </a:buClr>
              <a:buSzPts val="2100"/>
              <a:buChar char="○"/>
            </a:pPr>
            <a:r>
              <a:rPr lang="en-US" sz="2100" dirty="0">
                <a:solidFill>
                  <a:srgbClr val="595959"/>
                </a:solidFill>
              </a:rPr>
              <a:t>Provided services, but yet to collect cash: Rs.11,000</a:t>
            </a:r>
            <a:endParaRPr sz="2100" dirty="0">
              <a:solidFill>
                <a:srgbClr val="595959"/>
              </a:solidFill>
            </a:endParaRPr>
          </a:p>
          <a:p>
            <a:pPr marL="0" indent="0">
              <a:lnSpc>
                <a:spcPct val="150000"/>
              </a:lnSpc>
              <a:buNone/>
            </a:pPr>
            <a:endParaRPr sz="2100" dirty="0"/>
          </a:p>
        </p:txBody>
      </p:sp>
      <p:sp>
        <p:nvSpPr>
          <p:cNvPr id="90" name="Google Shape;90;p18"/>
          <p:cNvSpPr txBox="1">
            <a:spLocks noGrp="1"/>
          </p:cNvSpPr>
          <p:nvPr>
            <p:ph type="sldNum" idx="4294967295"/>
          </p:nvPr>
        </p:nvSpPr>
        <p:spPr>
          <a:xfrm>
            <a:off x="10080784" y="6333134"/>
            <a:ext cx="548700" cy="525000"/>
          </a:xfrm>
          <a:prstGeom prst="rect">
            <a:avLst/>
          </a:prstGeom>
          <a:noFill/>
          <a:ln>
            <a:noFill/>
          </a:ln>
        </p:spPr>
        <p:txBody>
          <a:bodyPr spcFirstLastPara="1" wrap="square" lIns="91425" tIns="91425" rIns="91425" bIns="91425" anchor="t" anchorCtr="0">
            <a:noAutofit/>
          </a:bodyPr>
          <a:lstStyle/>
          <a:p>
            <a:pPr indent="0"/>
            <a:fld id="{00000000-1234-1234-1234-123412341234}" type="slidenum">
              <a:rPr lang="en-US"/>
              <a:pPr indent="0"/>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956441" y="200055"/>
            <a:ext cx="10279117" cy="1881300"/>
          </a:xfrm>
          <a:prstGeom prst="rect">
            <a:avLst/>
          </a:prstGeom>
          <a:noFill/>
          <a:ln>
            <a:noFill/>
          </a:ln>
        </p:spPr>
        <p:txBody>
          <a:bodyPr spcFirstLastPara="1" wrap="square" lIns="91425" tIns="91425" rIns="91425" bIns="91425" anchor="t" anchorCtr="0">
            <a:noAutofit/>
          </a:bodyPr>
          <a:lstStyle/>
          <a:p>
            <a:pPr>
              <a:buNone/>
            </a:pPr>
            <a:r>
              <a:rPr lang="en-US" sz="3400" dirty="0"/>
              <a:t>Question # 3: What is the salary expense for the quarter and how much was paid towards salaries in Q3 of 2019-20)</a:t>
            </a:r>
            <a:endParaRPr sz="3400" dirty="0"/>
          </a:p>
        </p:txBody>
      </p:sp>
      <p:sp>
        <p:nvSpPr>
          <p:cNvPr id="97" name="Google Shape;97;p19"/>
          <p:cNvSpPr txBox="1">
            <a:spLocks noGrp="1"/>
          </p:cNvSpPr>
          <p:nvPr>
            <p:ph type="body" idx="1"/>
          </p:nvPr>
        </p:nvSpPr>
        <p:spPr>
          <a:xfrm>
            <a:off x="1981200" y="2155925"/>
            <a:ext cx="8229600" cy="4526100"/>
          </a:xfrm>
          <a:prstGeom prst="rect">
            <a:avLst/>
          </a:prstGeom>
          <a:noFill/>
          <a:ln>
            <a:noFill/>
          </a:ln>
        </p:spPr>
        <p:txBody>
          <a:bodyPr spcFirstLastPara="1" wrap="square" lIns="91425" tIns="91425" rIns="91425" bIns="91425" anchor="t" anchorCtr="0">
            <a:noAutofit/>
          </a:bodyPr>
          <a:lstStyle/>
          <a:p>
            <a:pPr indent="-361950">
              <a:lnSpc>
                <a:spcPct val="150000"/>
              </a:lnSpc>
              <a:spcBef>
                <a:spcPts val="0"/>
              </a:spcBef>
              <a:buClr>
                <a:srgbClr val="595959"/>
              </a:buClr>
              <a:buSzPts val="2100"/>
            </a:pPr>
            <a:r>
              <a:rPr lang="en-US" sz="2100" dirty="0">
                <a:solidFill>
                  <a:srgbClr val="595959"/>
                </a:solidFill>
              </a:rPr>
              <a:t>Moonlight Limited has provided the following information with respect to wages and salaries for some of the months:</a:t>
            </a:r>
            <a:endParaRPr sz="2100" dirty="0">
              <a:solidFill>
                <a:srgbClr val="595959"/>
              </a:solidFill>
            </a:endParaRPr>
          </a:p>
          <a:p>
            <a:pPr marL="0" indent="0">
              <a:lnSpc>
                <a:spcPct val="150000"/>
              </a:lnSpc>
              <a:spcBef>
                <a:spcPts val="0"/>
              </a:spcBef>
              <a:buNone/>
            </a:pPr>
            <a:endParaRPr sz="2100" dirty="0">
              <a:solidFill>
                <a:srgbClr val="595959"/>
              </a:solidFill>
            </a:endParaRPr>
          </a:p>
          <a:p>
            <a:pPr marL="0" indent="0">
              <a:lnSpc>
                <a:spcPct val="150000"/>
              </a:lnSpc>
              <a:spcBef>
                <a:spcPts val="0"/>
              </a:spcBef>
              <a:buNone/>
            </a:pPr>
            <a:endParaRPr sz="2100" dirty="0">
              <a:solidFill>
                <a:srgbClr val="595959"/>
              </a:solidFill>
            </a:endParaRPr>
          </a:p>
          <a:p>
            <a:pPr marL="0" indent="0">
              <a:lnSpc>
                <a:spcPct val="150000"/>
              </a:lnSpc>
              <a:spcBef>
                <a:spcPts val="0"/>
              </a:spcBef>
              <a:buNone/>
            </a:pPr>
            <a:endParaRPr sz="2100" dirty="0">
              <a:solidFill>
                <a:srgbClr val="595959"/>
              </a:solidFill>
            </a:endParaRPr>
          </a:p>
          <a:p>
            <a:pPr marL="0" indent="0">
              <a:lnSpc>
                <a:spcPct val="150000"/>
              </a:lnSpc>
              <a:spcBef>
                <a:spcPts val="0"/>
              </a:spcBef>
              <a:buNone/>
            </a:pPr>
            <a:endParaRPr sz="2100" dirty="0">
              <a:solidFill>
                <a:srgbClr val="595959"/>
              </a:solidFill>
            </a:endParaRPr>
          </a:p>
          <a:p>
            <a:pPr indent="-361950">
              <a:lnSpc>
                <a:spcPct val="150000"/>
              </a:lnSpc>
              <a:spcBef>
                <a:spcPts val="0"/>
              </a:spcBef>
              <a:buClr>
                <a:srgbClr val="595959"/>
              </a:buClr>
              <a:buSzPts val="2100"/>
            </a:pPr>
            <a:r>
              <a:rPr lang="en-US" sz="2100" dirty="0">
                <a:solidFill>
                  <a:srgbClr val="595959"/>
                </a:solidFill>
              </a:rPr>
              <a:t>Salaries are paid on 5th day of the following month.</a:t>
            </a:r>
            <a:endParaRPr sz="2100" dirty="0">
              <a:solidFill>
                <a:srgbClr val="595959"/>
              </a:solidFill>
            </a:endParaRPr>
          </a:p>
          <a:p>
            <a:pPr marL="914400" indent="0">
              <a:lnSpc>
                <a:spcPct val="150000"/>
              </a:lnSpc>
              <a:spcBef>
                <a:spcPts val="0"/>
              </a:spcBef>
              <a:buNone/>
            </a:pPr>
            <a:endParaRPr sz="2100" dirty="0">
              <a:solidFill>
                <a:srgbClr val="595959"/>
              </a:solidFill>
            </a:endParaRPr>
          </a:p>
          <a:p>
            <a:pPr marL="914400" indent="0">
              <a:lnSpc>
                <a:spcPct val="150000"/>
              </a:lnSpc>
              <a:spcBef>
                <a:spcPts val="0"/>
              </a:spcBef>
              <a:buNone/>
            </a:pPr>
            <a:endParaRPr sz="2100" dirty="0">
              <a:solidFill>
                <a:srgbClr val="595959"/>
              </a:solidFill>
            </a:endParaRPr>
          </a:p>
          <a:p>
            <a:pPr marL="0" indent="0">
              <a:lnSpc>
                <a:spcPct val="150000"/>
              </a:lnSpc>
              <a:buNone/>
            </a:pPr>
            <a:endParaRPr sz="2100" dirty="0"/>
          </a:p>
        </p:txBody>
      </p:sp>
      <p:sp>
        <p:nvSpPr>
          <p:cNvPr id="98" name="Google Shape;98;p19"/>
          <p:cNvSpPr txBox="1">
            <a:spLocks noGrp="1"/>
          </p:cNvSpPr>
          <p:nvPr>
            <p:ph type="sldNum" idx="4294967295"/>
          </p:nvPr>
        </p:nvSpPr>
        <p:spPr>
          <a:xfrm>
            <a:off x="10080784" y="6333134"/>
            <a:ext cx="548700" cy="525000"/>
          </a:xfrm>
          <a:prstGeom prst="rect">
            <a:avLst/>
          </a:prstGeom>
          <a:noFill/>
          <a:ln>
            <a:noFill/>
          </a:ln>
        </p:spPr>
        <p:txBody>
          <a:bodyPr spcFirstLastPara="1" wrap="square" lIns="91425" tIns="91425" rIns="91425" bIns="91425" anchor="t" anchorCtr="0">
            <a:noAutofit/>
          </a:bodyPr>
          <a:lstStyle/>
          <a:p>
            <a:pPr indent="0"/>
            <a:fld id="{00000000-1234-1234-1234-123412341234}" type="slidenum">
              <a:rPr lang="en-US"/>
              <a:pPr indent="0"/>
              <a:t>6</a:t>
            </a:fld>
            <a:endParaRPr/>
          </a:p>
        </p:txBody>
      </p:sp>
      <p:graphicFrame>
        <p:nvGraphicFramePr>
          <p:cNvPr id="99" name="Google Shape;99;p19"/>
          <p:cNvGraphicFramePr/>
          <p:nvPr/>
        </p:nvGraphicFramePr>
        <p:xfrm>
          <a:off x="2293875" y="3720375"/>
          <a:ext cx="7604250" cy="1005780"/>
        </p:xfrm>
        <a:graphic>
          <a:graphicData uri="http://schemas.openxmlformats.org/drawingml/2006/table">
            <a:tbl>
              <a:tblPr>
                <a:noFill/>
                <a:tableStyleId>{33EC1FC4-BDC3-4B06-8CE5-990D126A66BA}</a:tableStyleId>
              </a:tblPr>
              <a:tblGrid>
                <a:gridCol w="1520850">
                  <a:extLst>
                    <a:ext uri="{9D8B030D-6E8A-4147-A177-3AD203B41FA5}">
                      <a16:colId xmlns:a16="http://schemas.microsoft.com/office/drawing/2014/main" val="20000"/>
                    </a:ext>
                  </a:extLst>
                </a:gridCol>
                <a:gridCol w="1520850">
                  <a:extLst>
                    <a:ext uri="{9D8B030D-6E8A-4147-A177-3AD203B41FA5}">
                      <a16:colId xmlns:a16="http://schemas.microsoft.com/office/drawing/2014/main" val="20001"/>
                    </a:ext>
                  </a:extLst>
                </a:gridCol>
                <a:gridCol w="1520850">
                  <a:extLst>
                    <a:ext uri="{9D8B030D-6E8A-4147-A177-3AD203B41FA5}">
                      <a16:colId xmlns:a16="http://schemas.microsoft.com/office/drawing/2014/main" val="20002"/>
                    </a:ext>
                  </a:extLst>
                </a:gridCol>
                <a:gridCol w="1520850">
                  <a:extLst>
                    <a:ext uri="{9D8B030D-6E8A-4147-A177-3AD203B41FA5}">
                      <a16:colId xmlns:a16="http://schemas.microsoft.com/office/drawing/2014/main" val="20003"/>
                    </a:ext>
                  </a:extLst>
                </a:gridCol>
                <a:gridCol w="1520850">
                  <a:extLst>
                    <a:ext uri="{9D8B030D-6E8A-4147-A177-3AD203B41FA5}">
                      <a16:colId xmlns:a16="http://schemas.microsoft.com/office/drawing/2014/main" val="20004"/>
                    </a:ext>
                  </a:extLst>
                </a:gridCol>
              </a:tblGrid>
              <a:tr h="381000">
                <a:tc>
                  <a:txBody>
                    <a:bodyPr/>
                    <a:lstStyle/>
                    <a:p>
                      <a:pPr marL="0" marR="0" lvl="0" indent="0" algn="l" rtl="0">
                        <a:lnSpc>
                          <a:spcPct val="100000"/>
                        </a:lnSpc>
                        <a:spcBef>
                          <a:spcPts val="0"/>
                        </a:spcBef>
                        <a:spcAft>
                          <a:spcPts val="0"/>
                        </a:spcAft>
                        <a:buClr>
                          <a:srgbClr val="000000"/>
                        </a:buClr>
                        <a:buSzPts val="2100"/>
                        <a:buFont typeface="Arial"/>
                        <a:buNone/>
                      </a:pPr>
                      <a:r>
                        <a:rPr lang="en-US" sz="2100" u="none" strike="noStrike" cap="none"/>
                        <a:t>Month</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100"/>
                        <a:buFont typeface="Arial"/>
                        <a:buNone/>
                      </a:pPr>
                      <a:r>
                        <a:rPr lang="en-US" sz="2100" u="none" strike="noStrike" cap="none">
                          <a:solidFill>
                            <a:schemeClr val="dk1"/>
                          </a:solidFill>
                        </a:rPr>
                        <a:t>Sep 2019</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100"/>
                        <a:buFont typeface="Arial"/>
                        <a:buNone/>
                      </a:pPr>
                      <a:r>
                        <a:rPr lang="en-US" sz="2100" u="none" strike="noStrike" cap="none"/>
                        <a:t>Oct  2019</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100"/>
                        <a:buFont typeface="Arial"/>
                        <a:buNone/>
                      </a:pPr>
                      <a:r>
                        <a:rPr lang="en-US" sz="2100" u="none" strike="noStrike" cap="none"/>
                        <a:t>Nov 2019</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100"/>
                        <a:buFont typeface="Arial"/>
                        <a:buNone/>
                      </a:pPr>
                      <a:r>
                        <a:rPr lang="en-US" sz="2100" u="none" strike="noStrike" cap="none"/>
                        <a:t>Dec 2019</a:t>
                      </a:r>
                      <a:endParaRPr sz="21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2100"/>
                        <a:buFont typeface="Arial"/>
                        <a:buNone/>
                      </a:pPr>
                      <a:r>
                        <a:rPr lang="en-US" sz="2100" u="none" strike="noStrike" cap="none"/>
                        <a:t>Salaries</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100"/>
                        <a:buFont typeface="Arial"/>
                        <a:buNone/>
                      </a:pPr>
                      <a:r>
                        <a:rPr lang="en-US" sz="2100" u="none" strike="noStrike" cap="none"/>
                        <a:t>Rs.14,000</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100"/>
                        <a:buFont typeface="Arial"/>
                        <a:buNone/>
                      </a:pPr>
                      <a:r>
                        <a:rPr lang="en-US" sz="2100" u="none" strike="noStrike" cap="none"/>
                        <a:t>Rs.15,000</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100"/>
                        <a:buFont typeface="Arial"/>
                        <a:buNone/>
                      </a:pPr>
                      <a:r>
                        <a:rPr lang="en-US" sz="2100" u="none" strike="noStrike" cap="none"/>
                        <a:t>Rs.17,000</a:t>
                      </a:r>
                      <a:endParaRPr sz="2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100"/>
                        <a:buFont typeface="Arial"/>
                        <a:buNone/>
                      </a:pPr>
                      <a:r>
                        <a:rPr lang="en-US" sz="2100" u="none" strike="noStrike" cap="none" dirty="0"/>
                        <a:t>Rs.18,000</a:t>
                      </a:r>
                      <a:endParaRPr sz="2100" u="none" strike="noStrike" cap="none"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1981200" y="274622"/>
            <a:ext cx="8229600" cy="1325700"/>
          </a:xfrm>
          <a:prstGeom prst="rect">
            <a:avLst/>
          </a:prstGeom>
          <a:noFill/>
          <a:ln>
            <a:noFill/>
          </a:ln>
        </p:spPr>
        <p:txBody>
          <a:bodyPr spcFirstLastPara="1" wrap="square" lIns="91425" tIns="91425" rIns="91425" bIns="91425" anchor="t" anchorCtr="0">
            <a:noAutofit/>
          </a:bodyPr>
          <a:lstStyle/>
          <a:p>
            <a:pPr>
              <a:buNone/>
            </a:pPr>
            <a:r>
              <a:rPr lang="en-US" sz="3900"/>
              <a:t>Question # 4: What is the raw material expense for the year?</a:t>
            </a:r>
            <a:endParaRPr sz="3900"/>
          </a:p>
        </p:txBody>
      </p:sp>
      <p:sp>
        <p:nvSpPr>
          <p:cNvPr id="106" name="Google Shape;106;p20"/>
          <p:cNvSpPr txBox="1">
            <a:spLocks noGrp="1"/>
          </p:cNvSpPr>
          <p:nvPr>
            <p:ph type="body" idx="1"/>
          </p:nvPr>
        </p:nvSpPr>
        <p:spPr>
          <a:xfrm>
            <a:off x="1179786" y="1600322"/>
            <a:ext cx="9832428" cy="4526100"/>
          </a:xfrm>
          <a:prstGeom prst="rect">
            <a:avLst/>
          </a:prstGeom>
          <a:noFill/>
          <a:ln>
            <a:noFill/>
          </a:ln>
        </p:spPr>
        <p:txBody>
          <a:bodyPr spcFirstLastPara="1" wrap="square" lIns="91425" tIns="91425" rIns="91425" bIns="91425" anchor="t" anchorCtr="0">
            <a:noAutofit/>
          </a:bodyPr>
          <a:lstStyle/>
          <a:p>
            <a:pPr indent="-361950">
              <a:lnSpc>
                <a:spcPct val="150000"/>
              </a:lnSpc>
              <a:spcBef>
                <a:spcPts val="0"/>
              </a:spcBef>
              <a:buClr>
                <a:srgbClr val="595959"/>
              </a:buClr>
              <a:buSzPts val="2100"/>
            </a:pPr>
            <a:r>
              <a:rPr lang="en-US" sz="2100" dirty="0">
                <a:solidFill>
                  <a:srgbClr val="595959"/>
                </a:solidFill>
              </a:rPr>
              <a:t>Moonlight Limited has provided the following information with respect to 2019-20:</a:t>
            </a:r>
            <a:endParaRPr sz="2100" dirty="0">
              <a:solidFill>
                <a:srgbClr val="595959"/>
              </a:solidFill>
            </a:endParaRPr>
          </a:p>
          <a:p>
            <a:pPr lvl="1" indent="-361950">
              <a:lnSpc>
                <a:spcPct val="150000"/>
              </a:lnSpc>
              <a:buClr>
                <a:srgbClr val="595959"/>
              </a:buClr>
              <a:buSzPts val="2100"/>
              <a:buChar char="○"/>
            </a:pPr>
            <a:r>
              <a:rPr lang="en-US" sz="2100" dirty="0">
                <a:solidFill>
                  <a:srgbClr val="595959"/>
                </a:solidFill>
              </a:rPr>
              <a:t>Purchased Rs.1,00,000 worth raw material during the year on credit.</a:t>
            </a:r>
            <a:endParaRPr sz="2100" dirty="0">
              <a:solidFill>
                <a:srgbClr val="595959"/>
              </a:solidFill>
            </a:endParaRPr>
          </a:p>
          <a:p>
            <a:pPr lvl="1" indent="-361950">
              <a:lnSpc>
                <a:spcPct val="150000"/>
              </a:lnSpc>
              <a:buClr>
                <a:srgbClr val="595959"/>
              </a:buClr>
              <a:buSzPts val="2100"/>
              <a:buChar char="○"/>
            </a:pPr>
            <a:r>
              <a:rPr lang="en-US" sz="2100" dirty="0">
                <a:solidFill>
                  <a:srgbClr val="595959"/>
                </a:solidFill>
              </a:rPr>
              <a:t>Paid Rs.1,20,000 to the supplier which included Rs.30,000 paid for the last year’s purchase.</a:t>
            </a:r>
            <a:endParaRPr sz="2100" dirty="0">
              <a:solidFill>
                <a:srgbClr val="595959"/>
              </a:solidFill>
            </a:endParaRPr>
          </a:p>
          <a:p>
            <a:pPr lvl="1" indent="-361950">
              <a:lnSpc>
                <a:spcPct val="150000"/>
              </a:lnSpc>
              <a:buClr>
                <a:srgbClr val="595959"/>
              </a:buClr>
              <a:buSzPts val="2100"/>
              <a:buChar char="○"/>
            </a:pPr>
            <a:r>
              <a:rPr lang="en-US" sz="2100" dirty="0">
                <a:solidFill>
                  <a:srgbClr val="595959"/>
                </a:solidFill>
              </a:rPr>
              <a:t>Raw material carried forward from the previous year: Rs.12,000.</a:t>
            </a:r>
            <a:endParaRPr sz="2100" dirty="0">
              <a:solidFill>
                <a:srgbClr val="595959"/>
              </a:solidFill>
            </a:endParaRPr>
          </a:p>
          <a:p>
            <a:pPr lvl="1" indent="-361950">
              <a:lnSpc>
                <a:spcPct val="150000"/>
              </a:lnSpc>
              <a:buClr>
                <a:srgbClr val="595959"/>
              </a:buClr>
              <a:buSzPts val="2100"/>
              <a:buChar char="○"/>
            </a:pPr>
            <a:r>
              <a:rPr lang="en-US" sz="2100" dirty="0">
                <a:solidFill>
                  <a:srgbClr val="595959"/>
                </a:solidFill>
              </a:rPr>
              <a:t>Raw material left over at the end of 2019-20: Rs.18,000.</a:t>
            </a:r>
            <a:endParaRPr sz="2100" dirty="0">
              <a:solidFill>
                <a:srgbClr val="595959"/>
              </a:solidFill>
            </a:endParaRPr>
          </a:p>
          <a:p>
            <a:pPr marL="0" indent="0">
              <a:lnSpc>
                <a:spcPct val="150000"/>
              </a:lnSpc>
              <a:buNone/>
            </a:pPr>
            <a:endParaRPr sz="2100" dirty="0"/>
          </a:p>
        </p:txBody>
      </p:sp>
      <p:sp>
        <p:nvSpPr>
          <p:cNvPr id="107" name="Google Shape;107;p20"/>
          <p:cNvSpPr txBox="1">
            <a:spLocks noGrp="1"/>
          </p:cNvSpPr>
          <p:nvPr>
            <p:ph type="sldNum" idx="4294967295"/>
          </p:nvPr>
        </p:nvSpPr>
        <p:spPr>
          <a:xfrm>
            <a:off x="10080784" y="6333134"/>
            <a:ext cx="548700" cy="525000"/>
          </a:xfrm>
          <a:prstGeom prst="rect">
            <a:avLst/>
          </a:prstGeom>
          <a:noFill/>
          <a:ln>
            <a:noFill/>
          </a:ln>
        </p:spPr>
        <p:txBody>
          <a:bodyPr spcFirstLastPara="1" wrap="square" lIns="91425" tIns="91425" rIns="91425" bIns="91425" anchor="t" anchorCtr="0">
            <a:noAutofit/>
          </a:bodyPr>
          <a:lstStyle/>
          <a:p>
            <a:pPr indent="0"/>
            <a:fld id="{00000000-1234-1234-1234-123412341234}" type="slidenum">
              <a:rPr lang="en-US"/>
              <a:pPr indent="0"/>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2"/>
              </a:buClr>
              <a:buNone/>
            </a:pPr>
            <a:r>
              <a:rPr lang="en-US"/>
              <a:t>Accounting Defined</a:t>
            </a:r>
            <a:endParaRPr/>
          </a:p>
        </p:txBody>
      </p:sp>
      <p:sp>
        <p:nvSpPr>
          <p:cNvPr id="114" name="Google Shape;114;p21"/>
          <p:cNvSpPr txBox="1">
            <a:spLocks noGrp="1"/>
          </p:cNvSpPr>
          <p:nvPr>
            <p:ph type="body" idx="1"/>
          </p:nvPr>
        </p:nvSpPr>
        <p:spPr>
          <a:xfrm>
            <a:off x="1358462" y="1610710"/>
            <a:ext cx="9475076" cy="4525962"/>
          </a:xfrm>
          <a:prstGeom prst="rect">
            <a:avLst/>
          </a:prstGeom>
          <a:noFill/>
          <a:ln>
            <a:noFill/>
          </a:ln>
        </p:spPr>
        <p:txBody>
          <a:bodyPr spcFirstLastPara="1" wrap="square" lIns="91425" tIns="45700" rIns="91425" bIns="45700" anchor="t" anchorCtr="0">
            <a:noAutofit/>
          </a:bodyPr>
          <a:lstStyle/>
          <a:p>
            <a:pPr marL="342900" indent="-342900">
              <a:spcBef>
                <a:spcPts val="560"/>
              </a:spcBef>
              <a:buSzPts val="1700"/>
            </a:pPr>
            <a:r>
              <a:rPr lang="en-US" sz="2800" dirty="0"/>
              <a:t>Accounting is the process of identifying, measuring and communicating economic information to permit informed judgments and decisions by the users of the information.</a:t>
            </a:r>
            <a:endParaRPr dirty="0"/>
          </a:p>
          <a:p>
            <a:pPr marL="342900" indent="-342900">
              <a:spcBef>
                <a:spcPts val="0"/>
              </a:spcBef>
              <a:buSzPts val="1700"/>
            </a:pPr>
            <a:r>
              <a:rPr lang="en-US" sz="2800" dirty="0"/>
              <a:t>Accounting is the art of recording the business transactions in a chronological order so as to make the reader understand the transaction and find out net result of business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a:buClr>
                <a:schemeClr val="dk2"/>
              </a:buClr>
              <a:buNone/>
            </a:pPr>
            <a:r>
              <a:rPr lang="en-US" sz="4000"/>
              <a:t>Accounting as an information system</a:t>
            </a:r>
            <a:endParaRPr/>
          </a:p>
        </p:txBody>
      </p:sp>
      <p:sp>
        <p:nvSpPr>
          <p:cNvPr id="121" name="Google Shape;121;p22"/>
          <p:cNvSpPr txBox="1">
            <a:spLocks noGrp="1"/>
          </p:cNvSpPr>
          <p:nvPr>
            <p:ph type="body" idx="1"/>
          </p:nvPr>
        </p:nvSpPr>
        <p:spPr>
          <a:xfrm>
            <a:off x="1981200" y="1600200"/>
            <a:ext cx="8229600" cy="4525962"/>
          </a:xfrm>
          <a:prstGeom prst="rect">
            <a:avLst/>
          </a:prstGeom>
          <a:noFill/>
          <a:ln>
            <a:noFill/>
          </a:ln>
        </p:spPr>
        <p:txBody>
          <a:bodyPr spcFirstLastPara="1" wrap="square" lIns="91425" tIns="45700" rIns="91425" bIns="45700" anchor="t" anchorCtr="0">
            <a:noAutofit/>
          </a:bodyPr>
          <a:lstStyle/>
          <a:p>
            <a:pPr marL="342900" indent="-342900">
              <a:buSzPts val="1900"/>
            </a:pPr>
            <a:r>
              <a:rPr lang="en-US"/>
              <a:t>Inputs</a:t>
            </a:r>
            <a:endParaRPr/>
          </a:p>
          <a:p>
            <a:pPr marL="342900" indent="-342900">
              <a:spcBef>
                <a:spcPts val="0"/>
              </a:spcBef>
              <a:buSzPts val="1900"/>
            </a:pPr>
            <a:r>
              <a:rPr lang="en-US"/>
              <a:t>Process </a:t>
            </a:r>
            <a:endParaRPr/>
          </a:p>
          <a:p>
            <a:pPr marL="342900" indent="-342900">
              <a:spcBef>
                <a:spcPts val="0"/>
              </a:spcBef>
              <a:buSzPts val="1900"/>
            </a:pPr>
            <a:r>
              <a:rPr lang="en-US"/>
              <a:t>Output</a:t>
            </a:r>
            <a:endParaRPr/>
          </a:p>
          <a:p>
            <a:pPr marL="342900" indent="-342900">
              <a:spcBef>
                <a:spcPts val="0"/>
              </a:spcBef>
              <a:buSzPts val="1900"/>
            </a:pPr>
            <a:r>
              <a:rPr lang="en-US"/>
              <a:t>Users of output</a:t>
            </a:r>
            <a:endParaRPr/>
          </a:p>
        </p:txBody>
      </p:sp>
    </p:spTree>
  </p:cSld>
  <p:clrMapOvr>
    <a:masterClrMapping/>
  </p:clrMapOvr>
</p:sld>
</file>

<file path=ppt/theme/theme1.xml><?xml version="1.0" encoding="utf-8"?>
<a:theme xmlns:a="http://schemas.openxmlformats.org/drawingml/2006/main" name="Custom">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974</Words>
  <Application>Microsoft Office PowerPoint</Application>
  <PresentationFormat>Widescreen</PresentationFormat>
  <Paragraphs>205</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Custom</vt:lpstr>
      <vt:lpstr>ACCOUNTING / FINANCIAL REPORTING</vt:lpstr>
      <vt:lpstr>Agenda</vt:lpstr>
      <vt:lpstr>A Caveat</vt:lpstr>
      <vt:lpstr>Question # 1: What is the profit</vt:lpstr>
      <vt:lpstr>Question # 2: What is the topline?</vt:lpstr>
      <vt:lpstr>Question # 3: What is the salary expense for the quarter and how much was paid towards salaries in Q3 of 2019-20)</vt:lpstr>
      <vt:lpstr>Question # 4: What is the raw material expense for the year?</vt:lpstr>
      <vt:lpstr>Accounting Defined</vt:lpstr>
      <vt:lpstr>Accounting as an information system</vt:lpstr>
      <vt:lpstr>Users of financial information</vt:lpstr>
      <vt:lpstr>Basic financial reports (outputs)</vt:lpstr>
      <vt:lpstr>Expected quality of financial reports  </vt:lpstr>
      <vt:lpstr>Accounting and Information Asymmetry</vt:lpstr>
      <vt:lpstr>Limited Liability Concept</vt:lpstr>
      <vt:lpstr>Forms of Business organizations</vt:lpstr>
      <vt:lpstr>Sources of Accounting Regulations</vt:lpstr>
      <vt:lpstr>Select Accounting Concepts</vt:lpstr>
      <vt:lpstr>Annual Reports</vt:lpstr>
      <vt:lpstr>Accounting Equation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 FINANCIAL REPORTING</dc:title>
  <dc:creator>Chandra Sekhar Mishra</dc:creator>
  <cp:lastModifiedBy>Chandra Sekhar Mishra</cp:lastModifiedBy>
  <cp:revision>1</cp:revision>
  <dcterms:modified xsi:type="dcterms:W3CDTF">2022-01-25T00:42:46Z</dcterms:modified>
</cp:coreProperties>
</file>