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ink/ink2.xml" ContentType="application/inkml+xml"/>
  <Override PartName="/ppt/ink/ink1.xml" ContentType="application/inkml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ink/ink3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81" r:id="rId3"/>
    <p:sldMasterId id="2147483687" r:id="rId4"/>
  </p:sldMasterIdLst>
  <p:notesMasterIdLst>
    <p:notesMasterId r:id="rId20"/>
  </p:notesMasterIdLst>
  <p:handoutMasterIdLst>
    <p:handoutMasterId r:id="rId21"/>
  </p:handoutMasterIdLst>
  <p:sldIdLst>
    <p:sldId id="256" r:id="rId5"/>
    <p:sldId id="501" r:id="rId6"/>
    <p:sldId id="454" r:id="rId7"/>
    <p:sldId id="464" r:id="rId8"/>
    <p:sldId id="465" r:id="rId9"/>
    <p:sldId id="467" r:id="rId10"/>
    <p:sldId id="468" r:id="rId11"/>
    <p:sldId id="469" r:id="rId12"/>
    <p:sldId id="470" r:id="rId13"/>
    <p:sldId id="471" r:id="rId14"/>
    <p:sldId id="484" r:id="rId15"/>
    <p:sldId id="485" r:id="rId16"/>
    <p:sldId id="487" r:id="rId17"/>
    <p:sldId id="495" r:id="rId18"/>
    <p:sldId id="4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18T06:41:25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4607 5388 160 0,'0'0'35'0,"0"0"-8"0,0 0 5 16,0 0 3-16,0 0 6 0,0 0 1 15,0 0 0-15,0 0-5 0,0 0-1 16,-16-75-9-16,16 75-5 15,-3-2-7-15,3 2-5 0,0-6-2 0,0-1-4 16,0 3 0-16,0 0 0 0,0 4 2 16,0-2 2-16,0 2-2 0,0-2 2 15,0 2-3-15,0-1 0 0,3 1 1 16,-3 0 3-16,3 0-1 0,1 0-1 16,1 7 0-16,0 3-3 0,1 5 0 0,0 0-1 15,0 1 0-15,1 8-1 16,1-4 1-16,1 2 0 0,-3-1 2 15,5 1 2-15,-3-1-3 0,-1 1 1 0,0 3-1 16,-1 1-3-16,1 0 3 0,-4 0-3 16,3-1 0-16,-3 1-1 0,0 0 1 0,0 0 0 15,0-2 3-15,-2 3-3 16,3 1 1-16,-1 0 5 0,-3 4-7 16,3 1 5-16,-3-1-3 0,4 2-1 15,-1-4 0-15,0-1-1 0,0-1 0 0,-1 0-1 16,-1-5 2-16,2 1-1 0,0-1 2 15,-3 1-2-15,4-4 1 0,-3 1-1 16,-1 2 2-16,2 0-2 16,-2 0 0-16,0-1 0 0,0-4 0 0,1-1 0 15,-1 2 0-15,0-5-1 0,2 5 2 0,-2-5-1 16,0-1 0-16,0 7 0 16,0-8 0-16,0 8 0 0,0-2 1 15,-2-6-1-15,1 8 0 0,-2-2 4 16,-1 1-5-16,1 4 5 0,0-6-4 0,3 0 0 15,-1-1 0-15,-1-3 0 0,2 6 0 16,-1-2 1-16,-1 2-1 0,1-1-1 16,-1 0 0-16,1 3 0 0,-2-1 2 15,0 8-2-15,-3-3 2 0,2 0-1 16,0 0 0-16,-1-3-1 0,2-1 1 16,-1-5-1-16,4 1 1 0,-3 1 1 0,3-5-1 15,-3 7 0-15,3 0 0 16,0 0-1-16,0 7 2 0,0-2-2 15,0-3 1-15,0-3 0 0,0 0 0 0,0 0 4 16,0-6-3-16,0 7 3 0,0-1-3 16,0-7-1-16,-3 5 1 0,2 1-2 15,-2-8 1-15,0 8 0 0,2-1 0 16,-2-1 2-16,0 5-2 0,0-5 0 16,0 1 0-16,2 0-2 0,-1-5 3 0,1 5-1 15,-1-6 0-15,1-7 0 0,-1 7 0 16,2-4-1-16,0-1 1 15,0 5 0-15,0-6 0 0,0 5 0 16,0 2 0-16,0-4 0 16,3 0-1-16,0 1 1 0,0 0 0 0,0-2 0 0,3 2 0 15,0-3 1-15,1 0 1 0,0-3 0 16,2-1-1-16,2 0 0 0,7-2 0 16,2 0 1-16,4 0 0 0,3 0-1 15,0-3 0-15,2 0-1 0,4 0 0 0,-1 1-1 16,8 0 2-16,-2 1-1 0,4-1 0 15,3 2 0-15,0-2-1 16,2-1 0-16,3 0 1 0,0 0-1 0,-1-1 2 16,2 0-1-16,-2-2 0 0,2 3-1 15,-1 1 0-15,1 0 2 0,0 2-1 16,2 0 1-16,-1 0-2 0,3 0 1 16,-3 0 0-16,3 0-1 0,0 0 2 15,1 0-1-15,-2 0-1 0,2 0 1 16,1 0 0-16,-1 0-1 0,-4 0 0 15,2 0 1-15,-2 0 0 0,-2 2 1 0,-3 3 0 16,0-3-1-16,-3 2 1 0,-4-3-1 16,-1 0 0-16,-4-1 1 0,-2 0-1 15,-4 0-1-15,1 0 1 0,-2 0-1 16,-9 0 1-16,1 0 1 0,-7 0-1 0,0 0-1 16,0 0 1-16,0 0 0 0,-1 2 0 15,-5-2 0-15,6 3 0 16,-9-2 0-16,5 1 0 0,-3-1 1 15,-2-1 0-15,6 2-1 0,-3-2 0 0,-1 0 0 16,0 1 0-16,-2-1 1 0,3 0 0 16,-2 0 0-16,1 0-1 0,-2 0-1 15,-1 0 2-15,4 0 0 0,-3 0 1 16,-1-3 0-16,2 2-1 0,-1-5 0 16,5-1 0-16,-4-1 1 0,3-5-1 0,-4 1 0 15,5-6 0-15,-3 5 0 0,-1 1-1 16,-2-5 1-16,0 7 0 15,1-5 0-15,-1 5 0 0,-3-5 4 0,2-4-4 16,-1 6 1-16,-1-9 1 0,0 1-1 16,0-3 1-16,0-8-5 0,0 0 3 15,-1-1-4-15,-2-2 3 0,-3 0 1 16,3 1-1-16,-1 2 1 0,-2 0 0 16,0 4 2-16,2 1 0 0,-2 0 1 15,2 4-1-15,-1-2 0 0,0-2-2 0,2 4 1 16,-3-4-1-16,3-2 0 0,0-1 1 15,-1-5-2-15,-1 0 0 16,0-4 3-16,-1 2-1 0,3-2-2 0,0 2 6 16,-1 0-8-16,-1 3 3 0,1-2 0 15,-3 3-3-15,1 0 3 0,0-2-1 16,-1-2 0-16,0-2 0 0,-2-2 0 0,2 0-1 16,1 0 2-16,-1 0-1 15,0 5 1-15,1-1 1 0,2 6 0 16,1-2 0-16,0 5-4 0,0-1 2 0,0 1-3 15,0 2 2-15,-1-4 2 0,0 4-1 16,1-5 2-16,-2-1-2 0,1-3 0 16,-2-4 0-16,3-4 0 15,2 0-1-15,-1-1 2 0,0 3-3 0,2 3 3 16,0 5-1-16,0 2-1 0,4 11 2 16,-3 3 0-16,2 6 1 0,-3 5 1 15,0 1-1-15,0 5-1 0,0 0-1 16,0 0 1-16,0 0-1 0,3 0 1 0,-3-8-1 15,0 1 0-15,0 1 0 0,0 0 0 16,0 0-1-16,0 0 2 0,0-5 0 16,3-1-5-16,-3 1 5 0,1-1-7 15,-1 6 6-15,2 2 1 0,-2-1-3 16,0-1 2-16,-2-1-2 0,-2-3 0 16,-2 5-1-16,-2-2 0 0,-1 3 0 15,-4-2 1-15,0 1-1 0,0 0 3 0,0 3 0 16,3-2 1-16,-2 3 1 15,-1-4-2-15,0 2 0 0,2 0 0 0,-1 1 0 16,0 0 0-16,-2 0-2 0,2 1 1 16,-8 1-1-16,3 0 0 0,-6 0 1 15,1 0 1-15,-1 0-1 0,4 1 0 16,2 1 0-16,-1 0-1 0,-2-2 2 16,8 1 0-16,-9 0 1 0,1-1 0 15,1 2-1-15,0-1 0 0,-1 1 1 16,2-1-1-16,4 1 0 0,-5 1 0 0,0-2-1 15,0 3 1-15,-7-2 0 0,0 1-1 16,-1 1 1-16,1-4 0 0,0 3 0 16,0-2 0-16,1 2 0 0,-2-1 0 15,1 0 0-15,0 0 0 0,0 2 0 16,-3-1 1-16,3 0-1 0,-2-1-1 16,2 3 1-16,-4-2 0 0,-2 1 0 15,2 0 1-15,-4-2-1 0,1 3 4 16,-1-3-4-16,-1 5 4 0,0-2-4 0,-1 1 1 15,1 0-1-15,-1 0-1 0,1 0 1 16,-2 0 0-16,1 0-1 0,-2 2 1 16,-1-1 0-16,0 1-1 0,3-2 0 15,-2 2 1-15,2-2 0 0,-2 1-1 16,1-2 2-16,2 1-2 0,-1 0 2 0,6-1 0 16,-1 0 0-16,4 0-1 0,1 2 0 15,10-4-2-15,-1 1 2 16,8 0-1-16,3-3 0 0,-5 0 3 15,6 1-5-15,-2-2-10 0,4 1-21 0,-4-1-42 16,1 0-71-16,-7-3-155 0</inkml:trace>
  <inkml:trace contextRef="#ctx0" brushRef="#br0" timeOffset="1317.9378">5548 6000 218 0,'0'0'63'0,"0"0"2"0,0 0-15 15,0 0-21-15,0 0-8 0,0 0-7 16,0 0 1-16,0 0 0 0,0 0-1 0,0 0-2 15,22-55-2-15,-6 46-1 0,1 1-1 16,3-3 1-16,2 1-2 0,3 0 1 16,1-2-1-16,1-1-1 0,2 1 6 15,-3 0-4-15,3 2 4 0,-7 0-3 16,-8 4-1-16,2 1 2 0,-10 1-2 0,1 2 1 16,-3 1-1-16,-4 1-2 0,0-1 0 15,0 1 1-15,2-2-1 0,-1 2 1 16,1-1-3-16,-2 1-2 0,0-2-1 15,0 2-3-15,0-1 0 0,0 1 0 16,-3 0-1-16,-10 0 2 0,-3 0-2 16,-3 1 1-16,0 6 2 0,1 4 0 15,-4 1 0-15,3-1 5 0,-1 4-5 16,-2-1 4-16,2 3-4 0,-3-2 3 16,1 1-3-16,3 1 1 0,-1-2 0 0,5 1-1 15,1-1-1-15,5-4 0 16,2-1 1-1,-1 2-1-15,5-2 1 0,-3 3 1 0,3-4-1 0,0 2-1 16,0 1 1-16,3 0-2 0,0 5 3 0,0-2 0 16,10 4 0-16,2-2 2 0,8-2-1 15,3 1 1-15,6-3-1 0,3 3 0 16,1-4-1-16,-1 1 1 0,-6-1-2 16,-3 2 0-16,-4-1 1 0,-9-4-2 15,-3 4 2-15,-7 2 1 0,-1 3 0 0,-16 7 1 16,-11-1 1-16,-8 2-2 0,-9 1 2 15,-4-2-1-15,-3 0 0 0,1-2 5 16,2 0-3-16,4-5 4 0,2-3-2 16,8-5 0-16,9-5-2 0,6-3-1 15,7-2-4-15,7 0-4 0,2 0-4 0,4 0-9 16,0-2-12-16,0-10-34 16,7-1-69-16,6-4-159 0</inkml:trace>
  <inkml:trace contextRef="#ctx0" brushRef="#br0" timeOffset="1799.6538">6127 6327 306 0,'0'0'57'16,"0"0"-9"-16,0 0-16 0,0 0-9 16,0 0-7-16,0 0 2 0,0 0-2 15,0 0-1-15,0 0 1 0,0 0 2 0,24 54 2 16,-18-34-1-16,3 4 2 0,-3 2-1 15,-1 3 2-15,2 1-6 0,-1 3 0 16,0-3-6-16,0 1-10 0,-1-1 2 16,0-7-3-16,-1-5-3 0,-1-7-6 15,-1-5-41-15,-2-6-219 0,0 0-26 0</inkml:trace>
  <inkml:trace contextRef="#ctx0" brushRef="#br0" timeOffset="2860.6347">9684 5168 154 0,'0'0'48'0,"0"0"-2"16,0 0-6-16,0 0-1 0,0 0-6 15,0 0-3-15,0 0-9 0,0 0-10 16,0 0-4-16,0 0-5 0,-45-32 4 16,44 31 4-16,1 1 5 0,-2 0 2 0,1 0-1 31,-1-1 4-31,1 1-4 0,-1 0 1 0,2 0-3 0,-1 0-2 0,1 0-4 15,0 0-1-15,0 0-1 0,0 0 2 16,13 0 1-16,9 0 1 0,5 2 0 16,6 0-3-16,2-2 0 0,3 0 1 0,1 0-1 15,10 0 2-15,1 0-3 16,6-3-1-16,3 0-2 0,5 0 0 16,3-2-2-16,3 3 1 0,2-2-1 15,2 3-1-15,-3 1 2 0,0-2-2 0,-3 2 0 16,-2-1 1-16,-4-3 0 0,-1 3 2 15,-3-2 1-15,0-1 0 0,-2 0 0 16,2 0-2-16,-3-1-1 0,-2 2 0 16,-3 1 1-16,-3-2 0 0,-3 0 1 15,-5 1 0-15,-2 0 2 0,-2 0 0 0,-5 0-1 16,-11 0 1-16,1 2-2 16,-8 0 0-16,-1-1-2 0,0 2-1 15,-7-1 0-15,2 1-2 0,-6 0-2 16,0 0-3-16,0 0-9 0,0 0-22 0,0 0-32 15,-7 0-77-15,-11 4-132 0</inkml:trace>
  <inkml:trace contextRef="#ctx0" brushRef="#br0" timeOffset="4282.7555">9474 5418 205 0,'0'0'7'0,"0"0"3"0,0 0 6 15,0 0 6-15,0 0 10 0,0 0 3 0,0 0-2 16,0 0-12-16,0 0-11 0,-1-33-5 15,1 33-5-15,4 7 3 0,5 11 2 16,0 7 1-16,-1 6-2 0,-1 6 1 16,1 2-2-16,-4 3 2 0,2 5 0 15,-1 0 2-15,0 2-1 0,-1-1 1 16,1 2 3-16,-4 3-4 0,5-1 1 16,-2 4-3-16,-1 5-1 0,3 1 1 15,-2 4-2-15,-1 1 1 0,3 4-2 16,-5-2 2-16,1 0 4 0,-2-1-4 0,0-2 4 15,-5-3-3-15,1-2 2 0,-2-2 4 16,-1-3 4-16,3 2 3 0,-2-2-1 16,3-2-1-16,0 1-5 0,0 1 0 15,0-4-4-15,0 3-3 0,0-1-1 16,1-3-4-16,2-6 1 0,0-4 1 0,0-6-1 16,0-4 2-16,0-6 0 0,0 0 0 15,0-10 0-15,4 2 1 16,0-1 2-16,2-2 0 0,0 4 0 15,7-4 2-15,-3 1-2 0,3-3-1 0,3-1 0 16,0-3-1-16,3 2-1 0,1-3 2 16,2-2-1-16,2-3 1 0,4-2-2 15,2 0 1-15,5 0-2 0,1-3 2 16,4-1 1-16,2-2-1 0,0 4 2 16,3-3-1-16,0 3-1 0,4-1 2 0,2 0-2 15,4 0 0-15,4-1-1 0,6-3-2 16,6 1 2-16,3-1-2 15,6-1 2-15,3-1-1 0,5 0 0 16,3 0 0-16,2 0 0 0,1 1 0 0,0 2 0 16,0-1 1-16,-3 5 0 0,0-1-2 15,-4 1 2-15,-3 2-1 0,-3-1 0 16,0 1 0-16,-6-1 0 0,0-1 0 16,-4 1 0-16,-4 1 0 0,-10-2 0 15,-8 2 1-15,-11 0 0 0,-12 0 2 0,-3 0 2 16,-13 0 3-16,-5 0 0 15,1 2 2-15,-6-2 0 0,0 0 1 0,0 0 1 16,1 0-3-16,2 0-2 0,1-5-4 16,-3-7-2-16,1-9-1 0,-2 1 1 15,0-8 0-15,0 3-1 0,-7-2 5 16,1 2-4-16,-1-1 1 0,-2 0 1 16,-2-1-1-16,-1-1 1 0,-4 0-3 15,3-2-2-15,-2-3 2 0,0-1-3 16,0-4 2-16,4-4 2 0,-1-4-2 0,3-6 2 15,2-4-1-15,3-1 2 0,2 0-2 16,2 4 2-16,0 3-2 0,2 3 2 16,2 2 0-16,-1 3-2 0,3-2 2 15,-5 3-3-15,2-7 0 0,-3 4 2 16,3-6-4-16,-3 0 3 0,3-4-2 16,0 1 2-16,0 2 0 0,0-1 0 0,1 5-1 15,3 3 1-15,-1 3 1 16,1 2-3-16,1 7 3 0,-1 3-4 15,0 3 3-15,-1 2 0 0,-2 2 0 0,2 1 0 16,-3 0-1-16,0-2 1 0,-2 1-2 16,2-2 1-16,0-1 0 0,1-3 0 15,-1 3-2-15,6-1 0 0,0-1 2 16,2 7 0-16,-2 1 0 0,-2 4 3 16,1 3-2-16,-3 6 1 0,-4 2 0 0,2 1-1 15,-1-1 2-15,-1-1 1 0,1-1-3 16,2-1 0-16,-4 3 0 0,4-7-2 15,-1-4 1-15,1 0 2 16,-1-2-1-16,0 0 2 0,-1-1-2 0,-1 6 0 16,-1-8 0-16,0 10 0 0,0-2 1 15,0-4 1-15,-3 7-1 0,-7-4-2 16,0 1 1-16,-2 2-6 0,-6-3 6 16,-2 0-5-16,-1 1 5 0,-3 0 0 15,-1 2 0-15,-2-4 0 0,-4 2-1 0,-2 0 1 16,-5-3-1-16,-7 4 0 0,-10-1-1 15,-8-2 0-15,-9 1-1 0,-8 2 0 16,-7 0-1-16,-4 2-4 0,-6 2-9 16,-4 4-10-16,-4 3-19 0,-6 1-36 15,-1 13-91-15,-2 1-103 0</inkml:trace>
  <inkml:trace contextRef="#ctx0" brushRef="#br0" timeOffset="5126.1736">10663 6029 248 0,'0'0'53'0,"0"0"-11"16,0 0-3-16,0 0-1 0,0 0-2 16,49-84-5-16,-27 73-4 0,-3-1-6 15,2 0-1-15,1 0-6 0,-3 0 2 0,1 0-7 16,-2-1 3-16,-6 5-3 16,0-3 1-16,-6 5-1 0,-3 4-2 15,4-7-1-15,-4 6 0 0,-2-2 1 16,2 3-1-16,-3 2 0 0,0-2-3 0,0-1 0 15,0-1-4-15,-9-2 0 0,-2 1 1 16,-2 3 0-16,-9 2 1 0,1 0 0 16,-6 7 0-16,1 0-1 0,3 3 1 15,2 1-1-15,2-1 1 0,-3 2 2 16,6-1-2-16,3 2 1 0,3-3-4 0,2 0 1 16,3-2 0-16,4 0 2 15,-2 4 1-15,3 0 1 0,0 4 1 16,9 1-2-16,3 2 1 0,3-2 0 15,4 0-1-15,1-2-1 0,0 0 1 0,0 2-2 16,0 0 0-16,-3 2 2 0,-6 3-2 16,-1-1 0-16,-7 3 2 0,-3 0-1 15,0 0 0-15,-14 0 2 0,-4 0-1 16,-3-4-1-16,-4 1 1 0,0-3-4 16,-1-3 3-16,-1-2 0 0,-1-6 1 15,-2-3 0-15,3-4 0 0,-1 0-2 0,4-3-2 16,6-3-1-16,2 0-4 15,8 1-6-15,3 3-18 0,1 0-26 16,4 2-50-16,0-5-84 0,4-1-77 0</inkml:trace>
  <inkml:trace contextRef="#ctx0" brushRef="#br0" timeOffset="5495.6953">11084 6363 438 0,'0'0'7'0,"0"0"4"0,88 0-1 0,-59 4-1 16,-3 8-6-16,-4 3-2 0,-4 8-2 0,-7 4 0 16,-10 7-1-16,-1 4-2 0,-15 0 0 15,-8-1 6-15,-4-6 8 0,-2-3 9 16,6-9 7-16,8-4 1 0,5-8-3 0,9-4-1 16,1-3 2-16,0 1 0 15,16 1-1-15,11-1-6 0,15-1-9 16,9-1-7-16,4-8-4 0,5-4-4 15,4-1-7-15,-3 0-38 0,-1 1-88 0,-7-6-146 16</inkml:trace>
  <inkml:trace contextRef="#ctx0" brushRef="#br0" timeOffset="7227.2154">14446 5174 142 0,'0'0'41'0,"0"0"4"16,0 0-1-16,0 0-10 0,0 0-6 0,0 0-2 16,0 0 4-16,-12-77 0 15,12 77-3-15,-1-2-7 0,1 2-11 0,0-1-12 16,-2 1-2-16,2 0 0 0,0 0 4 15,0 0 1-15,0 0 1 0,0 8 3 16,3 7 0-16,3 4 4 0,3 4-3 16,0 3 1-16,0 3-4 0,0 4-2 15,-1 2 0-15,0 5-1 0,-1 5 2 16,-2 6-1-16,-2 9 1 0,-2 5-2 16,1 3 1-16,-1 5-1 0,-1-4-1 15,6-2 2-15,1-2 0 0,0-2 3 0,0 0 0 16,1-1 3-16,-1 0 2 0,-3 0 3 15,3 2 2-15,-4 0 0 16,0 1 3-16,0 1-5 0,0-5-4 0,0 0 1 16,1-5-5-16,5-6 1 0,0-5 1 15,1-6 2-15,0-4-2 0,-3-4-1 16,0-4-1-16,-2-9-2 0,-2-1 1 16,-1-4-1-16,-2-4 0 0,0 4-2 15,0-3-3-15,0 1-5 0,-2-7-9 0,0 1-36 16,-1-5-96-16,-4-11-113 0</inkml:trace>
  <inkml:trace contextRef="#ctx0" brushRef="#br0" timeOffset="8640.8362">14456 5007 235 0,'0'0'39'16,"0"0"4"-16,0 0-2 0,0 0-8 15,0 0-3-15,0 0-5 0,0 0-5 16,0 0-4-16,0 0-1 0,0 0-3 16,46-16-4-16,-15 16-2 0,5 4-1 15,3 4-2-15,6-1 3 0,4 0 0 16,6 0 1-16,6-3-2 0,5-2-1 16,6 0-2-16,2-2 2 0,4 0 0 15,2 0 0-15,2 0-2 0,3 0-1 0,-2-2 0 16,-2 0-2-16,-4-2 1 0,-2 1 0 15,-3-1 1-15,-2 2-2 0,-1-2 1 16,-7 2 0-16,-3 0-1 16,-5 1 2-16,-5 1 0 0,-7 0 0 0,-2 0 0 15,-5 0-1-15,-6 0 0 0,-10 1 0 0,-2 2 0 16,-7-2 1-16,0 3-1 0,-1-2 0 16,-3 4 1-1,1-1-1-15,-2 1 1 0,3 4 0 0,-1 2 2 16,1 5-1-16,-1 2-1 0,3 4 0 0,-1 4 3 15,1 5-6-15,1 5 5 0,1 3-3 16,0 0 0-16,0 3 3 0,0 1-1 16,1 3 1-16,-3 1 1 0,2 2-1 15,-1 4-2-15,-1-2 2 0,2 5-4 16,-1 2 2-16,0 5 1 0,-2 6-3 0,-1 3 1 16,-2 3-3-16,-2-1 0 15,2 0 0-15,1-6 3 0,3-3 2 0,-1-7 0 16,-2-4 3-16,3-2 1 15,-3-2-3-15,1 2 4 0,-2-3-5 0,1 1-2 16,-2 0 1-16,-2 2-3 0,2 0 1 16,-2-1-1-16,0-4 1 0,0-4 0 15,1-4 1-15,1-6 0 0,1-4 1 16,0-4 0-16,0-2 2 0,1-1 1 16,-1-2-3-16,-2-6 2 0,1 0-3 0,-4-4 0 15,-1-5-1-15,3-1 1 16,-3 1 0-16,0 1 2 0,0-2 1 0,0 1 3 15,0-6 0-15,0 0 2 0,0 3-2 16,0 0-3-16,-9 2-2 0,-7-2-1 16,6-2 0-16,-10 1 0 0,1-2 1 0,0 0-1 15,-8 0 1-15,1 0 0 16,2 0-2-16,-1 0 2 16,-3 0-1-16,-1 0 0 0,-1 0 0 0,-5 0 0 15,-4 0-1-15,0 2 1 0,-3 3 0 0,-2 2 0 16,-1-1 2-16,-3 0-2 0,4 1 1 15,-3-1-1-15,-1 2-1 0,-2 0 0 16,-1 1 2-16,0-1-1 0,1-1 1 16,0 0 0-16,1 1-1 0,0-1 1 15,1 1 0-15,-1-1-1 0,3 1 1 16,0-2-2-16,2-2 0 0,0 0 1 16,2 0 0-16,-1-1 0 0,2 0 1 15,3 0 0-15,2-1-1 0,1 0 0 16,3 1 0-16,3 0 1 0,3-2-1 0,6 2 2 15,1-2-2-15,-1-1 1 0,7 2 0 16,-7-2 0-16,8 2-1 0,-1-2 1 16,0 0-1-16,-1 0 0 0,2 0 0 15,-3 0 0-15,1 0-1 0,1 2 1 16,-1-2-2-16,1 1 2 0,0-1 1 0,7 0 1 16,-6 0 2-16,4 0-1 0,-2 0-1 15,-1 0 2-15,2-3 3 0,1-1 0 16,4 2 3-16,-2-4-3 15,3 1 1-15,-3-3-2 0,-1-1-2 0,3 0-1 16,-3-3-1-16,1 5 0 0,-2-7-2 16,0 1 1-16,2 0-2 15,-1-4 3-15,-2 2-1 0,1-1 1 16,2-3 1-16,1-1 0 0,1-2-1 0,1-5-4 16,0-3 3-16,-2-2-5 0,2-6 5 0,0-7 1 15,0-5-1-15,0-3 1 0,0-3-2 16,3 4 2-16,-1 5-4 0,1 6 2 15,-3 10-3-15,0 3-4 16,-2 6-7-16,1 5-11 0,-3 0-23 0,3 1-40 16,-1 3-71-16,-1-8-125 0</inkml:trace>
  <inkml:trace contextRef="#ctx0" brushRef="#br0" timeOffset="9558.5347">15394 5842 192 0,'0'0'36'0,"0"0"4"0,0 0-2 0,0 0-2 0,0 0-6 15,0 0-4-15,0 0-1 16,0 0-3-16,0 0-5 0,23-72-2 0,-12 62-5 16,-1 0-2-16,7-2 3 0,-2 1-2 15,2 1 1-15,-1 0-3 0,1 1-1 16,-5 2-2-16,1 0-1 0,-6 1 0 16,0 1 4-16,1-1 1 0,-4 3 3 15,0 2 1-15,-4 1-1 0,0-2-2 0,0 2-6 16,0 0-3-16,0-1-3 0,0 1 0 15,-3 0 2-15,-11 0 1 0,-4 0 0 16,-6 4 0-16,2 4 1 0,2 1-1 16,-2 2 3-16,-1 3-2 0,-1 1 1 15,-2 2 2-15,-3 2 0 0,0 2 1 0,0 2-2 16,0 0 1-16,3-2 0 16,4 1-3-16,4 0 3 0,6-1-3 15,3 3 3-15,6-4 0 0,3 2 0 16,0 0 0-16,6-2-2 0,4 1-1 0,4-1 1 15,3-5-1-15,1 0 1 0,3-2 0 16,2-2 0-16,4-4 1 0,5-1-1 16,0 0 0-16,3 0-1 0,-4 2 0 15,0 1-1-15,-7 3 0 0,-2 5 0 16,-7 2 0-16,-6 3 1 0,-4 2-1 0,-5 2 0 16,0-2 1-16,-13-1 1 0,0-1 1 15,-10-2-1-15,-5-2 0 16,-6-2 0-16,-6-3 0 0,-3-2 0 15,-3-4 2-15,0-5-1 0,-1-2 1 0,5 0 1 16,3-3-2-16,8-3 0 0,10 1-2 16,8 2-2-16,9 3-2 0,4 0-5 15,-2-1-3-15,2 1-4 0,0 0-20 16,9 0-61-16,8 6-171 0,6 0-13 16</inkml:trace>
  <inkml:trace contextRef="#ctx0" brushRef="#br0" timeOffset="10286.7616">15828 6334 136 0,'0'0'46'0,"0"0"1"15,0 0-2-15,0 0-4 16,0 0-7-16,0 0-3 0,0 0 0 0,0 0 0 15,0 0-4-15,0 0-6 0,-43-57-6 16,47 46-7-16,9-2-2 0,6 2 3 16,3 4 2-16,7 4 2 0,3 3-1 15,-2 0-1-15,2 4-7 0,-8 7-2 16,-4 5-5-16,-9 3 1 0,-10 4-1 16,-1 1 1-16,-16 4 0 0,-8-1 2 0,-7-2 0 15,-4-3 0-15,-1-4 1 0,0-3 0 16,9-2 0-16,6-6 1 0,10-2 2 15,5-2-4-15,6-3 5 0,-1 0-3 16,4 0-1-16,15 0 0 0,13 1-5 16,9-1 4-16,8 0-3 0,0 2 4 15,2 0 1-15,1 4 2 0,-5 0 0 16,-3 4-3-16,-9 1 2 0,-8 0-3 16,-13-2 1-16,-7 2 4 0,-6 3 2 15,-11 3 2-15,-12 4-1 0,-5-2 3 0,-9-1-1 16,-3-3 1-16,-5 0 1 0,-1-3-2 15,-2 0-2-15,0 1-2 0,-1-2-3 16,4-3-1-16,-1 0-3 0,7-4-2 16,3-2-8-16,5-2-19 0,4 0-49 15,8-3-122-15,5-8-84 0</inkml:trace>
  <inkml:trace contextRef="#ctx0" brushRef="#br0" timeOffset="10916.1832">16880 6122 457 0,'0'0'23'0,"0"0"-5"0,0 0-7 16,0 0-10-16,0 0-1 0,0 0 1 16,0 0 1-16,0 0-1 0,0 0-3 15,44-11-6-15,-13 9-16 0,0 2-53 16,7-3-113-16</inkml:trace>
  <inkml:trace contextRef="#ctx0" brushRef="#br0" timeOffset="11072.7034">17420 6105 480 0,'0'0'-4'0,"0"0"-5"16,0 0-7-16,0 0-10 0,0 0-13 16,0 0-21-16,87-19-42 0,-38 12-73 0</inkml:trace>
  <inkml:trace contextRef="#ctx0" brushRef="#br0" timeOffset="11272.1036">18459 6068 450 0,'0'0'-5'16,"0"0"-2"-16,0 0-4 0,0 0-1 15,0 0 3-15,0 0 2 0,101-54 4 0,-62 44 1 16,3 4-2-16,3 0 0 0,-3 0 0 15,-6 4 3-15,-10 0 0 0,-3 1 1 16,-10 1-6-16,-7 0-8 0,4 0-23 16,-7 0-80-16,0 3-86 0</inkml:trace>
  <inkml:trace contextRef="#ctx0" brushRef="#br0" timeOffset="11990.0304">20833 5073 190 0,'0'0'35'16,"0"0"6"-16,0 0 1 0,0 0-8 0,0 0-6 15,0 0-2-15,0 0-2 0,0 0 3 16,0 0-2-16,0 0-2 0,28-23-6 16,25 17-5-16,11-2-3 0,15 0 3 15,14-5 5-15,10 2 0 0,5 0-1 16,-4 3-8-16,-10 1-5 0,-16 2-5 16,-16-1-1-16,-17 4 1 0,-17-2-2 0,-12 3-11 15,-9 1-15-15,-7 0-19 16,0 0-29-16,-13 0-26 0,-8 3-38 15</inkml:trace>
  <inkml:trace contextRef="#ctx0" brushRef="#br0" timeOffset="13402.9718">20979 5095 242 0,'0'0'33'0,"0"0"-5"15,0 0-10-15,0 0-9 0,0 0 2 0,0 0 3 16,0 0 3-16,0 0 0 0,0 0 0 15,-4 62-1-15,7-30-6 0,1 5-3 16,-1 3-4-16,1 3 0 0,1 7-2 16,-4 1 2-16,2 5 0 0,-2 3 0 15,2 2 1-15,0-2 3 0,0-1 5 16,0-4 5-16,0-1 1 0,-1-2 0 16,0-2-5-16,1 2-3 0,-3-1-3 15,0 0-6-15,0 5 2 0,0 1 0 16,0 4-2-16,0 5-1 0,-5 5 1 15,-1 2 0-15,-2 0-3 0,1-2 2 0,1-6-1 16,1-6 0 0,2-7 1-16,1-5 1 0,2-4 2 0,0-3-1 0,0-2 2 15,0-2-2-15,0-2 0 0,0 3-1 16,0-3 0-16,0 2-1 0,-3 0 2 16,0 1 1-16,2 2-3 0,-2-1 3 0,2 2-3 15,-2-4 1-15,1-3 1 16,1 0 0-16,-1-3 4 0,1 0-2 15,-2 2 0-15,0 0-2 0,0-1 0 0,0-1-2 16,1 1 1-16,-1-9-1 0,1 1 0 0,2-9 0 16,0 1 1-16,0-1 0 15,0-3 1-15,3 0 1 0,1 0 0 16,5 1-1-16,1 0 0 0,3 3 1 16,0-2 0-16,0-3-1 0,0 1 0 0,5-1 0 15,2 0 1-15,0-4-1 0,6 0 0 16,5-3-1-16,2-2-3 15,7 0 2-15,2-2 0 0,5-3 0 16,2 1 1-16,4-2 0 0,-1 2-3 0,5-5 2 16,-1 3 0-16,3-1-1 0,3 0 3 0,5-1-3 15,5-1-1-15,5 0 0 16,5-1 1-16,2 2 1 0,5 0 0 16,-3 0 1-16,-3 4-2 0,-8 1 1 15,-7 1-2-15,-7 2 1 0,-5 0 1 0,-4 0-1 16,-6 0 2-16,1 0-1 0,-4 0-1 15,-1 0 1-15,-2 0 0 16,0 0 0-16,0 0 1 0,-4 0 0 16,-3-6 0-16,-8 4 0 0,-6-1 0 0,-6 1 0 15,-8 2-1-15,1 0 2 0,-6 0 1 0,5 0 3 16,-1 0 7-16,1-2 2 16,1 2 2-16,-4-5-1 0,1 1-6 0,1-7-5 15,1-6 0-15,-2-5-3 16,-1-9-2-16,0 1 0 0,-1 0-2 0,2-1 2 15,-2 4 0-15,-1 0 2 0,2 2-1 16,-2-2 1-16,0 0 0 0,0-1 3 16,-2-1 1-16,-3-1 1 0,-1-6-1 15,0-4-7-15,-1-7 3 0,1-7-4 16,1-7 1-16,3-4 2 0,2-5-2 0,0 3 1 16,0 2-1-16,7 6 2 15,0 6 0-15,1 3-3 0,-2 4 4 0,-2 4-5 16,-3 0 2-16,-1 3 2 0,0-2-1 15,0-4 2-15,0 1-1 0,-1-6 0 16,-1-1-1-16,2 0 1 0,0-3-2 16,0 2 2-16,0 0-2 0,0 2-2 15,0 3 2-15,0 4-3 0,0 5 2 16,0 5 4-16,0 4-4 0,0 3 4 16,0 8-2-16,-2 0 0 0,2 5 0 0,-2-1 0 15,1-5 0-15,1 4 0 16,0-6-3-16,0 1 0 0,0-1 0 15,1-7-1-15,2 3 0 0,0 2-1 16,2 1-2-16,-3 5 0 0,-1 0 0 0,1 6 2 16,-2 0 2-16,0-2 1 0,0 2 1 15,-3 0 2-15,-4 3-1 0,-2-4 3 16,3 4-2-16,-4-3 1 0,3 5-1 16,1-1 1-16,-4-4-1 0,4 4 0 15,-4-5 0-15,3 0 0 0,3 5-2 0,-5-6 2 16,-1 3 0-16,1 0-3 0,-4-1 2 15,-4-1 0-15,-1 5-1 0,-2 1-2 16,-2 0 3-16,-1 0-3 0,0 1 4 16,-2-3 0-16,1 2 0 0,-2-2-1 15,-1 1 0-15,-1-1 0 0,-2 0 1 0,-1 1-1 16,2 0 1-16,-5-4-1 0,-1 3 1 16,-3-4 0-16,-4 1-1 15,-4-2 1-15,-5 0-1 0,-7 0 0 16,-4-2 0-16,-8 0-1 0,-6 4-1 0,-4 0 0 15,-5 4-1-15,-1 3 0 0,0 4-1 16,6 4-1-16,6 7-3 16,10 5-15-16,8 3-22 0,7 0-45 0,11 1-80 15,6 2-98-15</inkml:trace>
  <inkml:trace contextRef="#ctx0" brushRef="#br0" timeOffset="14117.2794">21764 5882 345 0,'0'0'34'0,"0"0"-8"0,0 0-6 16,0 0-8-16,0 0-1 0,39-79 1 16,-18 67-2-16,-1-1 1 0,6 2 0 15,1 1 2-15,2-2-1 0,-1 2-4 16,-4-3-2-16,-2 2 1 0,-7 4-2 0,-7 2 3 15,-3 4 0-15,-5 1 0 0,0-1-5 16,0 1-3-16,0-4-3 0,-2 3 0 16,-11 0 3-16,-9 1 1 0,-3 0 1 15,-9 6 0-15,1 1 0 0,1 5 0 16,2 2 1-16,1 4-1 0,3 4 2 16,0 1 2-16,4 6-3 0,-1 1 1 15,4-2-3-15,5-1 0 0,3 1 0 0,6-4 2 16,5 1 3-16,1-3-1 0,12 1 0 15,6-2 1-15,6 1 0 0,2-3 0 16,4 1-1-16,-1 0-2 0,-3-3-1 16,-2 3-2-16,-6-2-1 0,-3 3 0 15,-8-6 1-15,-6 3 1 0,-2 1 0 16,-13 0 0-16,-10 3 1 0,-6-2 0 16,-5-5 2-16,-2-3-1 0,0 0 0 0,0-5 0 15,1-2-3-15,5-3-3 16,9 0 0-16,3-2-1 0,8 0-7 0,4 0-18 15,0 0-37-15,6 0-85 0,4-6-119 16</inkml:trace>
  <inkml:trace contextRef="#ctx0" brushRef="#br0" timeOffset="14616.3665">22163 6173 343 0,'0'0'12'16,"0"0"-1"-16,0 0-1 0,-37 94-2 15,30-64 0-15,2-4 2 0,1-6 2 16,3-2 4-16,1-6 0 0,0-6 1 0,0 5-3 16,0-4-1-16,0-3 0 0,0 2 4 15,0-6 8-15,1 2 4 16,3-1-2-16,7-1-7 0,4 0-9 0,3-9-6 15,6-2-1-15,2 2-1 0,0 1 1 16,0 6 1-16,-1 2 0 0,-3 0-2 16,-2 4 0-16,-1 7 0 0,-6 4-1 15,-1 0 2-15,-1 0-1 0,-4-3 0 16,0 1-1 0,-2-6 1-16,2 1 1 0,-1-2 2 0,-3-3 3 0,5-2 3 0,5-1 0 15,5-6-2-15,5-8-1 0,-2-3-5 16,-3-2-4-16,-1-2-4 15,-5-4-16-15,-2-1-59 0,-2-7-208 0,1-2-24 16</inkml:trace>
  <inkml:trace contextRef="#ctx0" brushRef="#br0" timeOffset="29785.3237">5729 7724 144 0,'0'0'33'16,"0"0"2"-16,0 0-7 0,0 0-3 15,0 0-8-15,0 0-5 0,0 0 2 0,0 0 1 16,0 0 4-16,-3-42 6 0,3 36 5 16,0-1 2-16,0 7-5 15,0-1-6-15,-3-4-7 0,3 1-1 16,-1-1-4-16,-1 1-2 0,2 4-2 0,-1-1-2 15,1 1-3-15,0-2 1 0,-2 2-1 16,2-1 1-16,0 1-1 0,0-2 0 16,0 2 0-16,-1-1 0 0,1 1-1 15,0 0 1-15,-2 0 0 0,0 0 1 16,-1 3 1-16,0 7 1 0,-3 6-2 16,6-5 2-16,-3 8-2 0,3-3 1 0,0 1-1 15,0 5 1-15,0-1 0 0,3-8 2 16,0 3-2-16,0 1 0 15,0 0 4-15,0 6-3 0,-1-2 4 0,-2 1-4 16,0 0 0-16,0 1 1 0,-2 0 2 16,-4 1-1-16,3-1-3 0,0 2-1 15,0-3 1-15,2-5-2 0,1 1 1 16,0 0 0-16,0 2-1 0,0-2 1 16,0 0-1-16,0 1 1 0,0-1 0 15,0 6 1-15,0-7 0 0,0 2 1 0,0 1-1 16,0 0 0-16,0 8-2 15,0-6 1-15,0 1-1 0,0 0 0 16,0-1 1-16,0 2-1 0,0 1 4 0,3 0-3 16,-2 1 3-16,2 0-1 0,0-2 1 15,-3-6-1-15,3 1 1 0,-2-7 1 16,-1 0-1-16,2 1 2 0,-2-7-1 16,2 5 1-16,-2-6 0 0,2 6-3 15,-1-1-2-15,1 2 1 0,-1-2-1 0,1 0-1 16,-1 1 3-16,-1 0-3 0,3 1 0 15,-3-8 0-15,0 2-1 0,0-1 2 16,0-1-1-16,0 1 0 0,3 1-1 16,-3-6-3-16,0 0-10 0,0 0-20 15,0 0-48-15,0 0-73 0,0 0-117 0</inkml:trace>
  <inkml:trace contextRef="#ctx0" brushRef="#br0" timeOffset="30360.7035">5321 8672 207 0,'0'0'58'0,"0"0"-18"0,0 0-15 15,0 0-7-15,0 0 0 0,0 0 7 0,0 0 3 16,0 0-1-16,0 0-3 0,0 0-3 15,6 4 0-15,7 2-4 0,7 4-1 16,-1-1 0-16,0 4-1 16,1 1-2-16,0 1-3 0,1 2-6 0,-1-1 0 15,-3 1-3-15,2-2-1 0,-2 1 0 16,-5-8 0-16,-2 3-2 0,-3-5 0 16,0 2 2-16,1-2 0 0,-5-3 0 15,4 3-1-15,-4-3-5 0,1 0-3 16,-1 0-8-16,-2 2-23 0,2 1-62 0,-1-2-141 15</inkml:trace>
  <inkml:trace contextRef="#ctx0" brushRef="#br0" timeOffset="30719.5132">5985 8668 260 0,'0'0'55'0,"0"0"-13"0,0 0-11 16,0 0-9-16,0 0-3 0,0 0 1 15,0 0-3-15,0 0-3 16,0 0-2-16,0 0 1 0,-42 58-2 0,32-38 2 16,-6 0 0-16,0 2 0 0,-3 2-3 15,-1-2 1-15,-2 1-5 0,-1-1 1 0,-3 0-4 16,2-2-1-16,-2-3-2 16,1-1 0-16,-1-4-2 0,3-2 0 15,8-4-3-15,-5-2-7 0,11-2-8 0,1-2-40 16,-4 0-82-16,6 0-110 15</inkml:trace>
  <inkml:trace contextRef="#ctx0" brushRef="#br0" timeOffset="31559.2731">5548 9663 111 0,'0'0'58'0,"0"0"6"0,0 0-9 0,0 0-6 15,0 0-7-15,0 0-2 0,0 0-6 16,0 0-6-16,0 0-7 0,0 0-9 16,-10-19-7-16,10 18-4 0,0 0-4 15,0 1 0-15,0 0 1 0,0 0 2 16,0 14 3-16,0 6 0 0,4 8 1 16,1 0 3-16,1 3 3 0,-2 1 4 0,3 1-2 15,-1 1-3-15,-3 1-1 16,0 0-5-16,0-2-1 0,-3-3 1 15,0-1-1-15,0-3 1 0,0-8 0 0,0-2 0 16,0-3 2-16,-2-3 1 0,1 1-1 16,-1-5-1-16,1-1-2 0,1-5-1 15,-2 0-1-15,2 0 1 0,0 0-8 16,-1 0-12-16,-5 0-34 0,3-14-66 16,-5-5-142-16</inkml:trace>
  <inkml:trace contextRef="#ctx0" brushRef="#br0" timeOffset="31882.3589">5499 9719 405 0,'0'0'47'0,"0"0"-7"15,0 0-16-15,0 0-15 0,0 0-5 16,0 0 0-16,0 0 4 0,0 0-1 16,0 0 0-16,0 0-1 0,75 12-5 15,-53 0 1-15,-5 2-1 0,-1 0-2 16,0-3-1-16,-6 0-1 0,2-3-2 0,-6-2-6 15,-5-3-6-15,5 3-28 0,1-3-40 16,-3 0-70-16,1 0-79 0</inkml:trace>
  <inkml:trace contextRef="#ctx0" brushRef="#br0" timeOffset="32383.3661">5940 9693 302 0,'0'0'25'0,"0"0"-2"0,0 0-6 16,0 0-9-16,0 0-2 15,0 0 2-15,0 0 5 0,0 0 0 0,0 0 1 16,-55 60-5-16,42-44 0 0,0 1 3 16,-3-2 4-16,3-1 2 0,0-1 5 0,3-4-8 15,0 3-1-15,4-7-7 16,3-2-3-16,0 2-2 0,3-5 1 16,-1 0 5-16,1 0 3 0,0 1 3 15,-2-1 0-15,2 0-5 0,-1 0-9 0,1 0 1 16,0-12-6-16,0-7 3 0,0-5 2 15,3 2-1-15,3-1 0 0,1 3 0 16,0 1 0-16,2 7 0 0,1 1 1 16,-3 6 2-16,-2 2-1 0,6 3 1 15,-2 0 1-15,5 8 1 0,2 9 3 0,-2 5 2 16,-3 7-1 0,-1 3 2-16,4 2 1 0,-5 3-4 0,3 1 1 15,-4-1-5-15,2-2-2 0,-2-2 0 16,-1-4-2-16,-3-11 0 0,-1-6-2 0,-2-2-1 15,-1-5-3-15,0 0-3 0,2 1-13 16,-2-6-38-16,0-1-87 0,-6-15-125 16</inkml:trace>
  <inkml:trace contextRef="#ctx0" brushRef="#br0" timeOffset="33797.6096">6196 9574 67 0,'0'0'49'0,"0"0"6"16,0 0 7-16,0 0 0 0,0 0 1 16,0 0-6-16,-80-52-14 0,65 42-12 15,3-2-11-15,-2 0-10 0,2 0-3 0,-1 0-4 16,0-1 0-16,6 5 0 0,-6-3 2 15,3 3 1-15,-5-3 2 0,-1-1 2 16,0 4 2-16,-1-2-1 0,-2 3 2 16,0-1 1-16,-2 3-3 0,1-2 0 15,-1 2-4-15,1 1-3 0,1 0 0 16,6-1-2-16,-3 0 0 0,0 3-1 16,-1-1 0-16,1-1 0 0,-4 1-1 15,4 3 0-15,-4 0 2 0,-5 3-1 16,2 2 1-16,0 4 0 0,0 2 0 0,1-1-1 15,3 2 2-15,-1-1 1 0,5 1 1 16,1-5 1-16,2 2-1 0,0-4-1 16,3 0 1-16,-6 3-1 0,4-1 2 15,-1 1-2-15,-2 4-2 0,-1 1 0 16,1 0-1-16,-1 2 1 0,2 1-2 0,0 1 2 16,2 0-2-16,-2-1 1 0,4-4 1 15,3-2-2-15,2-2 1 16,-1 1 0-16,-3 4 0 0,5-5 0 0,-3 7 0 15,0-1-1-15,2 4 1 0,-3 1 0 16,1 0 0-16,2-7 0 0,-2 3 0 16,0 0 0-16,3-6-1 0,-2 8 0 15,2 1-1-15,0-8 0 0,1 8 0 16,2-1 2-16,0 2 4 0,0 4-4 16,0-6 3-16,2-1-4 0,-1 1-1 0,1-4 2 15,-1 3-1-15,3 0 2 0,-1 0-2 16,3 3 0-16,0-3-1 15,1 2 0-15,-1 0 1 0,4 1 1 16,-1-1-1-16,-2 0 0 0,3 0 0 0,-3 0 0 16,-1 0-1-16,1 1 2 0,-1 0-2 15,0 1 2-15,-3-6-1 0,1-1-1 0,-1 3 1 16,3-3-1-16,1 3 1 16,-3-3-1-16,2-1 1 0,3 0 0 15,-2 0 0-15,-1 0 2 0,5-2-2 0,-2 0 1 16,1 0 0-16,0-2-1 0,2 1-1 15,-2 1 0-15,0-1 1 0,6 5-1 16,-2-2 1-16,-2 0 1 0,4 0-1 16,-6 0 1-16,3-1-2 0,-6 1 1 15,3-3 0-15,1 1-1 0,0 0 5 0,2 1-4 16,1-1 4-16,-2 1-3 16,4-1-1-16,0-1 0 0,1 1 0 0,-1-1 0 15,3 0 0-15,-3-2 1 16,-3-3-2-16,0 2 0 0,4-1 1 15,-7-2 0-15,5 2 1 0,-4-2 1 0,0-1-2 16,0-1 1-16,1 0-1 0,-2-1 0 16,1 2 1-16,-2-2-2 0,3 2 0 15,-1-2 0-15,1 0 0 0,4 1 1 16,-3-1 0-16,7 0 1 0,-3 0-1 16,-4 0 1-16,8 0-1 0,-1 0 0 0,-7 0 0 15,7 0 0-15,0 0 0 16,-2-1 1-16,-1-3 0 0,-1 2 1 15,1-3-2-15,-8 3 0 0,8-4 0 0,-8 3 0 16,3-1 0-16,-1 0 0 0,-2 0 0 16,1 0 0-16,-2-1 0 0,1 1 0 15,0-1 1-15,-2 1-1 0,3-1 1 16,2-1 1-16,-3-1-2 0,2 0 2 16,2 0-2-16,-4-3 0 0,8-1-4 0,-5 1 4 15,2-2-4-15,-2 2 6 0,1-3-2 16,-6 4-2-16,3 0 4 0,0-3-4 15,0 0 2-15,-1 1 0 16,0-1 0-16,-2-2 0 0,-3 5 2 0,2-4-4 16,-3 5 4-16,3-3-2 0,-2-2 0 15,2 3 1-15,-2-5-1 0,2-1-1 16,0 0 2-16,0-8-1 0,1 2 1 16,-6-1 1-16,2 0 0 0,0-2-2 15,-3 2 2-15,1-4-1 0,-1 4 0 0,0-5 1 16,0-1 0-16,0-1-2 0,0-4 1 15,0-1 0-15,-4 0-4 0,0-1 4 16,-5 0-4-16,-4-3 2 0,-1 3 0 16,-5-1-1-16,-6-3 1 0,-4 2-3 15,-5 0-3-15,-7 2-11 0,-11 4-38 0,-6 5-118 16,-7 4-126-16</inkml:trace>
  <inkml:trace contextRef="#ctx0" brushRef="#br0" timeOffset="34903.6337">11166 7984 209 0,'0'0'42'0,"0"0"-2"15,0 0 2-15,0 0-2 0,0 0-6 16,0 0-5-16,0 0-8 0,0 0-6 15,0 0-3-15,0 0-1 0,-7-53-2 16,7 51 2-16,0 2-1 0,0-1 0 16,0 0-3-16,0-1-3 0,0 1-2 15,0-1-2-15,0 0 2 0,0 1-2 0,0 0 0 16,0-1 2-16,0 0 0 16,0 2 1-16,0-1-1 0,0 1 0 15,0 0-4-15,0 0 2 0,0 1 0 0,0 14 2 16,0 6-1-16,0 10 1 0,0 1 3 15,0 4-1-15,0-1 1 0,0 5 2 16,0 2 0-16,0 2 1 16,0 0 3-16,0 2-2 0,3-2 2 0,-3 0-3 15,4 0 1-15,-1 0 3 0,-3 2-6 16,1-2 3-16,-1-3-4 0,0-1-1 16,0-2 0-16,0-3-1 0,0-4 0 15,2-1 0-15,1-6 1 0,-2-5 0 16,2-3 2-16,-1-5-2 0,-1-6-1 0,1 1-2 15,-2-6 0-15,0 0-3 0,0 0 1 16,0 1-6-16,0-1-14 0,0 0-27 16,-2-12-49-16,-4-5-95 0,-1-7-85 15</inkml:trace>
  <inkml:trace contextRef="#ctx0" brushRef="#br0" timeOffset="35250.4615">10812 8664 400 0,'0'0'47'0,"0"0"-10"15,0 0-11-15,0 0-11 0,0 0-1 16,0 0-2-16,0 0-4 0,82 8-3 16,-56 2-1-16,-1 4-2 0,1 3-2 15,3-1 0-15,0 1-2 0,0 0-1 0,0-2-1 16,-2-1-3-16,-1-5-5 0,-4 0-29 15,0-5-97-15,-2-2-113 0</inkml:trace>
  <inkml:trace contextRef="#ctx0" brushRef="#br0" timeOffset="35523.5289">11522 8681 273 0,'0'0'7'0,"0"0"5"16,0 0 1-16,0 0 4 15,0 0 5-15,-85 53 6 0,73-41 3 0,0 2 0 16,-2 1-6-16,4 0-8 15,-3 0-9-15,-2 1-5 0,0-3-6 0,-3 2-10 16,1 0-17-16,-1-1-53 0,3-1-99 16</inkml:trace>
  <inkml:trace contextRef="#ctx0" brushRef="#br0" timeOffset="36114.9915">11257 9429 334 0,'0'0'47'0,"0"0"-9"0,0 0-19 15,0 0-10-15,0 0-1 0,0 0 4 0,0 0 7 16,0 0 1-16,0 0 2 0,0 105-3 16,6-63 2-16,1 4-1 0,-1 3-5 15,-3-2-1-15,0 0-6 0,0-4 1 16,-3 0-3-16,0-5-5 0,0-3 3 16,0-12-4-16,0-2-1 0,0-7 1 0,0-9-3 15,0 3-3-15,0-8-2 0,0 0-3 16,0 0-6-16,0 2-7 0,0 0-37 15,0-2-43-15,0 0-72 0</inkml:trace>
  <inkml:trace contextRef="#ctx0" brushRef="#br0" timeOffset="36420.2852">11273 9497 334 0,'0'0'66'0,"0"0"-1"15,0 0-15-15,0 0-19 0,0 0-10 16,0 0-7-16,93-48-4 0,-73 56-2 0,3 5-4 15,0 7 0-15,-1 2-1 0,-2 4-4 16,-1 1 0-16,0 1-3 0,-5-3-3 16,2-3 0-16,-1-5-4 0,-4-5-7 15,-5-5-32-15,4-5-59 0,0-2-142 16</inkml:trace>
  <inkml:trace contextRef="#ctx0" brushRef="#br0" timeOffset="36798.604">11759 9475 291 0,'0'0'52'0,"0"0"-4"0,-87 80-14 16,63-51-9-16,3-3-10 0,6-2-4 0,4-7-1 15,7-6-1-15,0-1 0 16,1-6-3-16,3 1 2 0,0 1 3 0,0-6 5 16,0 0 7-16,0 0-2 0,0-8-6 15,11-8-3-15,1-10-7 0,5-6-2 16,-1-3 0-16,4 0-1 0,1 5 4 16,-1 3 4-16,3 6 2 0,-1 5 1 15,-8 7-2-15,2 3-2 0,2 5-2 0,0 1 1 16,3 6-2-16,-1 9-2 0,-3 7 0 15,1 9-3-15,-4 4 2 0,-2 6-2 16,-5 2 1-16,-1 1-2 0,-4 0 0 16,-2-1-3-16,0-6 2 0,0-4 1 15,-5-3-4-15,-1-13-3 0,2-1-18 16,1-5-34-16,1-5-71 0,1-1-154 0</inkml:trace>
  <inkml:trace contextRef="#ctx0" brushRef="#br0" timeOffset="37788.7535">12073 9338 209 0,'0'0'76'15,"0"0"-19"-15,0 0-19 0,0 0-11 16,0 0-2-16,-85-76-4 0,71 64-2 16,0 0-4-16,0-2-7 0,-1-1-1 0,-1 1-4 15,-1-1 7-15,-1 2 3 0,-2-1-1 16,-1 2 0-16,-3 0-3 0,0 1 1 15,-1 3-1-15,-1 2 3 16,-1 2-2-16,-2 3-1 0,0-1-2 0,-1 2-4 16,-1 0-1-16,2 2 0 0,-1 2 0 15,-1 2-1-15,1-2 0 0,4 1-1 16,0 1 2-16,0 2 0 0,2-1 2 16,-1 4 1-16,2-1 1 0,0 4 4 15,1 1-5-15,0 2 2 0,-1-1-5 0,4 1 0 16,3-2 1-16,-1 0 0 0,1 1 1 15,0-1-1-15,2 2 3 16,-5 1-2-16,2 2 2 0,-2 3-1 0,-3-1-1 16,1 3-2-16,0-1 1 0,-2 2-2 15,3-1 2-15,5 3-2 0,0 1 1 16,3-1 0-16,3 3 0 0,5-1 0 16,4 0 1-16,0 1 0 0,3-1-1 15,4-2-2-15,2 0 1 0,2 0 2 16,-1 1-3-16,1-3 4 0,0 2-4 0,-1 0 0 15,0-4 1-15,2 0-2 0,-2 0 1 16,2-2-1-16,2 2 2 0,1 0-2 16,0-5 1-16,0 1 1 0,4 2-2 15,-3-1 1-15,1 1-1 0,-1 0-1 16,1-1 2-16,2 2-1 0,-2-2 1 0,2 1 0 16,-1-4 0-16,0-1 1 15,1-2 0-15,-3-3 0 0,6 1 0 0,-3-5 1 16,2 0-1-16,1-1 0 15,-2-2 0-15,3-2-1 0,0 0 0 0,0-2 2 16,-1 1-2-16,3 0-1 0,-2 1-1 16,1 0-2-16,1-1 2 0,-2 1 0 15,3 1 2-15,2 0 1 0,-2 1 1 16,1-2-2-16,-2 0 1 0,-2-3 0 16,2 0-1-16,-2 0 2 0,1-3-1 15,0-3 0-15,2-2 0 16,1-1-1-16,2-3 1 0,0 0-1 0,-2 0 0 15,1 0 0-15,-4-1 0 0,-2 1 1 16,0 0 0-16,-4-1 0 0,-3 0 1 0,-1 0 0 16,-2-4-1-16,-2-4-1 0,0-2 1 15,0-3 0-15,-1-1 0 0,1-3 1 16,0-1-2-16,2 1 1 0,1 0-1 16,0-3 2-16,1 2-1 0,-2 0 1 15,-3-1 0-15,-5-1-3 0,0-2 4 0,-4-4-4 16,-4-4 2-16,-8-4 1 0,-5-6-3 15,-3-4 0-15,-5-1-2 0,-1 1 2 16,0 7-3-16,-1 8 0 0,-2 8-6 16,1 7-4-16,1 9-13 0,-7 3-22 15,-3 5-44-15,-2 6-158 0,-5 4-31 16</inkml:trace>
  <inkml:trace contextRef="#ctx0" brushRef="#br0" timeOffset="39170.0524">16220 9357 532 0,'0'0'-1'0,"0"0"-2"0,0 0-20 15,0 0-29-15,0 0-78 16,0 0-113-16</inkml:trace>
  <inkml:trace contextRef="#ctx0" brushRef="#br0" timeOffset="42619.1556">6007 11087 175 0,'0'0'50'0,"0"0"-6"16,0 0-4-16,0 0-5 0,0 0-3 16,0 0-2-16,0 0-4 0,0 0-6 15,0 0-5-15,-19-50-6 0,16 37-5 16,3 0-1-16,-3 1 2 0,2 0-2 16,-1 6 1-16,-1-5-1 0,2 6 2 15,-1 1 1-15,1-1 1 0,1 5 0 0,-2-2-2 16,2 2 0-16,0-1-2 0,-1-1 1 15,1 1-1-15,-3 0 1 0,3-1 2 16,0 1-2-16,0-1 0 0,-3 1-2 16,3-1 2-16,0 0-1 0,0 2-1 15,-3 0-1-15,3 0-2 0,0 0-1 0,0 0-1 16,0 0 0-16,-2 0 3 16,-1 0 0-16,0 4 1 0,-2 6 1 0,1-1-2 15,-2 0 0-15,5 1 0 16,-2 0 1-16,1 0 0 0,1 3 1 0,1-1 0 15,0 1-1-15,0 3 0 0,0-6 0 16,3 6 0-16,-2-6-1 0,2 0 0 16,0 7 0-16,-3-6 0 0,3 4 2 15,0-4 1-15,0 2 2 0,0 3 2 16,0-1-1-16,0 0 3 0,-1 2-4 0,1-2 0 16,0-4-2-16,0 5-1 15,0 1 1-15,-2 0-3 0,4 4 0 16,-2-2 1-16,0 2-1 0,1 0-1 0,0 0 2 15,-1 0-1-15,0-6 1 0,-2 4 3 16,-1-1-2-16,2 0 0 0,-2 0 1 16,1 0-1-16,-1 3 1 0,0-8 1 15,0 9-1-15,0-3 0 0,0-5 0 16,2 5-1-16,-2-6 2 0,0-7-1 16,1 4 0-16,1-3 0 0,-2-4-2 0,1 4-2 15,-1-7-1-15,0 0-1 0,0 0-2 16,0 2-3-16,0-1-10 0,0-1-17 15,0 2-29-15,0-2-59 16,-4-5-78-16</inkml:trace>
  <inkml:trace contextRef="#ctx0" brushRef="#br0" timeOffset="43371.1389">5615 11472 267 0,'0'0'56'0,"0"0"-7"15,0 0-10-15,0 0-11 0,0 0-7 0,0 0-2 16,0 0 0-16,0 0-2 0,0 0-3 16,-15-7-3-16,14 7-3 0,-1-1 1 15,1 1 2-15,1 0-1 16,-2 0 1-16,2 0-2 0,-1 0 0 0,1-2-3 16,-2 2 0-16,2 0 0 0,-2 0 1 0,2 0-1 15,-3 0 2-15,3 0-2 0,0 0 2 16,0 0-1-16,0 0-2 0,0 0-1 15,0 0 1-15,0 0-2 0,0 0 1 16,0 0 1-16,5 0-2 0,7 0 0 16,3 4 0-16,2 2-3 0,3 2 2 0,-1-1-1 15,0 1 0-15,-9-3 1 16,6 1-1-16,-3-2-1 0,-3 0 1 16,4 1 0-16,0 1 0 0,-2 1-1 15,3 0 1-15,2 1-1 0,-2 3 0 0,2-2 0 16,-1 0 0-16,3 2 1 0,1 0 0 15,-4 0-1-15,4-2 0 0,-7-1 0 16,0-1 1-16,-4-3-1 16,-2 2 1-16,-1-1-1 0,-3-3 0 0,7 2 1 15,-7 0-1-15,0-1-1 0,0 0 1 0,-3-3 0 16,0 0-1-16,0 0 2 16,1 1 0-16,-1-1 0 0,3 0 1 0,-3 2-2 15,3-2-1-15,-3 0-1 16,3 0-1-16,-2 0-1 0,-1 0-6 0,2 0-5 15,-2-2-20-15,0-4-30 16,0 0-68-16,0 0-132 0</inkml:trace>
  <inkml:trace contextRef="#ctx0" brushRef="#br0" timeOffset="43994.0026">6289 11342 133 0,'0'0'41'0,"0"0"-3"16,0 0-9-16,0 0-6 0,0 0-5 15,0 0-2-15,0 0-7 0,0 0-2 16,0 0 0-16,0 0 2 16,1-6 1-16,-1 6 0 0,0 0-1 0,0 0 0 15,0 0 2-15,-1 3 0 0,-5 5 1 16,-3 3 0-16,5-3 1 0,-6 4-2 16,-2 0 0-16,3 1 0 0,-8 2-1 15,7-2 0-15,-3 1-1 0,4-1 0 16,-1 2 0-16,2 1 1 0,-1-1 1 0,0 2-1 15,2-1 0-15,-3 3 0 0,1-3 0 16,0 1-1-16,2-6 3 0,0 1-2 16,3-5 2-16,-4 0-3 0,-2 6-1 15,5-7-1-15,-4 5-1 0,3-3-3 16,0-3 0-16,2 2-3 0,0-2 0 16,-2 3 0-16,3-6-1 0,0 1 1 0,0 1-1 15,3-4 0-15,-3 0-1 16,3 0-2-16,0 2 0 0,-4 1-3 0,-3 0-5 15,-2-1-9-15,-1-2-44 0,-3 0-157 16,4-7-47-16</inkml:trace>
  <inkml:trace contextRef="#ctx0" brushRef="#br0" timeOffset="54131.4575">4387 12164 399 0,'0'0'67'16,"0"0"-16"-16,0 0-20 0,0 0-15 0,0 0-7 15,0 0-7-15,0 0-1 0,0 0-2 16,0 0 4-16,0 0 1 0,3 2 3 16,4 16-2-16,3 8 0 0,-1 3-2 15,1 3 3-15,-4 1 0 0,-2 2 1 16,-1 1-1-16,-3-1 0 0,0-1-4 0,0-1 0 16,0-1 3-16,0-2-3 0,0-7 3 15,0-3-3-15,0-6-1 16,0-8 1-16,0 1 0 0,0-7 3 15,0 0 4-15,0 0 4 0,0 0 1 0,0 0-1 16,6-12-8-16,5-13-1 0,1-8-3 16,2-6 1-16,1-3 0 0,2-4-2 15,5 0 2-15,7 1-2 0,3 4 1 16,1 6 0-16,7 5 2 0,-5 5-1 16,-6 7-1-16,-7 6-1 0,-5 4-2 0,-7 3-2 15,-5 4-5-15,2 1-5 0,-6 0-6 16,2 1-18-16,-3 3-29 0,3 7-51 15,-3-5-96-15,0 5-34 16</inkml:trace>
  <inkml:trace contextRef="#ctx0" brushRef="#br0" timeOffset="54544.8223">4565 12439 427 0,'0'0'29'0,"0"0"1"15,0 0-10-15,0 0-7 0,0 0 4 16,0 0 2-16,0 0-2 0,53 92 0 15,-31-73-8-15,-3-3-4 0,1 0-4 16,-1-4-3-16,-9-3 0 0,3-1-4 16,-6-4-11-16,-1-3-41 0,1 4-90 15,-2-4-111-15</inkml:trace>
  <inkml:trace contextRef="#ctx0" brushRef="#br0" timeOffset="55228.7611">5032 12552 245 0,'0'0'74'0,"0"0"-11"0,0 0-12 16,0 0-13-16,0 0-6 0,0 0-7 15,0 0-7-15,0 0-1 0,0 0-1 16,0 0-1-16,-12 30-3 15,12-30-1-15,0 3-1 0,2 1 1 0,-1 0-1 16,2-1-1-16,-3-3 1 0,6 0-1 16,7 0-2-16,3-3 0 0,4-5-2 15,-1-5-4-15,-3 0 4 0,-2-2-5 16,2-3 5-16,0 0 3 0,-1-1-3 16,-4-4 2-16,2 1-4 0,-4-1 1 0,-2 6-1 15,-1 0 3-15,-5 7-1 0,-1 4 1 16,0-5 0-16,0 7-5 0,0 0 0 15,0-1-3-15,-1 5-2 0,-9 0 1 16,-2 7 1-16,-5 10 2 0,2 6 1 16,1 4-2-16,4 2 2 0,1-1-1 15,3 0 1-15,5-2 4 0,1-2-3 16,0-2 2-16,7-4-3 0,2-5 1 16,-2-4-1-16,9-3 0 0,3-4-1 15,4-2-1-15,9-4-5 0,1-6-15 0,2-6-28 16,-3-6-53-16,2-4-98 15,-6-1-89-15</inkml:trace>
  <inkml:trace contextRef="#ctx0" brushRef="#br0" timeOffset="55656.3391">5573 12297 370 0,'0'0'36'0,"0"0"6"16,0 0-8-16,0 0-7 0,0 0-7 0,0 0-5 16,0 0-5-16,0 80-3 0,3-66-5 15,1 3 2-15,2-6-3 0,-1-2 0 16,0-1-1-16,1 0 1 0,-5-5-1 15,2 0 3-15,0 0 2 0,-3-3 2 16,0 0 0-16,4 0-2 0,2-8-1 16,3-5-4-16,-2-5 1 0,-1 4-1 15,0 1 0-15,-1 6 1 0,-5 4-2 16,3 0-2-16,-3 3 0 0,3 0 4 16,1 9 3-16,2 11 4 0,0 9 1 0,-3 5 0 15,-3 8 1-15,0 4-2 0,0 6 1 16,0 3-5-1,-4-2-5-15,-4-2 1 16,1-5-2-16,-3-5 1 0,3-4 0 0,-2-10 1 0,5-7-1 0,-2-5 0 16,2-6-5-16,1-5-5 0,1 0-29 15,2-4-139-15,-4-2-95 0</inkml:trace>
  <inkml:trace contextRef="#ctx0" brushRef="#br0" timeOffset="56039.3215">6274 12409 479 0,'0'0'52'0,"0"0"-6"16,0 0-23-16,0 0-12 15,0 0-7-15,0 0-1 0,0 0 2 0,0 0-1 16,84-3-4-16,-55 0-2 0,0 0-2 16,-9 0-4-16,0 1-15 0,-8 1-44 15,-2-4-114-15,3 2-86 0</inkml:trace>
  <inkml:trace contextRef="#ctx0" brushRef="#br0" timeOffset="56221.5121">6264 12581 525 0,'0'0'12'16,"0"0"6"-16,0 0-2 0,0 0-8 15,0 0-7-15,0 0-5 0,104 37-11 0,-65-43-51 16,-1-6-130-16,2-3-65 0</inkml:trace>
  <inkml:trace contextRef="#ctx0" brushRef="#br0" timeOffset="56997.1409">7081 12391 321 0,'0'0'79'0,"0"0"-26"0,0 0-19 16,0 0-12-16,0 0-5 0,0 0-1 0,0 0 1 15,0 0-2-15,0 0-1 0,0 0-1 16,-16 6 2-16,16-6 0 0,-1 0 1 15,1 0 3-15,0 0-1 16,0 0-3-16,0 0-3 0,0-2-6 0,0-10-4 16,5-5 1-16,1-6-1 0,0 1 0 15,3-4-2-15,-2-1 0 0,0-2-2 16,0 0 2-16,1 2-1 0,-4 6 2 16,-1 2 1-16,0 7-1 0,1 2 0 15,-3-2-1-15,1 9 0 0,-1-2 1 0,-1 5-1 16,2-5 0-16,-1 0-2 0,1 1 2 15,-1 1-1-15,-1 3-1 0,0-1 1 16,0 1 0-16,2-2 0 0,-2 0 0 16,1 2 0-16,-1-1 0 0,0 1-1 15,2-1-2-15,-2 1 1 0,0-2-1 16,1 2 2-16,-1 0 2 0,0 0 0 16,0 0 0-16,3 0 0 0,-3 2-2 15,3 2 2-15,1 6-1 0,0 1 0 16,-2 1 1-16,2 8-1 0,-2-2 1 0,-1 8 0 15,2-1 0-15,-3 3 2 0,0-1-1 16,3 2 0-16,-3 0-1 0,3 0 1 16,0-2-1-16,-2 3 1 0,1-4-1 15,-2 2 1-15,1-1-1 0,-1 1 1 16,0 0 4-16,0-2-4 0,0 2 2 0,0-9-2 16,0 2-1-16,0-8 0 15,2-1-1-15,0 0 0 0,-2-7 0 16,2 1-1-16,-2-6-3 0,0 0-1 0,0 0-8 15,0 2-23-15,1-2-60 16,-1 0-111-16,0 2-76 0</inkml:trace>
  <inkml:trace contextRef="#ctx0" brushRef="#br0" timeOffset="57271.5229">7000 12703 394 0,'0'0'42'15,"0"0"6"-15,0 0-2 0,0 0-17 0,0 0-7 16,0 0 4-16,0 0 2 0,0 0 1 15,0 0-6-15,0 0-7 0,91 30-6 16,-53-30-8-16,8 0-4 0,6-4-7 16,0-5-31-16,-1-2-154 0,-1-2-99 15</inkml:trace>
  <inkml:trace contextRef="#ctx0" brushRef="#br0" timeOffset="58378.6121">4359 13374 321 0,'0'0'79'0,"0"0"-24"0,0 0-22 15,0 0-14-15,0 0-8 0,0 0-3 16,0 0-4-16,0 0 3 0,0 0 1 16,-5 26 1-16,16-6 2 0,5 8 2 15,3 2-2-15,4 4 2 0,-1 1-4 0,1 2-2 16,3 1-1-16,0-3-3 0,-4-2-2 15,1-4 2-15,0-4-3 0,-3-3 2 16,-8-9 2-16,-5-5 2 0,-4-5 7 16,-3-3 8-16,0 0 6 0,3 0 3 15,5-9-5-15,3-8-10 0,-1-13-7 0,1-3-3 16,-2-6 0-16,0-1-4 0,1 3 2 16,-3 2-2-16,0 5 0 15,-1 6-1-15,1 4-2 0,-1 8-2 16,0 0-1-16,-2 4-3 0,-1 4-2 0,0 0-6 15,-3 4-14-15,3-3-27 16,0 0-53-16,1 0-82 0,-1 2-88 0</inkml:trace>
  <inkml:trace contextRef="#ctx0" brushRef="#br0" timeOffset="58999.7689">5305 13572 370 0,'0'0'73'16,"0"0"-25"-16,0 0-16 0,0 0-7 16,0 0 2-16,0 0-1 0,0 0-4 15,15-83-10-15,-15 72-7 0,-6 4-7 0,-7-2-2 16,-2 6 1-16,-6 2-1 15,-1 1-1-15,0 4 2 0,-1 9 1 16,2 3 1-16,-1 5 3 0,3 6 0 0,-1-1-2 16,5 5 2-16,1-2-2 0,4-1 2 15,2 0 1-15,3-8-2 0,5-2 3 16,0-6 0-16,0-3-1 0,0 2 2 16,0-7 1-16,0 0 2 0,0-4 2 15,8 0 0-15,4-1-1 0,5-11 0 16,5-6-2-16,1-7-2 0,-1-4 1 0,2-2-3 15,0-1 1-15,2 4-2 0,-2 3 1 16,-2 7-2-16,-9 7 1 0,-3 4-2 16,-1 7 0-16,-2 0-1 0,3 8 0 15,3 8 0-15,-4 4 1 0,-2 7 0 16,3 2 0-16,-3-1 0 0,2-1 0 0,0-1 0 16,1-5-2-16,0-1 2 0,-3-7-2 15,3-2 2-15,-4-6-1 0,4-3 0 16,6-2-1-16,-3 0-7 15,4-9-19-15,-2-6-20 0,-3-7-54 0,-1-2-95 16,1-4-75-16</inkml:trace>
  <inkml:trace contextRef="#ctx0" brushRef="#br0" timeOffset="59478.8245">5671 13334 394 0,'0'0'77'0,"0"0"-24"0,0 0-38 0,0 0-15 16,0 0-2-16,0 0 2 0,0 0 4 15,0 0 2-15,2 101 0 0,-1-59 0 16,-1 3-1-16,0 1 1 0,3-2-4 16,4-1 0-16,-3-8 1 0,4-4 2 15,-1-8 3-15,-1-8-1 0,2-2 2 0,-3-7 2 16,-4-3 4-16,2 0 6 0,3-3 0 16,3-9-4-16,2-8-7 15,7-10-7-15,-3-7-2 0,0-4-2 0,5-1 0 16,3 3-1-16,-1 4 1 0,4 5-1 15,0 7 2-15,-7 6-3 0,-9 6 1 16,2 8-1-16,-1 0 2 0,2 11-1 16,3 7 3-16,-6 5 1 0,-1 6 1 15,-2 1 0-15,-1 3-2 0,-2-2 2 16,2 0 0-16,1-4 0 16,2-3 0-16,-2-5-2 0,0-5-5 0,1-3 0 0,-3-5-4 15,4-3-14-15,-2 1-51 16,-1-4-142-16,5-4-72 0</inkml:trace>
  <inkml:trace contextRef="#ctx0" brushRef="#br0" timeOffset="60068.9226">6242 13584 434 0,'0'0'52'0,"0"0"-3"0,0 0-22 16,0 0-17-16,0 0-7 0,0 0 0 15,0 0 5-15,0 0-2 0,0 0 1 16,0 0-2-16,18 75 1 0,-15-57-2 0,0-9 0 16,1-1 1-16,-3 1 0 0,2-5 2 15,0 0 0-15,-3-4 2 0,0 0 1 16,4 0 1-16,4-4-3 0,3-7-3 15,2-6-3-15,-7 4-2 0,3 0 0 16,-4 4 0-16,-2 5 0 0,0 1-1 16,-3 3 0-16,0-2-2 0,0 2 0 15,6 0 0-15,3 2 1 0,2 7 1 16,1 0-2-16,-2 2-4 0,0 0-7 16,-4-1-20-16,4 0-62 0,-3-4-174 0</inkml:trace>
  <inkml:trace contextRef="#ctx0" brushRef="#br0" timeOffset="60372.5646">6510 13711 462 0,'0'0'21'0,"0"0"9"15,0 0-3-15,0 0-9 0,0 0-5 0,0 0-1 16,0 0 0-16,0 0-1 0,0 0-4 15,87 3-1-15,-64-16-1 0,-2-7-2 16,1-4-2-16,-2-6 0 0,-1-6 1 16,-1-3-4-16,-3-4 0 0,-6 4-2 15,0 2 2-15,-3 12 1 0,-4 10 5 0,0 8 3 16,-2 4-1-16,-2 0 0 16,-9 3-2-16,-5 0 3 0,-6 18 5 15,-2 8 0-15,2 8-2 0,6 1-2 16,6 2-4-16,6-1-1 0,4 1-2 0,17-5-2 15,6-3-11-15,13-4-54 0,8-9-211 16,8-7-24-16</inkml:trace>
  <inkml:trace contextRef="#ctx0" brushRef="#br0" timeOffset="61088.0976">7370 13462 545 0,'0'0'31'0,"0"0"0"0,0 0-11 0,0 0-13 15,0 0-6-15,0 0-2 0,0 0 1 16,78-1 0-16,-46-2-5 0,-3 0-2 16,-3 1-9-16,-4 2-23 0,-2 0-63 0,-1 0-103 15,-6 0-55-15</inkml:trace>
  <inkml:trace contextRef="#ctx0" brushRef="#br0" timeOffset="61219.7606">7506 13639 533 0,'0'0'13'0,"0"0"6"16,0 0-3-16,0 0-7 0,0 0-10 15,0 0-7-15,0 0-6 0,0 0-49 0,106 5-121 16,-71-10-75-16</inkml:trace>
  <inkml:trace contextRef="#ctx0" brushRef="#br0" timeOffset="62080.525">8474 13341 378 0,'0'0'79'0,"0"0"-17"0,0 0-23 16,0 0-12-16,0 0-5 0,0 0-4 15,0 0-2-15,0 0-5 0,0 0-3 16,-9-33-5-16,9 31-3 0,0 0 0 16,0 1-3-16,0 0 1 0,0-1 0 0,0 0-1 15,0 1 2-15,0 1-1 0,0 0 3 16,0 0-1-16,-2 0 2 15,1 12 1-15,-2 6-1 0,3 8 3 0,0 3-3 16,0 0 0-16,0 1 0 16,4 0-2-16,1 1 1 0,1-3 0 0,-2-1-1 15,-1-9 0-15,4-2 0 0,-4-7 1 16,-2-4-1-16,4 5 3 0,-4-5 0 16,1 0 2-16,-1-1 0 0,-1-4 1 15,0 0 0-15,0 0 3 0,0 2-1 0,0-2 4 16,3 2 1-16,-3-2 0 0,0 0 2 15,0 1-2-15,3-1 1 0,-3 0-3 16,4 0-3-16,2-7-2 0,3-9-2 16,1-6-3-16,3-3 0 0,-2-2-1 15,4-1 0-15,1 2 0 0,-2 1 0 0,2 3 0 16,0 4-1-16,-3 6 0 16,-3 3 0-16,0 3-3 0,-7 4 2 0,7 2-1 15,-1 0-1-15,7 8 3 16,1 10-2-16,-2 7 2 0,-4 3 1 0,-2 7 0 15,-2 3 0-15,2 1 2 0,-5 0-3 16,-1-6 2-16,0-2-1 0,0-11-1 16,-3-1 1-16,3-7 1 0,-3-7-1 15,2 0 1-15,-2-5 3 0,0 0 1 16,3 0 1-16,2-8-2 0,2-12-2 0,2-13-2 16,2-9 0-16,1-5-1 15,4-1 1-15,1 2-2 0,5 5 2 16,5 9-1-16,2 8 1 0,0 6 0 15,-3 9 0-15,-1 5-1 0,-5 4 0 0,0 6 1 16,-4 10 0-16,0 4 0 0,-1 5 0 16,-4-2 0-16,2 4 0 0,-4-2 0 15,2 0-3-15,-2-2 3 0,0 0-2 16,1-3 1-16,-2-6 0 0,0-4-3 16,-4-2-6-16,-1-5-12 0,0 1-21 0,-3-4-49 15,0 0-200-15,8-7-15 0</inkml:trace>
  <inkml:trace contextRef="#ctx0" brushRef="#br0" timeOffset="62596.0988">9750 13376 221 0,'0'0'70'0,"0"0"-1"0,0 0-17 16,0 0-22-16,0 0-9 0,0 0-4 15,-23-82-2-15,12 77-4 16,4 0-5-16,-5 5-2 0,-7 0-2 0,-1 5 4 15,-8 8 5-15,1 4-1 0,-2 5 3 16,3 5 2-16,3 1-2 0,4 2 0 16,0 2-2-16,6-1 0 0,2-4 1 15,5-4-2-15,3-4-1 0,3-7 2 16,0-3-3-16,0 2 1 0,3-7 1 0,4-1-2 16,5-3-2-16,2-1 0 0,5-11-3 15,-3-6-1-15,1-5-1 0,-1-5 1 16,3-4-1-16,1 1 0 15,-2 0 0-15,2 6 0 0,-7 6 3 0,-2 8 0 16,-5 6 2-16,-3 2 0 0,6 3-1 16,-3 1 0-16,2 14 0 0,4 7 2 15,-5 4-4-15,3 7 2 0,-1 2-3 16,1 1 0-16,3 2-1 0,0-3-2 16,3-1-3-16,-2-6 1 0,2-5-6 0,-6-8-9 15,-2-6-26-15,-1-8-51 0,3-1-162 16,0-10-41-16</inkml:trace>
  <inkml:trace contextRef="#ctx0" brushRef="#br0" timeOffset="62882.7572">10012 13334 475 0,'0'0'26'16,"0"0"8"-16,0 0 3 15,0 0-8-15,87 96-10 0,-61-74-8 16,1 1-6-16,4-2-2 0,-1-2-3 0,-1-1-2 15,-4-1-4-15,-2-2-8 16,-9-3-9-16,-2-2-45 0,-6-3-101 0,-3-4-94 16</inkml:trace>
  <inkml:trace contextRef="#ctx0" brushRef="#br0" timeOffset="63142.6995">10277 13372 408 0,'0'0'87'16,"0"0"-14"-16,0 0-31 0,0 0-19 16,0 0-13-16,0 0-2 0,0 0 5 0,0 0 4 15,0 0 1-15,-22 43 1 0,9-11-5 16,-3 4-4-16,-2 3-3 0,-3 4-3 15,-2 0-3-15,-3-1-4 16,-1-3-7-16,-1-1-10 0,-1-7-63 0,-1-2-179 16,4-9-39-16</inkml:trace>
  <inkml:trace contextRef="#ctx0" brushRef="#br0" timeOffset="63837.3799">10909 13010 398 0,'0'0'23'0,"0"0"-2"0,0 0-5 16,0 0-12-16,0 0-4 0,0 0 5 16,0 0 6-16,-104 104 13 0,72-40 2 15,0 11 1-15,3 6-3 0,9 5-3 16,8-3 0-16,11-3 0 0,4-8 0 16,18-6-9-16,11-8-4 15,10-6-3-15,7-8-11 0,5-5-18 0,7-12-70 16,1-6-186-16,3-12-4 0</inkml:trace>
  <inkml:trace contextRef="#ctx0" brushRef="#br0" timeOffset="64856.0036">11273 13339 209 0,'0'0'78'16,"0"0"-27"-16,0 0-21 0,0 0-10 16,0 0 2-16,0 0 4 0,0 0 0 15,0 0-2-15,0 0-1 0,99-55-3 16,-73 47-2-16,-2-2-1 0,1 0 0 16,-3-1-1-16,-2 0-1 0,-7 4-9 0,0-1 3 15,-6 3-5-15,-4 1 5 0,1 3 1 16,-4 1 1-16,0-1-6 0,0 1-3 15,0 0-4-15,-3 0-1 16,-14 1 7-16,-8 8-4 0,-7 6 4 0,2 0-3 16,1 3 0-16,0 0 0 0,5 2 0 15,-1 2 1-15,6 0-1 0,1 1 2 16,4 2-1-16,5-3-1 0,4 1 2 16,5 0 0-16,0-2 1 0,13 0 1 15,3-2-2-15,6-3 1 0,5 0-1 0,3-3 0 16,5 0 0-16,3-2 1 0,-2 3-1 15,-3-3-2-15,-4 1-1 16,-10-4-1-16,-4 0-1 0,-7-2 0 16,-8 3 2-16,0 3 0 0,-17 1 2 0,-12 2 1 15,-9-1 0-15,-7-3-3 0,-4-2 2 16,0-4 0-16,3-2 2 0,3-3-1 16,6 0-1-16,7-4-1 0,11 0-1 15,6 1-4-15,9 1-6 0,4 2-5 16,-2 0-14-16,2 0-24 0,0 0-76 0,3 0-155 15</inkml:trace>
  <inkml:trace contextRef="#ctx0" brushRef="#br0" timeOffset="65397.8427">11812 13572 493 0,'0'0'42'0,"0"0"2"0,0 0-5 16,0 0-11-16,0 0-2 0,0 0-5 16,5 94-3-16,1-66-3 15,-2 1-2-15,2 1-5 0,-3 1-2 16,-2-1-3-16,1 1-3 0,-2-4 4 0,0-6-5 15,0-2 3-15,0-8-4 0,-2-4-5 16,1 3-4-16,-1-5-12 0,2 2-27 16,0 1-83-16,2-8-154 0</inkml:trace>
  <inkml:trace contextRef="#ctx0" brushRef="#br0" timeOffset="65663.5251">11980 13072 561 0,'0'0'19'0,"0"0"11"0,103 29 2 16,-48 0-7-16,6 9-8 0,2 9-6 15,0 6-8-15,-13 7 0 0,-6 6-4 0,-14 4-3 16,-11 1 1-1,-14-1-1-15,-5-5 1 0,-11-6-1 0,-15-5 3 0,-9-7 5 16,-10-5-3-16,-4 0 2 0,-4-7-5 16,-4-1-10-16,5-3-26 0,6-6-87 15,1 0-155-15</inkml:trace>
  <inkml:trace contextRef="#ctx0" brushRef="#br0" timeOffset="69414.1788">12391 10182 150 0,'0'0'25'16,"0"0"3"-16,0 0 3 0,0 0 2 16,0 0-2-16,0 0 1 0,0 0-5 0,0 0-2 15,0 0-1-15,39-15-6 0,-17 15-3 16,2 0-4-16,2 0-1 0,-1 4-3 16,1 3-2-16,-3-2 3 15,2 3 1-15,1 0 0 0,-2 0 0 0,2 3-1 16,-1-3-1-16,1 1-1 0,0 2-3 15,1-1 2-15,1-1-2 0,-1 1-2 16,2-2 1-16,0 1-1 0,1-1-1 16,-1 1 1-16,2 2-1 0,-5 1 0 15,2 0 0-15,-4 1 1 0,2-1-1 16,0 1 0-16,0 1 1 0,1 2 0 16,1-2 0-16,5 0 1 0,0 1-1 15,1-2 0-15,-4-2 1 0,3 0-1 16,-2-2 0-16,-2-1 0 0,-6-1-1 0,3 0 4 15,-3-2-4-15,-3 3 3 0,-1-2-3 16,0 0 0-16,-2 1 0 0,2-2 1 16,1 1 1-16,-1 2-2 0,4 2 1 15,2 1-1-15,-2 2 0 0,0 0-1 16,-1 2 1-16,-1 0-2 0,-2-1 2 16,0-1 0-16,3 1 2 0,-2 0-2 0,3-1 1 15,2-2 0-15,-1 1-1 0,4-1 2 16,-2-2 2-16,1 2-3 15,-1 0 1-15,-1 0-2 0,-4 2-1 0,-3 2 0 16,2 1 0-16,-4 6-1 0,0 1 0 16,1 1 2-16,-4 2-1 0,2-2 1 15,-1-2 0-15,-2 0-1 0,1-4 2 16,-2-1 0-16,0-4-1 16,-3-2 1-16,1-2 0 0,0 1 0 0,-5-3-2 0,7 2 1 15,0 2 0-15,-3-1 0 16,7 6 2-16,-4-1-2 0,1 1 0 0,-1-2 1 15,0 3-1-15,-3-2 2 16,1-4-3-16,-3 1 2 0,-2-4-3 0,-1-1 2 16,5 0-1-16,-3 2 1 0,-1-3 0 15,-1 1 0-15,0 0 0 0,1 1-1 16,1 1-1-16,-4 1 1 0,1 2 2 16,-2-1-1-16,0 8 2 0,0-6-1 15,0 5 0-15,0-5 0 0,0 0 0 0,0 7 1 16,0-8 1-16,0 6 0 0,4 0-2 15,-3-7 0-15,2 10-1 0,-1-4-1 16,-2 2 1-16,0 5 0 0,0 1 1 16,-6 0 0-16,-3 1 2 0,1 2-1 15,-1 4 1-15,-4 1 0 0,4-2 1 16,0 1 6-16,0-1-4 0,1-3 5 16,4-8-3-16,1-2 0 0,0-6-1 15,0-6-1-15,3 5 0 0,0-6-1 16,-1-1 0-16,1 2 0 0,0-6-1 0,0 0-1 15,0 0 0-15,0 2-1 0,0-1 0 16,0 1-2-16,0-1-1 0,0 1-2 16,0-2-4-16,0 1-7 0,0-1-24 15,-2 0-59-15,1 0-108 0,-5-1-78 16</inkml:trace>
  <inkml:trace contextRef="#ctx0" brushRef="#br0" timeOffset="69815.3021">13993 11659 335 0,'0'0'47'0,"0"0"5"15,83 45-7-15,-50-27-11 0,5 1-12 16,0-1-5-16,3 1-7 16,3-4-2-16,0 0-5 0,0-3-2 0,0 1 1 15,-2-3-6-15,-1 0 2 0,-2-1-10 0,-6 1-14 16,-4 1-31-16,-10-3-70 0,-3 1-118 16</inkml:trace>
  <inkml:trace contextRef="#ctx0" brushRef="#br0" timeOffset="70117.5742">15018 11600 373 0,'0'0'-2'0,"0"0"7"0,0 0 7 16,0 0 0-16,0 0 1 15,0 0-1-15,-91 58-1 0,73-35 2 16,-4-1 0-16,0 1 5 0,-7-1-3 16,-3 1 0-16,-4 0-8 0,-7-1-1 0,2 3-3 15,-3-2-4-15,-3 2-1 0,-3-3-14 16,-1 0-24-16,-1-2-76 0,2-1-128 15</inkml:trace>
  <inkml:trace contextRef="#ctx0" brushRef="#br0" timeOffset="73607.649">4964 14473 302 0,'0'0'58'0,"0"0"-12"0,0 0-12 16,0 0-7-16,0 0-7 0,0 0-6 16,0 0-9-16,0 0-1 0,0 0-1 15,-15 0-2-15,15 0 2 0,0 0 0 0,0 0 2 16,0-3 0-16,8-3 2 16,2 0-2-16,10-3 1 15,-4 1 1-15,3 0-1 0,-2-1 0 0,2 0 0 0,0 1-1 16,0-2-1-16,1 0 1 0,0 0 0 15,-4 1-1-15,4 0 1 16,-5 0-2-16,-2 2 1 0,-3 1-1 0,-3 2 2 16,-1 0 1-16,1-1 3 0,-3 3-2 15,-1 0 0-15,2 0 0 0,-5 2-3 16,0-2 0-16,0 2-1 0,1 0-3 0,1-1 1 16,-1 1 0-16,1-1-1 0,-1 1 0 15,-1-2-1-15,0 2 1 16,0-1 0-16,4 1 1 0,-4 0 0 0,0 0 3 15,0-2-1-15,0 2 0 0,0 0 2 16,3 0 0-16,-3 0 2 0,0 0-1 16,0 0 0-16,0-1-1 0,0 1-1 15,0 0-2-15,0 0 0 0,0 0-2 16,0 0 1-16,0 0-2 0,0 0-1 0,0 0 1 16,-3 0 0-16,-8 0 1 0,-7 6 0 15,-2 2 1-15,3 3-1 0,1-3 0 16,-3 1 0-16,3 2-1 0,-1 0 1 15,-1 2 0-15,1 1 0 0,-3-1 1 16,4 4 0-16,-6 0 1 0,2 3-2 16,-3 5 1-16,0 2 4 0,1 8-3 15,0 5 3-15,2 4-2 0,7 3-3 16,-3 2 2-16,9 0-2 16,2-4 2-16,5-1 0 0,3-4 1 0,12-4-1 0,8-4 1 15,12-3-3-15,4-5-2 0,7-2-4 16,2-6-8-16,-2-3-30 0,-1-5-67 15,-2-3-178-15</inkml:trace>
  <inkml:trace contextRef="#ctx0" brushRef="#br0" timeOffset="74446.5627">5712 14668 443 0,'0'0'59'15,"0"0"-7"-15,0 0-21 0,0 0-14 16,0 0-1-16,0 0 1 0,0 0 0 16,0 0 1-16,0 0-3 0,2 16 0 15,0-14 0-15,-1-2-1 0,1 1 0 16,2-1-3-16,5-1-1 0,-2-4-2 16,3-5-2-16,-4-3-2 0,-2-5-2 0,2-6-1 15,0-1-5-15,1 0 3 0,0-1-4 16,1 2 3-16,-1 4 3 0,6 1-2 15,-3 1 0-15,-3 8 1 16,3-2 0-16,-4 5 1 0,-3 4 0 0,1-6 3 16,-1 6-2-16,0-1 0 0,0 1 1 0,-3 3-2 15,0-1 3-15,0 1-2 16,2-2-1-16,-1 0 1 0,-1 1-3 16,0-1-1-16,0 1 0 0,4-1 1 15,-4 2-1-15,0-1 5 0,0 1-3 0,0-2-1 16,3 2-1-16,-3-1-1 0,0 1-1 15,0 0 2-15,0 0-1 0,0 0 2 16,3 0 2-16,-2 6-1 16,2 4 0-16,0 8 1 0,0-8-1 0,0 8 1 15,3-1 0-15,4 0 0 0,-1 5 5 16,-2 1-2-16,4 1 1 0,-2 1-1 16,-2-1-2-16,-1 0-1 0,1 0 0 15,-4 2-1-15,0-2 0 0,-3 1 0 16,0-8 0-16,0 1 0 0,0-1 0 0,3-4 1 15,-2 6-1-15,2-3 1 0,-1-6-1 16,2 8 1-16,-1-10-1 0,-1-3 1 16,-1 4-1-16,2-5 0 0,-3 1-1 15,4-1-1-15,-4-4 0 0,0 0-2 16,0 0-7-16,3 0-16 0,-3 0-35 16,1 0-46-16,1-10-111 0,-2-1-73 15</inkml:trace>
  <inkml:trace contextRef="#ctx0" brushRef="#br0" timeOffset="74726.7141">5803 14879 452 0,'0'0'68'0,"0"0"2"0,0 0-17 15,0 0-24-15,0 0-13 16,0 0-1-16,0 0-1 0,0 0-5 16,105 3-8-16,-70-6-6 0,0 1-17 15,-2 0-51-15,-3-1-157 0,-4-3-68 0</inkml:trace>
  <inkml:trace contextRef="#ctx0" brushRef="#br0" timeOffset="74938.588">6409 14841 535 0,'0'0'16'0,"0"0"3"16,0 0-1-16,0 0-8 0,0 0-5 16,26 92-2-16,-28-62-2 0,-11 4-1 15,-4 2 1-15,-6 2-2 0,-5-1-2 16,-2-4 7-16,1-2-8 0,2-4-1 0,2-6-25 16,0-6-143-16,8-7-94 0</inkml:trace>
  <inkml:trace contextRef="#ctx0" brushRef="#br0" timeOffset="78156.4812">6938 14579 344 0,'0'0'48'0,"0"0"-18"0,0 0-11 0,0 0-5 16,0 0 0-16,0 0-1 0,0 0 6 15,0 0-5-15,-10-57 2 0,10 51 4 16,0 2 2-16,0 4 3 0,0-1 2 0,0 1-6 16,0-2-3-16,0 1-6 0,0 1-2 15,0-1-2-15,0 1-1 0,0-2-2 16,0 2 1-16,1-2-1 0,-1 2-2 15,0-1 1-15,2 1-2 0,-2-1-2 16,0 1 1-16,1 0-1 0,-1 0-1 16,0 0 3-16,2 0-1 0,2 7 0 15,0 7 0-15,5 3 4 0,-3 2-4 16,1 2 5-16,0 1-2 0,0 0-2 16,-1 1 1-16,0-1-3 0,0 0 0 0,-2 0 1 15,-1-9-1-15,1 2 1 16,-4-4 1-16,3 0-2 0,0 1 3 0,-2-3-3 15,1 1 2-15,-1 1 0 0,1-1 1 16,-2-6-2-16,1 7 1 0,1-6 0 16,1 6 0-16,0 0 0 0,-2-7 1 15,-1 2-2-15,3-3 1 0,-3 2 2 16,3-2-2-16,-3 2 4 0,0-5-1 16,0 0-1-16,0 0 2 0,4 1-2 15,-4-1-1-15,1 1 0 0,-1-1-1 0,2 0-1 16,-2 2 1-16,1-2 0 15,2 0-2-15,0-3 1 0,3-6-1 0,4-2 1 16,-3 4-2-16,2-4 2 0,0-1-1 16,-5 4 0-16,6-5 2 0,-3-2-2 15,-1 1 1-15,3-4-2 0,-1 0 1 0,0 1 0 16,-1-1 0-16,0 1 1 16,2-1-2-16,-2 1 2 0,-1 3-2 0,3 4 1 15,-2 3 0-15,-3 0 0 16,3 1 0-16,-4 4 1 0,0-1-1 0,-3 3 0 15,0-1 0-15,0 1 0 0,2 0 0 16,-1-2-1-16,1 2 0 0,-1-1 0 16,1 1-1-16,3 0 2 0,7 0 0 15,1 9-2-15,4 4 4 0,-1 1-2 16,-3 4-2-16,-1 4 1 0,-4 3 2 0,2-2-2 16,-4 4 2-16,0-2 1 15,-3 0-2-15,0-9 0 0,2-6 0 0,-2-3 0 16,-1-1 1-16,-1-1 0 0,2-1 3 15,-3-4 4-15,0 0 0 0,2 0 1 16,2-9-3-16,-1-5-2 0,6-10-1 16,-2-6 0-16,0-2-3 0,3-3 2 15,3-2-3-15,6 5 1 0,4 3-1 16,2 5-4-16,-1 6 5 0,-6 5-4 16,2 9 6-16,-4 4 3 0,4 9-5 0,3 10 5 15,-2 5-5 1,-3 3 0-16,-2 3 1 0,-4-1-2 0,-2 1 2 0,0 1-2 15,-3-1 1-15,3-2-2 16,-2-4-1-16,-3-4-1 0,1-5-3 0,-2-7-12 16,-1 0-22-16,-1-4-49 0,-1 2-211 15,-1-6-22-15</inkml:trace>
  <inkml:trace contextRef="#ctx0" brushRef="#br0" timeOffset="78562.7337">8024 14734 606 0,'0'0'27'0,"0"0"3"16,0 0-12-16,0 0-11 0,0 0-5 0,0 0 2 15,0 0 3-15,26 93 1 0,-15-61-3 16,-2 4-1-16,-3 3-4 0,-3 3 2 16,4-2-2-16,-6 0-2 0,-1-6-1 15,0-11 1-15,0 1-6 0,0-11-2 16,0-7-20-16,0 2-47 0,0-8-99 16,0 0-113-16</inkml:trace>
  <inkml:trace contextRef="#ctx0" brushRef="#br0" timeOffset="78778.0597">8381 14396 628 0,'0'0'22'0,"78"-2"3"16,-33 15 0-16,-2 9-8 0,-4 10-12 15,-4 8-1-15,-3 10 0 0,-6 9-4 0,-6 10 2 16,-5 7-3-16,-11 6-3 0,-4 2 3 15,-6-5-3-15,-14-7 3 0,-6-7 3 16,-6-9-4-16,-4-6 1 0,-5-6-13 16,-3-4-40-16,-1-8-116 0,-1-4-125 15</inkml:trace>
  <inkml:trace contextRef="#ctx0" brushRef="#br0" timeOffset="82255.6225">16378 7907 183 0,'0'0'23'15,"0"0"-3"-15,0 0-1 0,0 0 3 16,0 0 5-16,0 0 1 0,0 0-4 15,0 0-3-15,0 0-1 0,92 31-3 16,-66-17-2-16,-1 2-2 0,1 2-3 16,0 4 0-16,-1 4-2 0,-1 3 0 15,-3 3-4-15,2 4 1 0,-2 4-2 16,2 0 0-16,-1 3 0 0,3-2-1 16,1 1 0-16,0-3 0 0,0-3 1 15,1 1 0-15,-2-4 2 0,1 3-3 0,0-1 3 16,-2 2-3-16,1-1 0 0,-3 1 0 15,1 0-1-15,0 3 0 0,0 1-1 16,-4 2 1-16,6-1-1 0,-4 2 1 16,0 0-1-16,2-2 0 0,1 0-1 15,-1-4 1-15,-2 1 3 0,0-3-2 16,-1 1 2-16,-2-4-3 0,-2 2 0 16,-2-2 0-16,-1 2-1 0,-1-2 1 15,-3 4 0-15,0 1 1 0,-1 4-2 16,-2 2 1-16,-3 0-3 0,0-1 3 0,-1-1-2 15,0-1 2-15,1-1 0 0,1-2 2 16,-1 0 0-16,0 1-2 0,0-2 4 16,1 0-4-16,2 0 0 0,0 0 0 15,-1 1 0-15,1 1 0 0,0 0 0 16,0 4-2-16,-2 0 0 0,3 1 3 16,-3 0-3-16,1-3 2 0,-2-1 1 0,1-2-2 15,1-2 1-15,-1-1 0 16,3-3 2-16,-1 3-2 0,1-1 1 15,-1 0-2-15,1 0 0 0,0 0 1 0,-1 1 0 16,0 1 1-16,0 1-2 0,-2 2 1 16,2 1 0-16,-3-2-1 0,-1 2 1 15,1-3 0-15,-1-2-3 0,-1 0 3 16,1-2 0-16,1-1 0 0,0 0 3 16,0-3-4-16,0 2 3 0,-1 0-3 0,0-3 1 15,0 0 0-15,0 1 0 16,-2-1 0-16,0 5 0 0,0-1 0 0,-4 2 0 15,1 1 1-15,0 2-1 16,0-2 1-16,0-1-1 0,2 1 1 0,-1-3-1 16,2-2 2-16,0 3-2 0,0-3 0 15,0 1 0-15,2-1 0 0,-2 2 2 16,0 0-2-16,0 4 5 0,0-1-1 16,0 0-1-16,-5-1 3 0,-1 0 3 15,2 1 3-15,0 0 0 0,1 1 2 0,0-1-3 16,2-1-1-16,1-2-3 0,0 2-1 15,0-2 0-15,0 1-1 0,0-2-3 16,-2 0 0-16,-1-4-3 16,0 3 2-16,-1-5 2 0,0-2-2 0,1-6 4 15,-1 0-4-15,2-6 0 0,1-1 0 16,-2 2 1-16,1-1 0 0,1 1 2 16,1 0 0-16,0 8-1 0,0-8 0 0,0 7-2 15,0 0-1-15,0-7 0 16,3 7 0-16,-2-8 0 0,1 0 0 0,-1 2 0 15,-1-9 1-15,2 7-1 0,0-5 1 16,-2 5 0-16,2 0 0 0,-2 0 0 16,0 1 0-16,0 0 0 0,0 6-1 15,0-7 0-15,0 8 0 0,0-8 0 16,0-4 0-16,0 6 0 0,0-8 1 0,0 1-2 16,0 2 1-16,0-4-1 15,0 2 1-15,0 0-1 0,0 6 2 16,0-5-1-16,0-2 0 0,-2 8 0 15,2-6 0-15,-2 7-1 0,0 6 1 16,1-2 0-16,-2-2 1 0,0 1-2 0,0-5 1 0,3 1 0 16,-3 5 0-16,3-7 0 15,-1 7 0-15,1 0 5 0,0-6-6 16,0 8 5-16,0-2-4 0,0 0 0 16,0 6 0-16,0-1 1 0,0-2-1 0,1 2-1 15,-1-6 1-15,0 3 0 0,0 1 0 16,0-1 0-16,0 7 0 0,0-4-1 15,-3 0 2-15,2 1-3 0,-2 1 2 16,0 1 0-16,1 4 0 0,2-1 0 16,0-1 0-16,0-2-1 0,0 1 1 15,0-9 0-15,2-1 0 0,-1-6 1 16,-1-6 0-16,2 8 0 0,-2-6 1 16,0-2-2-16,1 5 0 0,-1-3 0 15,0-3 0-15,2 2 0 0,-2-6-2 0,0 0-1 16,0 0-1-16,0 1-1 0,1 1-3 15,-1 0-12-15,0-1-19 0,-3-1-42 16,-10 0-71-16,-4-11-116 0</inkml:trace>
  <inkml:trace contextRef="#ctx0" brushRef="#br0" timeOffset="82525.6774">17115 13537 360 0,'0'0'32'0,"0"0"5"0,0 0-4 16,0 0-4-16,91 92-5 15,-57-71-7-15,0 1-6 0,3-3-7 0,-3-1-3 16,-3-3-2-16,-2 0-4 0,-3-3-9 16,-9-4-51-16,0 1-141 0,0-9-47 15</inkml:trace>
  <inkml:trace contextRef="#ctx0" brushRef="#br0" timeOffset="82726.6881">17810 13426 586 0,'0'0'-5'0,"0"0"14"0,0 0 2 0,0 0-2 16,0 0-4-16,0 0-2 0,-105 96-1 16,72-60 0-16,0 3-1 0,1 3-4 15,1-4-4-15,4 1-7 0,4-2-12 0,3-6-61 16,4-4-125-16,-3-7-51 0</inkml:trace>
  <inkml:trace contextRef="#ctx0" brushRef="#br0" timeOffset="83394.6503">16718 14115 213 0,'0'0'47'0,"0"0"6"16,0 0-10-16,0 0-25 0,0 0-13 16,0 0-5-16,0 0-3 0,0 0 5 15,0 0 1-15,-96-20 2 0,67 47 5 16,-1 7 9-16,-1 10 12 0,3 6 4 16,0 5 3-16,5 5-7 0,3 4-4 15,2 3-3-15,7 3-6 0,1 0-2 16,8-2-9-16,2-1-4 0,6-4-1 0,13-6-3 31,7-2-1-31,10-10-1 0,13-7 1 0,9-6-2 0,8-10-4 0,5-9-22 16,5-9-77-16,2-4-162 0</inkml:trace>
  <inkml:trace contextRef="#ctx0" brushRef="#br0" timeOffset="84205.76">16930 14546 386 0,'0'0'56'16,"0"0"-14"-16,0 0-14 16,0 0-8-16,0 0-2 0,0 0-4 15,0 0-1-15,0 0-1 0,0 0 1 16,0 0 0-16,-13 12-1 0,13-11 1 0,0 1-2 15,0 1 1-15,0-3-4 0,2 0-2 16,6-6-6-16,2-6 1 0,1-6-4 16,-3-3 3-16,1-3 1 0,-3-4-2 15,0-5 2-15,-2-2-1 0,3 0 2 16,-1-1-2-16,0 9 2 0,-1 4-1 16,1 7 0-16,-3 7 0 0,0 4 0 15,0 2 0-15,-3 3 0 0,0-1 0 0,0 1 1 16,1-2-1-16,1 0-1 15,-2 2 3-15,1-1-3 0,-1 1 0 0,2-1 0 16,-2 1 0-16,1-2 0 0,-1 2 0 16,0 0 0-16,0 0 0 0,3 0 0 15,-3 0 0-15,1 0 0 0,2 0 0 16,2 6 1-16,1 10 2 0,1 3-2 16,-3 5 1-16,0-1 0 0,1 6 1 15,-1 0-2-15,1 1 3 0,0 0-3 0,-1 2 2 16,-1 0 2-16,2 2-4 15,-4-1 5-15,2-1-6 0,-1 0 0 0,-2-3 1 16,1 0 0-16,-1-4 1 0,0 0-1 16,0 0 3-16,0-9-2 0,0 0 0 15,0-4-1-15,3-2 0 0,-2 0-3 16,1-5 0-16,-1 0-2 0,-1-5-3 16,0 0-6-16,0 0-17 0,0 0-29 15,2 0-37-15,-2-3-57 0,0-7-74 0</inkml:trace>
  <inkml:trace contextRef="#ctx0" brushRef="#br0" timeOffset="84485.7811">16846 14824 498 0,'0'0'42'0,"0"0"6"0,0 0-9 0,0 0-21 16,96 0-11-16,-63-3-8 15,0 0-5-15,-2 1-3 0,-1 2-14 16,-1 0-58-16,0 0-124 0,-2-2-73 15</inkml:trace>
  <inkml:trace contextRef="#ctx0" brushRef="#br0" timeOffset="84680.0163">17526 14765 539 0,'0'0'12'0,"0"0"7"0,0 0 0 16,0 0-5-16,32 97-6 0,-32-68-9 0,-6 2-2 16,-10 3-3-16,-4 1 0 0,-8-4-1 0,-1 1-6 15,1-7-4-15,0-6-17 16,8-6-42-16,7-8-88 0,8-1-90 16</inkml:trace>
  <inkml:trace contextRef="#ctx0" brushRef="#br0" timeOffset="85597.5788">17864 14411 317 0,'0'0'70'0,"0"0"-12"0,0 0-10 0,0 0-9 15,0 0-9-15,0 0-7 0,0 0-7 16,0 0-4-16,0 0-4 0,0-26 0 15,0 25-1-15,0 0-2 0,0-2-1 16,0 2-2-16,0 1-1 0,0-2-1 16,2 2 1-16,-1 0 2 0,2 12 2 15,2 6 2-15,0 5-2 0,-1 4-1 16,-1 0 2-16,0-2 3 0,0 3-3 16,-1-4 2-16,-1-6-4 0,1-1 0 15,-1-5-2-15,1 1 0 0,-1-1 1 0,-1-6 0 16,2 0-1-16,-2-6 2 0,0 0-2 15,0 0 3-15,1 1 1 0,-1 0 2 16,0 1 2-16,0 0 1 0,3-2 0 16,4 0-4-16,0-4-1 0,5-6-2 15,2-9-4-15,-1-2 2 0,3-3-2 16,-3-5-4-16,3-1 4 0,-1 1-5 0,0 3 6 16,0 6-1-16,-2 3-1 15,-3 7 2-15,-3 6-1 0,-2 1 0 16,5 3 0-16,0 0-3 0,3 6 3 0,6 7-1 15,-5 6 2-15,-1 4 1 0,-3 2-2 16,-1 5 6-16,-2 1-4 0,-1 3 3 16,-3-2-3-16,-3-1-2 0,0-3 2 15,0-10-2-15,0-1 1 0,0-7-1 16,0-5 1-16,0 1 2 0,0-6 2 0,0 0 4 16,0 0-3-1,0-11-1-15,7-9-3 0,4-9 0 0,0-5-3 0,2-6-3 16,3-1 4-16,3 4-5 15,2 3 5-15,4 8 2 0,-1 6-1 0,-6 8 2 16,0 7-1-16,1 5-1 0,-4 3 0 16,5 10-1-16,-5 5 1 0,-1 8-3 15,-4 2 2-15,-3 3 5 0,-1 3-4 16,1-1 5-16,-1 0-6 0,0-3-2 16,0-4 1-16,-2-7-4 0,-1-8-1 0,2-4-12 15,-2-3-26-15,5-1-59 0,3-3-204 16,-2-6-16-16</inkml:trace>
  <inkml:trace contextRef="#ctx0" brushRef="#br0" timeOffset="87058.9598">18760 14686 237 0,'0'0'43'0,"0"0"-8"16,0 0-6-16,0 0 2 0,0 0 5 0,0 0-1 16,0 0-1-16,0 0-3 0,0 0-9 15,0 0 0-15,-9 3-3 0,9-3-1 16,9 0 2-16,1-3-4 0,8 1 0 15,1 2-3-15,0 0-5 0,4 2-3 16,-6 5-4-16,-5-1-2 0,-3 5-1 16,-5 2 0-16,-2 4-4 0,-2 5 4 15,0-1-1-15,-6-2 2 0,-1-6 0 16,1 1 0-16,1-6-1 0,2-4 2 0,3 4 1 16,3-1 1-16,10 0 1 15,8-1 1-15,3-4-3 0,2-2 2 16,2 0-1-16,-2 1 0 0,-5 2-2 15,-6 2 1-15,-2 1 0 0,-6-1-1 0,-5 6 4 16,-2 6-2-16,-5 0 0 0,-12 6 1 16,-3-2-2-16,-6-3 0 0,-2 0 0 15,1-1-2-15,1-2-1 0,5-2-2 16,4-4-10-16,8-3-14 0,6-3-33 16,3-3-103-16,0-2-114 0</inkml:trace>
  <inkml:trace contextRef="#ctx0" brushRef="#br0" timeOffset="87330.7789">19322 14158 553 0,'0'0'15'15,"93"18"11"-15,-34 10 4 0,5 11-6 16,-2 9-9-16,-3 11-13 0,-8 6-1 16,-11 7 1-16,-12 7-3 0,-13 6 1 15,-12 4-3-15,-7 1-7 0,-19-2 2 16,-11-4-4-16,-9-12 3 0,-3-9 2 16,-5-7-7-16,2-12-10 0,1-8-37 0,5-10-61 15,3-9-79-15</inkml:trace>
  <inkml:trace contextRef="#ctx0" brushRef="#br0" timeOffset="89118.3591">22820 13414 111 0,'0'0'33'0,"0"0"2"0,0 0 5 16,0 0 2-16,-104 47 4 0,65 0 6 16,-2 15-3-16,-1 11-2 0,1 7-2 15,4 8-9-15,6 2-9 0,6 0-2 16,9-1-6-16,9-4-4 0,7-7 2 16,3-6-5-16,16-8 0 0,10-4-1 0,8-9-6 15,11-5 0-15,8-7-5 0,9-6-5 16,9-7-2-16,7-8-21 0,6-5-60 15,1-10-191-15</inkml:trace>
  <inkml:trace contextRef="#ctx0" brushRef="#br0" timeOffset="89985.1352">23394 13843 239 0,'0'0'83'0,"0"0"-3"0,0 0-19 16,0 0-14-16,0 0-16 0,0 0-4 16,0 0-5-16,3 78-3 0,-2-76-4 0,5 5-2 15,-3-4-3-15,0 0-2 0,0 0 1 16,-3-3-1-16,4 0-2 0,6 0-1 15,2-6-1-15,4-5-2 0,-6-3 0 16,-1-4-2-16,-3-4-4 0,2-5 5 16,-2 0-5-16,0-4 5 0,0-1 0 0,-1 0-2 15,4 0 1-15,-2 2-1 16,1 0 2-16,0 3 0 0,1 6-1 16,-3 6 0-16,-4 6 0 0,3 1-1 15,-2 4 2-15,-2 0 0 0,2-2-1 0,-3 6 1 16,0 0-1-16,0 0-1 0,2-3 1 15,-2 3-1-15,2-1 0 0,-2 1 0 16,0-2-1-16,2 2 0 0,-2 0 1 16,1 0 2-16,-1 0-1 0,2 0 3 15,-1 0-1-15,2 10-1 0,3 3 0 16,0 5-1-16,-2 3 2 0,3 1 2 16,-3 1-2-16,1 1 1 0,-1 1-2 0,-1-1 0 15,2 0 1-15,-3 0 1 16,1-1-2-16,3 0 4 0,-3 1 1 0,1 2-4 15,1 0 5-15,-1 0-6 0,-1 4 0 16,1-1 0-16,-2-1 0 0,2 1 2 16,-4-3-1-16,1 0 1 0,-1-8 0 15,0 1-2-15,0-8 0 0,0 2 1 16,2-4-2-16,-2-3 2 0,1 0-2 0,-1-6 0 16,0 0 0-16,0 0 0 15,0 1-1-15,2 1 0 0,-2-2-6 0,0 0-5 16,1 0-16-16,-1 0-23 15,0-10-46-15,-1-3-97 0,-2-5-88 0</inkml:trace>
  <inkml:trace contextRef="#ctx0" brushRef="#br0" timeOffset="90239.9901">23427 14177 371 0,'0'0'59'0,"0"0"15"0,0 0-8 0,0 0-27 16,0 0-15-16,0 0-14 0,105 14-3 15,-65-14-4-15,3 0 0 0,-1 0-3 0,2-2-4 16,-5-2-5-16,-2 2-15 0,-2-3-59 15,-3 3-144-15,-6-6-52 0</inkml:trace>
  <inkml:trace contextRef="#ctx0" brushRef="#br0" timeOffset="90459.7334">24103 14158 495 0,'0'0'10'16,"0"0"2"-16,0 0 0 0,2 85-3 15,-11-54-5-15,-6 1-4 0,-4 2-1 16,-4-2-3-16,-5 1-1 0,-3-4-4 0,-1-4-7 16,-1-5-36-16,0-3-73 0,2-8-118 15</inkml:trace>
  <inkml:trace contextRef="#ctx0" brushRef="#br0" timeOffset="91368.9176">24535 13831 379 0,'0'0'55'0,"0"0"-16"0,0 0-12 15,0 0-11-15,0 0 0 0,0 0 0 16,0 0 1-16,0 0-1 0,0 0 0 16,0 0 1-16,21-38-4 0,-20 35 0 15,2 0-1-15,1 0-1 0,-1 0-2 16,-3 3 0-16,0-2-2 0,0 2-2 16,1 0-2-16,1-1-2 0,-1 1-1 0,-1-1 0 15,2 1-2-15,-1 0 2 0,4 0-1 16,-1 9 1-16,2 8 2 15,2 8 2-15,-2 5-2 0,0-1 6 0,-2 5-6 16,1-1 0-16,0-1 2 0,0-3-1 16,-1-4 2-16,0 0-1 0,-1-8 0 15,2-2 0-15,-2-6-1 0,-2-4-2 16,1 0 2-16,-2-5-1 0,0 0 2 16,0 0 4-16,1 2 1 0,0-2 3 0,5 0 0 15,0-6-3-15,3-8-4 0,3-8-2 16,0-6-1-16,1-4-2 0,6-1-1 15,1-1 2-15,2 3-2 0,5 2-3 16,4 6 4-16,-1 6-5 0,-1 8 4 16,-3 8 6-16,-3 1-6 0,-5 12 5 0,-3 8-3 15,-3 6-1-15,-5 7 2 16,-1 3-1-16,-5 2 0 0,-1-1-1 16,0 0 1-16,-3-1-2 0,-1-6 2 15,1-9-1-15,2-9 0 0,1-6 0 0,0-6 2 16,0 0 1-16,0 0 3 0,0 0-2 15,10-15-1-15,4-12-1 16,5-6-2-16,0-7 1 0,3-4-1 0,2 0 0 16,5 3 0-16,3 4-3 0,3 7 2 15,-1 9-3-15,-3 9 4 0,-4 6-2 16,-5 6 3-16,-5 7 3 0,1 11-5 0,-5 8 6 16,0 6-5-16,-3 4-2 15,0 3 2-15,0 3-1 0,0-1-1 16,3-1 0-16,2-5 0 0,1-4-8 0,-1-5-11 15,-3-11-41-15,2-6-150 0,-2-9-108 16</inkml:trace>
  <inkml:trace contextRef="#ctx0" brushRef="#br0" timeOffset="92640.906">25662 14159 342 0,'0'0'87'0,"0"0"-23"0,0 0-17 0,0 0-15 16,0 0-5-16,0 0-6 0,0 0-3 15,0 0-5-15,0 0-3 0,-6-10 1 0,6 9-3 16,0 0 0-16,0-5-1 16,1 4 2-16,2-3 1 0,0 3-3 15,-3 2 0-15,0-2-2 0,0 2 0 16,2 0 1-16,-1-2-1 0,1 2 1 0,6 0 0 15,2 0 1-15,6 0-1 0,3 5 0 16,-3 3 0-16,-2 5 0 0,1 2-3 16,-4 5-1-16,1 5 0 0,-2 1-1 15,-3-1 1-15,-4 3-1 0,-1-5 1 16,-2 1-2-16,-2-5 2 0,-5-1 0 0,-3-2 0 16,3-6 0-16,-2 1 0 15,1-5-1-15,0 1 0 0,1-1 0 0,2-4 1 16,2 2 1-16,3-4 0 0,-1 0 2 15,1 0 0-15,0 0-2 0,0 0 1 16,1-15-2-16,10-7-2 0,6-8 1 16,7-2-1-16,5-2 1 0,5 5-2 15,0 5 2-15,1 6-2 16,-3 5 2-16,-2 9-1 0,-4 4 0 0,-1 0 0 16,-5 10 0-16,0 9 0 0,-2 2-1 0,-4 4 1 15,-2 2-1-15,-4 1 1 0,-3 1-3 16,-2-1 2-16,-2-9-3 0,-1 0 0 15,0-9-4-15,0-4-9 16,0 1-9-16,0-7-22 0,0 0-45 0,-1-13-75 16,-5-10-123-16</inkml:trace>
  <inkml:trace contextRef="#ctx0" brushRef="#br0" timeOffset="92808.4431">26495 13779 601 0,'0'0'40'0,"117"79"4"0,-67-29-11 16,-11 11-13-16,-13 10-10 0,-11 7-7 16,-14 8-1-16,-6 3-7 0,-21 3 0 15,-12-3-6-15,-9 1-23 0,-9-13-68 0,-3-3-194 16,-5-17-4-16</inkml:trace>
  <inkml:trace contextRef="#ctx0" brushRef="#br0" timeOffset="94238.5984">22538 8143 324 0,'0'0'-4'0,"0"0"5"16,0 0 2-16,0 0 3 0,0 0 4 16,0 0 2-16,0 0 4 0,0 0 2 0,0 0-4 15,93 31 0-15,-70-12 1 0,0 6-5 16,2 4 1-16,-1 2 1 0,1 4-3 15,-2 1 1-15,2 0 1 16,0-3-2-16,1 0-1 0,2-2-1 0,1 0-3 16,0-1 2-16,0 1-4 0,-1-5-2 15,-3 3 0-15,1-1 0 0,-1-1 1 16,-4 2 0-16,0 1 1 0,0 3 1 16,1 1 1-16,0 0 0 0,0 3-1 15,2 1 1-15,2 1-2 0,0-1-2 0,-3 2 0 16,2-4 0-16,-3 1 0 0,-2-2 2 15,-3-3-1-15,-1 1 2 0,-1-1-2 16,-1-4 1-16,0 0-1 16,2 1 0-16,0-2 1 0,4 2 0 0,-1 2 0 15,3-1-2-15,0 3 0 16,-1 3 0-16,0 1 0 0,0 2-1 0,1-1 2 16,-3 0-2-16,1-1 1 0,0-2 0 15,-2-2 0-15,0-1 3 0,0-2-3 16,-2 1 3-16,-2-4-3 0,2 2 0 0,-4-2 0 15,2 2-1-15,-2 3 2 0,-2 3-3 16,3 0 2-16,-2 6-1 0,2-1-1 16,-1 2 2-16,1 0 0 0,0-1 0 15,-1 1 1-15,2-4-2 0,-2-3 1 16,-1-1 1-16,2-6-1 0,-3 0 4 0,3-2-2 16,-3-2 1-16,1 1-2 15,0-5-2-15,-1 4 1 0,0-2 0 16,2 4 0-16,-2 0 0 0,-1 3-1 15,1-1 0-15,-3 3 1 0,-1 0-1 0,-3-2 0 16,0 2 1-16,-2-1 0 0,1-2-1 16,-1-1 1-16,2 0 0 0,0-2 0 15,1-1 0-15,0 0 1 0,1 0-1 16,-1 1 0-16,-1 0 0 0,1 1 1 16,-2 2 3-16,1 3-2 0,-2 3 6 0,2 0-3 15,-3 1 2-15,0-1 3 0,1 2-2 16,-1 2 0-16,0-1-1 0,0 2-1 15,2-1-1-15,-1 2 1 16,1-2-2-16,1-1 0 0,0-2 2 0,-2-1-2 16,0-2 0-16,1-2 2 0,-1 1 1 15,-1-3-1-15,2-3 0 0,-2-5-4 0,0-2 0 16,0-5-1-16,0 0-2 16,0 0 1-16,0-7-1 0,0 0-1 15,0-2-1-15,0 3-1 0,0-3-1 0,0 3-1 16,0-7-2-16,0 0-8 0,0 0-19 15,0 1-37-15,-2-1-83 0,1 0-117 16</inkml:trace>
  <inkml:trace contextRef="#ctx0" brushRef="#br0" timeOffset="94530.791">23786 11747 396 0,'0'0'6'0,"0"0"8"0,0 0 8 16,0 0 6-16,0 0-3 15,62 99-3-15,-42-77-11 0,4 3-7 0,-1-3-3 16,1 0-2-16,2-2-5 0,3-5-6 16,0 2-23-1,0-6-64-15,1-3-120 0</inkml:trace>
  <inkml:trace contextRef="#ctx0" brushRef="#br0" timeOffset="94938.5915">24667 11480 462 0,'0'0'19'0,"0"0"3"16,0 0-7-16,-54 103-4 0,34-64-2 15,-8 7-2-15,-2 3 0 0,-5 5-2 16,-5 3-1-16,-4 4-7 0,-5-4-5 0,0-4-71 16,-1-9-177-16</inkml:trace>
  <inkml:trace contextRef="#ctx0" brushRef="#br0" timeOffset="110997.709">4293 15257 184 0,'0'0'-2'0,"0"0"7"15,0 0-2-15,0 0 3 0,0 0 5 0,0 0 1 16,0 0 6-16,0 0-2 0,0 0 0 15,7 0 3-15,6 5 1 0,3 5-1 16,3-1-4-16,4 0-4 0,3 0-5 16,6 0-1-16,0-1-2 0,4 0 1 15,2 2 3-15,3-1 1 0,0 2 4 0,1-1 3 16,1 5 2-16,-1-3 0 16,-1 4-1-16,2-1-4 0,-1 0-4 15,3 0-1-15,0 1-4 0,1-1 1 16,0-2 0-16,3 1-2 0,2-1 0 0,1-2-1 15,3 2 0-15,0-3-1 0,-3 2 2 16,3-1 0-16,1 0 0 0,-1 3 2 16,2 0 2-16,1 1-1 0,1 0-1 15,2 2 2-15,-1-2-5 0,1 1-1 16,4-1 0-16,-1-1 0 0,2-1 0 0,-2-3 1 16,-1 2-2-16,-2-2 1 0,3-1 0 15,-5 2-1-15,-2 2 3 0,-1-2-3 16,0 1 4-16,-2-2-3 15,-2 3 3-15,-3-2-3 0,0-1 0 0,2 0 0 16,-2 2 0-16,6-1 1 16,0-2 0-16,0 2-1 0,3-2-1 0,1 1 2 15,2-1-1-15,1-2 1 0,0 1-2 16,0-2 1-16,2-2 3 0,0 0 1 16,1 0 1-16,2-4 0 0,-3 0 0 0,3 0-4 15,-4 0 0-15,1 0 0 0,4-4-1 16,-4 4 2-16,1 0-1 0,-3 0-1 15,0 0-1-15,-1 0 0 0,0 6 0 16,-2 0 1-16,-1-1 1 0,1 1 0 16,-1-4 0-16,-2 1-1 0,5-3 1 15,-2 0 0-15,2 0-1 0,1 0 1 16,0-1-1-16,3-5 0 0,2 0 2 16,-1 0-2-16,1-3 0 0,2 2 1 15,-2 0 1-15,-4 1 0 0,1-1-1 0,0 1 0 16,-2-1-1-16,0 1 1 0,3 0 0 15,-1 0-1-15,-2 0 1 0,5 0-1 16,-4 0 1-16,1-1-1 0,-2 2 1 16,4-1 1-16,-4 4-2 0,2-2 0 15,-2 2 0-15,2-3-2 0,-2 2 4 16,2-1-4-16,-2-2-1 0,-3 1 4 16,-1 1-6-16,1-1 5 0,-5 1 0 15,1-2-2-15,0 2 4 0,0 0-1 16,0-1-1-16,3 0 0 0,1 1 1 15,5 0-1-15,-1-3-1 0,3 1 1 0,0 1-1 16,-3-1 1-16,1 0 1 0,-3 1-2 16,-2 0 2-16,-3 2-1 0,-3 0 0 15,-3 1 1-15,-2 2-1 0,-2 0-1 16,-2 0 2-16,-3 0-1 0,0 0 0 16,-2 0 0-16,4 0-1 0,-1 0 1 0,2 2 0 15,2-1 0-15,0-1 1 0,3 2-2 16,2-2 0-16,0 3 2 0,2-3-2 15,-1 0 1-15,0 2 0 0,0-1-2 16,0 1 2-16,-2-1 0 0,0 1-1 16,1-1 1-16,-2 2 0 0,1-2 0 15,2 2 0-15,-1-1-1 0,3 0 0 16,-1-2-1-16,2 2 2 0,-1 2-1 16,2-3 3-16,-1-1-2 0,1 2 0 0,-1-2 1 15,-1 0-2-15,2 0 2 0,-1 0 1 16,0 0-2-16,-1 0 1 15,2 0-1-15,-1 0-3 0,1 0 4 0,2 0-1 16,0 0 0-16,3-3 1 0,-1-1-1 16,0 2-1-16,6-2 1 0,-1 1-2 15,2 0 0-15,-1 1 1 0,1 0-1 16,1 1 0-16,0 1 1 0,-3-2 1 16,-3 2 0-16,0 0 1 0,-3 0-1 15,-1 0 0-15,-2 0 0 0,1 0 0 0,1 0 0 16,1 0 0-1,2 0 1-15,0 0-2 0,0 0 1 0,1 0 0 0,0 0 0 16,0 0-1-16,0 0 0 0,2 0 0 16,0 0 1-16,-1 0-1 0,1 0 1 15,1 0 0-15,0 0 0 0,-2 0-1 0,1-1 2 16,0-1-1-16,-1-1 1 0,1 0 1 16,1 1-3-16,2 1 2 15,-2 0-2-15,1-4 1 0,2 5 0 16,-1-2 0-16,-1-3 0 0,-1 4 0 0,2 0 0 15,-2-3-2-15,0 2 3 0,0 2-1 16,-1 0 0-16,-2 0 1 0,-2 0 0 16,1-2-2-16,-3 0 2 0,2 1-1 15,-1-1 0-15,0 1 1 0,0-2-1 16,1 2-1-16,0-1 2 0,1 2-1 0,0-1 0 16,0-1 4-1,-1 1-3-15,0-1 0 0,-1 0 0 0,0 1-2 0,0-2 2 16,1 1 0-16,-2-1 0 15,3 2 0-15,-1 1-2 0,4-5 2 0,-1 3-2 16,1-1 1-16,-2-1 0 0,0 0-1 16,-3 2 1-16,-2-1 0 0,-1 0 1 15,-2 0-1-15,-1 0 0 0,-2 0 1 16,0 2 0-16,-1 1 2 0,-2-2-2 16,2 2 0-16,0-2-1 0,0 1 0 0,2-1-1 15,1 1 0-15,0-1 0 16,2-1 1-16,0-1-2 0,1 3 1 15,-1-2 0-15,2 3 0 0,-4-3 1 0,-1 2 2 16,-3-2-1-16,-1 1 2 0,-3-1-2 16,0 2-1-16,-2-2 0 0,3 1 0 15,-1 2 0-15,4 0-1 0,1 0 1 16,3 0-1-16,2 0-1 0,0 0 0 16,-1 0 1-16,2-1 1 0,-1 1 0 15,0-2 1-15,-4 2-1 0,-1-1 0 0,-1 0 0 16,-4 1 1-16,0-2-1 0,3 0 3 15,-1 0-3-15,1 0 0 0,1-1-2 16,2 1 1-16,2 1 0 0,4-2 0 16,-1 3 0-16,2-3 0 0,0 0 1 15,-2 2 0-15,2-2 0 0,-2 2 0 0,2-2 0 16,-2 0 0-16,-1 1 1 16,-1-1-1-16,-2 0 0 0,-1-1-1 0,-3 0 0 15,1-2 1-15,-3-1 0 16,2 3 0-16,0-1 0 0,-1-1 0 0,1 2-1 15,1-3 1-15,1 4 0 0,0-1 0 16,0 1 1-16,-1-2 0 16,-2 1 0-16,0-1-1 0,-2 1 0 0,3 2-1 15,-5-3 1-15,2 2 2 0,0-1-3 16,-3-1 1-16,3 0-1 0,-3 0 1 0,0 1-1 16,1-2 2-16,1 1 0 15,0-1-1-15,1 4 0 0,1-1-1 16,-1 0 1-16,1 0 0 0,-1 0 0 15,0 1 1-15,-3-1-1 0,0 0 0 0,0 1 0 16,-3 0 0-16,0 0-1 0,-1-1 1 16,1 1-1-16,-3 2 2 0,0 0-1 15,-3-2 0-15,1 0 0 0,-3-1 0 16,1 2 0-16,2-2-1 0,-3 1 1 16,1-2 0-16,0 2 0 0,0-1 0 0,1 0-1 15,-3-2 1-15,-1 2-1 0,4-2 1 16,-2 1 1-16,0 0-1 0,1 0 1 15,0-1 0-15,0 3-2 0,1-4 1 16,1 4-1-16,-1-1 1 0,-1-1-1 16,-2 1 0-16,0-2 1 0,1 0 0 15,-4 1 0-15,1 1 2 0,-5-1-1 16,2 0-1-16,-2 2 1 0,-2-2 0 16,1 1-1-16,0-1 0 0,1 2 0 15,0-1 0-15,0 0-1 0,3 2 0 0,2-1 2 16,-1 1-2-16,2-2 1 0,-2 1 0 15,1-1 0-15,-1 0 1 0,-2 0-1 16,1 0 1-16,-1 0 1 0,1 0-2 16,0-1 1-16,1 1-2 0,2 1 0 15,3-2 0-15,0 1 0 0,2 2 0 16,3-1 0-16,0 1 1 0,2-1-1 16,2 1 1-16,-2 0 1 0,0-2-1 15,0 1 1-15,0-1-1 0,-2 0 1 16,1 1 0-16,0-1 1 0,1-1-1 0,0 2 2 15,1 0-2-15,2-4-1 0,3 1 0 16,3-2-1-16,0 3 1 0,3-2 1 16,3 0 0-16,0 1 1 0,1 1 1 15,1-1-1-15,0 0 1 0,-1 1 1 16,-3 0-3-16,0-2 7 0,-1 1-4 0,-5 0 4 16,-1 1 1-16,-3-1 0 0,-4-1-4 15,-1 2-2-15,-1-3 0 0,-1 3-3 16,0 0-1-16,-1 2-2 15,0 0-8-15,-2 2-25 0,-8 0-109 0,-1 0-136 16</inkml:trace>
  <inkml:trace contextRef="#ctx0" brushRef="#br0" timeOffset="112558.7382">14822 16020 92 0,'0'0'22'0,"0"0"-4"15,0 0 0-15,0 0 9 0,0 0 15 0,0 0 8 16,0 0 5-16,0 0-6 0,0 0-1 16,-29-50-7-16,28 47-3 15,1 3-6-15,-2-2-5 0,2 2-6 16,0-1-4-16,-1-1-4 0,1 1-5 0,-2-1-1 15,2 1-1-15,-1 1-3 0,1 0 0 16,-2 0-3-16,2-3 4 0,0 3-1 16,-1 0 2-16,1 0 3 0,0 0-2 15,-2 0 1-15,2 6 0 0,0 7-1 16,0 7 0-16,0 0 2 0,0 6-2 0,5-2 1 16,-2 0 0-16,0 0-1 0,1 1-2 15,0-1 3-15,-3 2-3 16,2-2 1-16,-1 1 0 0,1-1 0 15,0-3 1-15,0 0-2 0,0-5 1 0,1-1 1 16,0 0-3-16,0-5 2 0,-1 0-2 16,-1-5-2-16,-2-5 0 0,0 0-2 15,0 0-2-15,0 0 0 0,1 2-7 16,-1 0-11-16,0-2-26 0,0 2-42 16,-1-2-113-16,-8-11-98 0</inkml:trace>
  <inkml:trace contextRef="#ctx0" brushRef="#br0" timeOffset="113050.9272">15060 15937 394 0,'0'0'75'16,"0"0"-16"-16,0 0-26 0,0 0-9 15,0 0-9-15,0 0 1 0,0 0 0 16,0 0-1-16,0 0 1 0,9 0-3 16,5 17-4-16,1 5-1 0,-2 2-3 15,-1 3 2-15,-1 5 1 0,-1 2-2 0,-1 0 1 16,-2 3-4-16,-1-2 0 15,0 0 0-15,-3-3 0 0,-2-2-3 0,2-10 2 16,-2 0-5-16,1-8 2 0,-1 0-1 16,1 1-2-16,-2-9-4 0,1 2-6 15,-1-6-14-15,0 0-20 0,0 0-53 16,0 0-107-16,0 0-71 0</inkml:trace>
  <inkml:trace contextRef="#ctx0" brushRef="#br0" timeOffset="113459.0824">14608 16256 390 0,'0'0'81'15,"0"0"-24"-15,0 0-24 16,0 0-14-16,0 0-1 0,0 0 2 0,0 0 4 15,0 0 0-15,0 0-2 0,0 0-5 16,20 40-2-16,0-21-4 0,1 2 0 16,2-2-2-16,1 1-1 0,2-2-5 15,2-1 0-15,-2-3-3 0,0-2 2 16,0-3-1-16,-2-2-1 0,-1 0-4 16,-6-4-4-16,-2 0-9 0,-3 0-29 0,-6-2-46 15,5-1-112-15,-5-1-94 16</inkml:trace>
  <inkml:trace contextRef="#ctx0" brushRef="#br0" timeOffset="113758.5231">15321 16186 366 0,'0'0'53'0,"0"0"6"0,0 0-7 16,0 0-13-16,0 0-9 0,0 0-4 16,0 94-1-16,-3-64-8 0,-4-2-5 15,-4 2-6-15,-3-5-5 0,-2 3-2 0,-7-6-2 16,1 2 2-16,-1-4-5 0,-4-1-4 15,1 1-23-15,-2-4-56 0,5-2-112 16,1-5-86-16</inkml:trace>
  <inkml:trace contextRef="#ctx0" brushRef="#br0" timeOffset="124940.0641">10802 17084 397 0,'0'0'53'15,"0"0"-13"-15,0 0-7 0,0 0-6 16,0 0-1-16,0 0-4 0,0 0-2 0,0 0-3 16,0 0-7-16,0 14 1 0,0-14-2 15,0 0-1-15,0 0 3 0,0 1-1 16,3-1-1-16,7 0 1 0,4 0-4 15,4-6-2-15,-1-1 1 0,-4 0-3 16,4-4-1-16,-5-2 0 0,1 1-1 16,-3-5 0-16,-1 0 1 0,0 0-1 15,-1-1 1-15,-1 2-1 0,1 1 0 16,-4 3 0-16,6-1 0 0,-3-1 1 16,-1-3-1-16,6-5 0 0,-4 1-1 0,-2 1 0 15,0 7 1-15,-3-2 1 16,0 6 1-16,-2-2 1 0,2 2-1 15,-3 1 1-15,3 4 1 0,-3 4 1 0,0-7-1 16,0 0 0-16,0-3-1 0,1-3-1 16,-1 4 0-16,3-2-2 0,-3 6 2 15,4-3 0-15,-2 3 1 0,-1 2 3 16,2-1 2-16,-3 4 0 0,0-2-1 16,0 2-2-16,2-1-4 0,-1 1 1 0,1-3-2 15,-2 1 0-15,1 0 0 0,-1 2 0 16,2-1-1-16,-2 1 1 15,1 0 1-15,-1 0-1 0,0-3 1 16,0 3-2-16,0-1 0 0,0 1 0 0,3-2 0 16,-3 2 1-16,0 0 1 0,0 0 0 15,3 0 0-15,2 0-1 0,3 6-1 16,-2 2 1-16,1 2 2 0,1 3 0 16,-3-6 1-16,-1 8 2 0,-1-1-3 15,1-3 3-15,-1 4-1 0,-1-3 1 0,-1-2 1 16,1 9-2-16,1-1-1 0,1 5 3 15,-3 1-5-15,5 0 3 16,-2-1-3-16,1 0 1 0,-1 0-2 0,1-4 3 16,-4 2-1-16,3-6-1 0,0 2 0 15,-2 0 0 1,-1-6 0-16,1 8 1 0,-1-6-2 0,1-1 1 0,-1 2 0 16,-1-1 0-16,2-1 0 0,-1-1 1 0,1 1-2 15,-2-5 1-15,1 3 0 16,-1-4-2-16,0 0 1 0,0 4 0 0,3-5 12 15,-3-1-13-15,0 3 1 0,0-7-1 16,0 0 2-16,0 0-2 0,3 2-1 16,-3-2 1-16,1 2-4 0,-1-2 0 15,2 4-5-15,0-4-9 0,0 0-22 16,-1 0 2-16,1 0 2 0,-1 0-25 0,1 0-15 16,-1 0-59-16,1 0-93 0</inkml:trace>
  <inkml:trace contextRef="#ctx0" brushRef="#br0" timeOffset="125318.4407">10967 17242 451 0,'0'0'84'15,"0"0"-18"-15,0 0-22 0,0 0-14 16,0 0-7-16,0 0-2 0,0 0-7 16,95 23-4-16,-66-21-6 0,4 0-3 15,4-2-5-15,4 0-7 0,1 0-11 0,-1-4-37 16,2-5-60-16,-5-2-111 0,-2-3-54 16</inkml:trace>
  <inkml:trace contextRef="#ctx0" brushRef="#br0" timeOffset="125553.0073">11785 17197 514 0,'0'0'43'0,"0"0"-6"0,0 0-7 16,0 0-19-16,86 65 3 0,-77-38-8 16,-6 3-5-16,-3 0 4 15,-1 2-8-15,-13-1-1 0,-5-2-7 0,-6-2-9 16,-7-3-31-16,-4-5-90 0,0-9-123 16</inkml:trace>
  <inkml:trace contextRef="#ctx0" brushRef="#br0" timeOffset="128100.1283">12781 16988 212 0,'0'0'57'0,"0"0"0"16,0 0-5-16,0 0-10 0,0 0-7 16,0 0-8-16,0 0-5 0,0 0-6 15,0 0-3-15,-11-18-1 0,8 7-2 16,0 6-1-16,2-9 1 0,-1 1-3 0,1 0 3 16,1-1 0-16,-2 8 1 0,1-4-1 15,1 3 1-15,0 2-3 0,0 0 0 16,0 5-1-16,-3-2 0 15,3 2-1-15,0-1-5 0,0 1-1 0,0-3 0 16,0 1-1-16,0 2 2 0,0-1 2 16,0 1-3-16,0-2 1 0,0 2-1 15,0 0 0-15,0 0 0 0,0 0 1 16,0 0 0-16,0 0 0 0,0 5 2 16,0 7-2-16,0 7 2 0,6 0 0 0,1 1 0 15,-1 3 2-15,-2-7-2 0,3 2 0 16,-2-5-1-16,-1 2 0 15,3-2 1-15,-1 1 0 0,1 5-1 0,-1-2 2 16,0-6-2-16,-1 1 1 0,0 2-1 16,-2-4 0-16,1 0-1 0,-1-1 0 15,-1-5 0-15,-1 1 2 0,-1 1-3 16,0-6 1-16,0 0 0 0,0 0 0 16,3 2 3-16,-3-2 2 0,1 0 1 15,-1 3 3-15,2-3-2 0,-2 2-2 0,1-2 1 16,1 0-3-16,0 0 2 15,0 0-1-15,2 0-3 0,1 0-2 0,2-5 0 16,0-2 1-16,0 0-1 0,-1 1 3 16,-2-3-3-16,4-4-1 0,-4 5 2 15,3-6-3-15,0-1 3 0,-1 0-1 16,0-5 0-16,0 1 0 0,1 1 1 0,-3 5-3 16,1-4 2-16,-1 9 0 15,-1-1 0-15,3 0 3 0,-5 5-2 16,2 1-1-16,-3 3-1 0,0-2 0 0,0 2-1 15,2 0 0-15,3 0 1 0,1 5 1 16,4 6 0-16,2 8 0 0,-4 2 1 16,3 2-1-16,-4 0 0 0,4-1 1 15,0 0-1-15,-1-2 0 0,0-3 0 16,-3-6 1-16,-3-5-1 0,2 2 1 0,-3-6 0 16,1 2 0-1,-1-2 2-15,-3-2 0 0,0 0 1 0,3 0 1 0,7-7-2 16,2-11-3-16,4-7 2 15,-2-3-2-15,2-4 0 0,3 3 0 0,-2 2 0 16,3 4 0-16,1 8 1 0,-5 6 1 16,-2 8-1-16,3 1 0 0,-2 8 3 15,2 9-2-15,-2 6 0 0,-4 3-1 16,-2 3-2-16,-3-1 3 0,1-2-4 16,-1 2 2-16,-2-6-2 0,2 0-1 15,-2-7-3-15,-1-5-4 0,0-2-3 0,-1-3-32 16,0-1-49-16,0 2-150 15,-2-8-77-15</inkml:trace>
  <inkml:trace contextRef="#ctx0" brushRef="#br0" timeOffset="128434.8899">13716 17098 512 0,'0'0'49'0,"0"0"-1"0,0 0-18 0,0 0-15 0,0 0-5 16,14 79 9-16,-11-54-14 0,-2 3 11 16,-1-2-8-16,0 2-10 0,0-6 4 15,-1-1-8-15,-2-6 0 0,0-3-5 16,2-3-7-16,-1 2-29 0,1-6-38 0,1 0-148 16,0-8-36-16</inkml:trace>
  <inkml:trace contextRef="#ctx0" brushRef="#br0" timeOffset="128731.6136">14164 17299 382 0,'0'0'93'0,"0"0"-11"15,0 0-32-15,0 0-17 0,0 0-10 16,75 90-6-16,-69-67-7 0,-6 2 2 16,-3 6-6-16,-13 1-6 0,-4 1-3 15,-9-1-4-15,0-2-1 0,-3-1-5 0,2-3-18 16,8-11-26-16,0-3-103 0,11-8-108 15</inkml:trace>
  <inkml:trace contextRef="#ctx0" brushRef="#br0" timeOffset="129799.1241">14637 17044 286 0,'0'0'73'0,"0"0"-20"0,0 0-23 16,0 0-10-16,0 0 2 0,0 0 7 16,0 0 1-16,0 0 1 0,0 0-5 0,0 0-3 15,17-28-3-15,-17 21-2 16,4-1 1-16,-2 1-3 0,-1 3-3 16,2-5-4-16,-1 4-1 0,-1 2-3 15,2-2 2-15,-3 5-1 0,0-1-2 0,0 1-1 16,2-1-1-16,-2-1 0 0,1 0-1 15,-1 2 0-15,3-1-2 0,-2 1-2 16,-1 0 2-16,6 0 1 0,0 5 0 16,3 8 1-16,0 2-1 0,0 7 1 15,-1-2 1-15,0-1-1 0,2 5 1 16,-1-5-2-16,0 0 0 0,-3-3 2 16,2-6 0-16,-4-1 0 0,1 1 0 15,-1-2 0-15,-1 1 0 16,2-1-1-16,-4 3-1 0,4-3 14 0,-3 5-11 0,1-1 11 15,-2-1-3-15,1-1-8 0,-2-6 7 16,1 2-9-16,-1-6 2 0,0 0 0 16,0 0 2-16,2 3 3 0,-2-3-2 15,1 0-1-15,-1 0-10 0,3 0-7 16,0-11 5-16,0 0-5 0,1-5 11 16,-2 6 2-16,2 1 0 0,-1 0-3 0,0 0 3 15,1 2-1-15,2-1 0 16,3-7 1-16,1 3 1 0,0-3-1 15,0-3-1-15,1 1 1 0,0-1-3 0,0 0 2 16,2-1 0-16,-1 5 0 0,-2 1 0 16,-3 1 0-16,5 2 0 0,-6 4 0 15,2-1 0-15,-2 2 0 0,-2 3-2 16,-1 1 2-16,2 1-1 0,-1 0 0 16,4 0 2-16,3 8-2 0,0 12 2 0,1 1-1 15,-4 5 3-15,1 5-3 16,0-5 2-16,-4 3 0 0,1-1-1 0,0 0 14 15,-3-1-8-15,0-7 8 16,-3-8-9-16,2-2-10 0,-2-4 6 0,0 0-2 16,0 0 3-16,0-6 2 0,0 0-10 15,1-3 6-15,3-12-8 0,2-11-7 0,0-9 12 16,1-1-13-16,2-1 13 16,4-1 2-16,1 5 0 0,6 4 1 15,5 6 0-15,-1 9 1 0,1 5-1 0,-2 9 1 16,-1 0 0-16,-6 11-1 0,3 7 0 15,-6 3-1-15,0 4 0 16,-5 2-3-16,-3 0 1 0,-1 1-3 0,-2 1-2 16,0-4 14-16,-2-5-20 0,2 1 0 15,-1-7-21-15,-1-7-42 0,2 1-48 16,-2-8-151-16,1 0-14 0</inkml:trace>
  <inkml:trace contextRef="#ctx0" brushRef="#br0" timeOffset="130054.7568">15617 17142 289 0,'0'0'92'0,"0"0"-10"0,0 0-15 0,0 0 1 16,0 0-22-16,68 97-1 15,-55-74-14-15,-3 1-21 0,-5 2 3 0,-5-2-8 16,-5 2-3-16,-9-2-3 15,-6 1 2-15,-5-5-1 0,2-3 3 0,8-4 1 16,7-6-2-16,5-4 2 0,3-3 1 16,0 2 1-16,14 1 2 0,11 0-9 15,8-3-7-15,5 0-17 0,2-5-30 16,-1-6-58-16,-1-5-107 16,-3-5-70-16</inkml:trace>
  <inkml:trace contextRef="#ctx0" brushRef="#br0" timeOffset="130225.4471">16121 17463 516 0,'0'0'41'0,"0"0"-15"0,0 0-14 16,0 0-10-16,-48 91-8 0,26-77-7 15,6-5-20-15,-1-1-69 0,5-4-94 0,-2-4-51 16</inkml:trace>
  <inkml:trace contextRef="#ctx0" brushRef="#br0" timeOffset="130506.9701">16521 17234 573 0,'0'0'33'0,"0"0"-12"15,0 0 0-15,0 0-17 0,0 0-3 0,101-29-4 16,-75 26-2-16,0 0-4 15,3 1-6-15,3-3-11 0,1 0-23 0,2-5-45 16,1 0-51-16,-1-5-84 0</inkml:trace>
  <inkml:trace contextRef="#ctx0" brushRef="#br0" timeOffset="130639.0119">17290 17106 587 0,'0'0'57'0,"0"0"-19"0,0 0-19 0,0 0-15 15,0 0-11-15,0 0-13 16,0 0-33-16,0 0-132 0,0 0-110 0</inkml:trace>
  <inkml:trace contextRef="#ctx0" brushRef="#br0" timeOffset="131166.7293">17922 17155 640 0,'0'0'6'0,"0"0"5"0,0 0 0 16,0 0-6-16,81 32-5 0,-75-14 11 15,-6 7-12-15,-3 4 11 0,-14 4-9 16,-11-1-10-16,-8 0 2 0,-6 1-18 16,-7-5-4-16,-4-6-8 0,5-2-22 15,2-6-66-15,8-8-122 0</inkml:trace>
  <inkml:trace contextRef="#ctx0" brushRef="#br0" timeOffset="132342.2547">18663 16938 350 0,'0'0'44'15,"0"0"-18"-15,0 0-7 0,0 0-5 16,0 0 2-16,0 0-1 0,0 0 1 16,0 0 2-16,0 0 3 0,0 0 1 31,-5 2 2-31,5-2-3 0,0 0-4 0,0 0-1 0,0-2-6 0,0-5-2 16,0-6 0-16,2-3-1 0,2-2 1 15,3-5 0-15,-2 7 1 0,0 1 2 16,0 7-1-16,-1-2 1 0,0 2-2 0,2-2 0 15,-1 3-1-15,-2 3 0 0,1 1-1 16,-4 3 0-16,0-1-2 0,0 1-1 16,1 0-1-16,-1-2-3 0,7 2 0 15,4 0 3-15,3 2-3 0,2 10 2 16,1 5 1-16,-2 6-2 0,1 5 1 16,-2 1 0-16,-1 3-1 0,-3-1-1 15,-1-1 1-15,-2-3 0 0,0-4 0 0,-4-6-1 16,2-3 1-16,-4-3-3 0,2 0 3 15,-2 0-2-15,1-7 3 0,-1 2-1 16,-1-6 0-16,0 0 2 0,0 0 1 16,2 0 1-16,-2 0 0 0,1 0 0 15,1-3-4-15,1-11 1 0,4-6-2 16,0-10 0-16,0 0 1 0,5-4-1 16,-2-2 0-16,3-3 0 0,3 1 0 15,-2 6 0-15,5 5 1 0,-3 6 0 0,-3 12 1 16,2 5 0-16,0 4-1 15,0 5-1-15,5 9 1 0,-5 8-1 0,0 6 2 16,-4 5-2-16,0 2 1 0,-2 3-2 16,-3-2 0-16,0-3 0 15,-4-1 2-15,1-4-1 0,1-8 2 0,-2-4-3 0,-1-7 1 16,-1-3 0-16,2 0 2 16,-2-6 2-16,0 0 3 0,3 0-5 15,3-11 1-15,4-8-2 0,5-10-4 0,2-5 4 16,3-6-2-16,4 0 0 0,4 6 1 15,1 4 1-15,1 5-2 16,0 10 2-16,-2 12-1 0,-5 3 0 0,-1 15 3 16,-4 6-3-16,-2 8 0 0,-1 3 0 15,-5 3-1-15,-1-4 0 0,-3 1 0 0,2-1-4 16,-2-1 1-16,1-5-5 0,1-4-4 16,1-2-10-16,-1-6-21 15,-2-6-26-15,1-2-73 0,3-5-123 16</inkml:trace>
  <inkml:trace contextRef="#ctx0" brushRef="#br0" timeOffset="132640.1096">19884 16954 488 0,'0'0'62'0,"0"0"2"0,24 90-17 15,-17-54-19-15,-3 1-9 0,-1 1 4 16,-3 2-10-16,0-5 4 0,0-13-6 16,0 3-9-16,0-13 0 0,0-6 0 15,0 1-1-15,0-7 2 0,3 0 1 16,9-3 2-16,6-9-9 0,5-8 1 16,-1-5-5-16,1-5-5 0,2-1 10 0,1 1-8 15,0 5 13-15,-1 5-2 0,1 9 3 16,-6 3-2-16,-2 5-1 15,0 3-3-15,-2 8-1 0,4 8-6 16,-3 9-5-16,-5-3-10 0,-1 6-67 0,-5-1-195 16,-1 0-8-16</inkml:trace>
  <inkml:trace contextRef="#ctx0" brushRef="#br0" timeOffset="133616.3393">12641 16475 227 0,'0'0'53'0,"0"0"-21"16,0 0-20-16,0 0-3 0,0 0 7 15,0 0 15-15,0 0 8 0,0 0-1 16,-85 99-6-16,68-46-10 0,0 7-8 16,0 12 1-16,4 0 2 0,0 8 2 0,6-3-1 15,4-3-1-15,6-3 0 0,14-7-7 16,11-5 0-16,18-3-5 15,10-6-20-15,14-11-62 0,12-13-190 16,14-10-10-16</inkml:trace>
  <inkml:trace contextRef="#ctx0" brushRef="#br0" timeOffset="134418.795">20412 16643 470 0,'0'0'7'0,"0"0"19"15,0 0 8-15,0 0 1 0,0 0-8 16,112 5-8-16,-60 21-5 0,4 8-4 0,-1 12-5 15,-3 6-4-15,-3 9 2 0,-7 7-2 16,-6 5 2-16,-8-1 11 0,-9 2-6 16,-9 2 3-16,-10-4-5 0,-1 2-9 15,-16-7 1-15,-9-2-11 0,-5-5-40 16,-10-10-214-16,-7-7-20 0</inkml:trace>
  <inkml:trace contextRef="#ctx0" brushRef="#br0" timeOffset="137011.1329">8847 17092 209 0,'0'0'51'0,"0"0"-9"16,0 0-13-16,0 0-10 0,0 0-6 16,0 0-10-16,0 0 1 15,0 0-3-15,0 0 3 0,-44 6 4 16,43-5 5-16,-1-1 5 0,1 0 7 0,1 2 5 15,0-2 1-15,1 0-5 0,14 0-5 16,11 0-5-16,10-6-3 0,9-1-4 16,4 2-2-16,12-3 0 0,11 1 2 15,9-1 2-15,10 2-2 0,5 0 2 16,-1 1-4-16,-5 2-3 0,-9 0 1 0,-13 2 0 16,-13 1 0-16,-13-3-2 0,-16 1-1 15,-11 2 0-15,-9 0 1 0,-6 0 0 16,0 0-1-16,0 0-3 15,0 0-5-15,-1 0-4 0,-15 0-11 0,-3 0-20 16,-7-2-43-16,6 2-61 0,-2-7-120 16</inkml:trace>
  <inkml:trace contextRef="#ctx0" brushRef="#br0" timeOffset="137414.7242">9622 16724 459 0,'0'0'16'16,"0"0"1"-16,0 0-2 0,0 0-10 0,0 0-7 15,0 0-1-15,0 0 11 0,0 0 9 0,0 0 10 16,0 0 5-16,17 44-8 16,9-25-3-16,7 2-5 0,4-3-1 15,2 0-1-15,2 2-5 0,0-5-3 16,1 2-3-16,-6-1-1 0,-8 1 0 0,-7 2 0 15,-8-6 1-15,-7 5 0 0,-6-1 1 16,-7 4 0-16,-12 6-2 0,-7-1 3 16,0-1-7-16,-3-2 2 15,-1 4-5-15,1-2-6 0,0 0-23 0,7-1-96 16,-1-4-150-16</inkml:trace>
  <inkml:trace contextRef="#ctx0" brushRef="#br0" timeOffset="138450.518">4400 16772 437 0,'0'0'58'16,"0"0"-21"-16,0 0-21 0,0 0-10 16,0 0-7-16,0 0 0 0,0 0 2 15,0 0 1-15,0 0 2 16,-3 32 2-16,3-1 0 0,6 4 0 0,-2 6-2 15,1-3 1-15,-1 1-2 0,0-1-1 16,2-2-3-16,-2 0 0 0,2-8-1 16,-3 0 0-16,3-2 6 0,-3-9-11 15,2 1 8-15,-2-9-14 0,-3-3-14 16,2-2-35-16,-2-4-86 0,0 0-106 0</inkml:trace>
  <inkml:trace contextRef="#ctx0" brushRef="#br0" timeOffset="138723.0979">4134 16831 587 0,'0'0'23'0,"0"0"6"0,0 0-3 15,0 0-9-15,0 0-8 0,113-79-1 16,-67 67 1-16,6-2-2 0,3 5-3 16,-2 3-5-16,-6 4-2 0,-8 2-7 15,-3 2-5-15,-11 5-23 0,-1 6-69 0,-8-4-180 16</inkml:trace>
  <inkml:trace contextRef="#ctx0" brushRef="#br0" timeOffset="139078.6963">4072 17223 615 0,'0'0'0'0,"0"0"8"0,0 0-2 15,0 0-6-15,0 0-2 0,88 7-2 16,-49-7-10-16,6-7 6 0,4-6-19 16,9 1-9-16,1-2-36 0,6 3-49 0,-4-2-66 15</inkml:trace>
  <inkml:trace contextRef="#ctx0" brushRef="#br0" timeOffset="139639.9503">4834 16948 489 0,'0'0'36'0,"0"0"0"0,0 0-10 16,0 0-13-16,0 0-9 0,0 0 1 15,0 0-2-15,0 0-1 0,33 88-1 16,-30-62 0-16,3 4-2 0,-3-5 0 16,2 0-1-16,1-2 1 0,0-4 11 15,0-4-9-15,0-2 10 0,-3-2-8 16,-1-10 1-16,1 5 3 0,0-6 1 16,7-5 3-16,2-5-16 0,5-10 10 15,-2-8-13-15,-1-3 7 0,5-4 2 16,0 0-1-16,4 2-1 0,4 5 4 0,2 7 1 15,0 7 1-15,-4 6 3 0,4 8 0 16,-3 6 0-16,0 12-2 0,-2 5-1 16,-2 6 2-16,-3 3-6 0,-2 3 3 15,-4 0-4-15,-3-2 2 0,0-2 9 16,-1-1-9-16,-3-4 6 0,1-6-6 16,-1-5-6-16,-2-6 3 0,-2-7-1 0,5 1-4 15,6-6-7-15,0-8-15 16,7-7-12-16,-1-10-7 15,-3-4-2-15,-3-1 17 0,3-2 6 0,-3 2 19 0,0 0 9 16,0 4 3-16,0 4 8 0,3 5 3 16,-6 7 3-16,-4 5 1 0,2 1-1 15,-3 7-3-15,-4-2-4 0,5-1-5 16,-6 3-1-16,3 0-2 0,3 8 3 16,2 9 2-16,1 8-1 0,-2 3 4 0,-1 5-3 15,-2 5 0-15,2-1 8 0,1 6-7 16,-1 1 4-16,0 2-5 0,4 1-9 15,-3-3-2-15,-1-1-6 0,3-4-3 16,-2-3-11-16,0-7-26 0,-1-8-103 16,0-13-128-16</inkml:trace>
  <inkml:trace contextRef="#ctx0" brushRef="#br0" timeOffset="139946.8138">5665 17112 536 0,'0'0'3'0,"0"0"15"0,0 0-5 16,97-33-8-16,-65 33-6 0,-3 2-2 16,0 10 0-16,-6 3-2 0,-7 3 1 15,-10 2 3-15,-6 1 4 0,-9 1 8 16,-10-3-6-16,-4 3 1 0,-3-5-12 0,3-8-25 16,7 0-70-16,-1-9-151 0</inkml:trace>
  <inkml:trace contextRef="#ctx0" brushRef="#br0" timeOffset="140459.4786">6108 17075 476 0,'0'0'53'0,"0"0"-17"16,0 0-19-16,0 0-11 0,0 0 0 16,0 0 2-16,0 0 4 0,0 0-1 15,0 0 0-15,23 92-3 0,-14-76 0 16,-4-4 7-16,1-1-10 0,-3 0 8 0,0-5-11 16,0-4 2-16,-3-2 2 15,0 0 5-15,6 0-1 0,5-2-11 16,2-15 6-16,4-2-12 0,-2-6 10 0,2 0-1 15,-2 3 0-15,2 0 2 0,-1 8 0 16,-3-1 2-16,-6 9-1 0,2 4 1 16,1 2-4-16,5 0 2 0,1 10-2 15,-2 4-1-15,-2 4 0 0,-1-1-3 16,-2 2 0-16,-2 1-2 0,-1-1-1 0,1 0 7 16,-4-6-14-16,1 5-6 0,-1-11-26 15,-1-3-31-15,-1 1-57 0,-1-7-153 16</inkml:trace>
  <inkml:trace contextRef="#ctx0" brushRef="#br0" timeOffset="140664.0116">6623 16768 611 0,'0'0'1'0,"13"77"3"16,-8-34-1-16,0 0-1 15,-2 2-2-15,-2-1-1 0,2-4-3 16,-3-2 2-16,0-3-4 0,0-3-3 0,0-2 4 16,0-2-15-16,0-12-26 0,0-4-68 15,0-7-146-15</inkml:trace>
  <inkml:trace contextRef="#ctx0" brushRef="#br0" timeOffset="140785.5004">6630 17066 676 0,'0'0'8'0,"0"0"6"0,0 0-13 16,0 0-25-16,97 4-52 0,-65-12-209 15,2-3-13-15</inkml:trace>
  <inkml:trace contextRef="#ctx0" brushRef="#br0" timeOffset="141450.3156">7550 16762 357 0,'0'0'88'0,"0"0"-38"16,0 0-23-16,0 0-10 0,0 0-1 0,0 0 1 15,0 0 0-15,0 0 1 0,36 78-2 16,-28-44 1-16,-2 6-3 0,0 2-4 16,-2 3-4-16,-1-6-2 0,0 2-3 15,-1-5 1-15,-1-2-5 0,1-5 2 16,0-10 9-16,1-1-11 0,-3-5 7 16,0-6-16-16,3-2-25 0,-3-5-55 0,0-2-190 15</inkml:trace>
  <inkml:trace contextRef="#ctx0" brushRef="#br0" timeOffset="141799.4008">7551 16818 542 0,'0'0'23'0,"0"0"10"15,0 0-3-15,0 0-13 0,0 0-15 16,38-82-1-16,-14 63 1 0,8 0 5 16,8 2 8-16,7 3 1 0,6 1 0 15,2 6 0-15,-1 3-8 0,-4 4-6 0,-9 0 0 16,-5 11-3-16,-8 5-1 0,-7 4-1 15,-8 2-2-15,-7 6 3 0,-6-1 1 16,-16 5-1-16,-10-1 2 0,-7 0-4 16,-8 0-2-16,-3-5-4 0,0-2-10 15,2-7-24-15,7 0-29 0,5-5-80 0,8-7-116 16</inkml:trace>
  <inkml:trace contextRef="#ctx0" brushRef="#br0" timeOffset="142126.6658">7736 17001 634 0,'0'0'18'0,"0"0"13"0,0 0-4 0,0 0-10 15,110 74-8-15,-62-50-8 0,8 2-1 16,6 3 0-16,2 1 8 15,4 3-10-15,4-5-22 0,5-2-107 0,1-10-171 16</inkml:trace>
  <inkml:trace contextRef="#ctx0" brushRef="#br0" timeOffset="148974.7432">22198 16805 130 0,'0'0'6'0,"0"0"0"0,0 0 1 0,0 0 0 16,0 0 3-16,0 0-1 0,0 0 5 15,0 0 6-15,0 0 3 0,-38 12-1 16,36-12-5-16,1 1-6 0,-1-1 0 16,1 4 1-16,1-4 4 0,-2 0 3 15,2 0 5-15,-1 0 1 0,1 1 2 0,0-1-1 16,0 0 1-16,1 0-5 0,15 0 1 16,4-1-5-16,13-9-4 0,5 4-1 15,4 2 0-15,7-4 0 16,7 1 0-16,3 3-1 0,0 1-5 0,0 0-3 15,-6 0-3-15,-4 2 0 0,-9 1 1 16,-6 0 0-16,-11 0-2 0,-4 0 1 16,-4 0 0-16,-9 0 1 0,-1 0 0 15,-5 0 2-15,0 0 2 0,0 0 1 16,2 0-1-16,-1 0-1 0,1 0-5 0,-2 0-3 16,1 0-3-16,-1 0-3 0,0 0-7 15,0 0-14-15,0 0-29 0,0 0-41 16,0 0-63-16,0 0-57 15</inkml:trace>
  <inkml:trace contextRef="#ctx0" brushRef="#br0" timeOffset="149351.9074">22107 17001 271 0,'0'0'81'16,"0"0"-16"-16,0 0-24 0,0 0-17 15,0 0-8-15,78-13-2 0,-30 6 2 16,8 0-1-16,9 0-1 0,9-1-4 0,4 3-7 16,-1-1-6-16,-3 4-8 0,-11-2-2 15,-10 4-4-15,-12 0-4 16,-13 0-19-16,-8 0-31 0,-7 0-42 15,-1 0-31-15</inkml:trace>
  <inkml:trace contextRef="#ctx0" brushRef="#br0" timeOffset="150238.7621">22593 16427 174 0,'0'0'39'0,"0"0"-6"0,0 0-6 0,0 0-7 15,0 0-3-15,0 0-1 0,0 0-6 16,0 0-3-16,0 0-6 0,0 0 1 16,4 2 4-16,9 3 1 0,8 3 2 15,-4 1 3-15,6 2-2 0,5 2 4 16,6 2-5-16,9 1-5 0,8 4 0 16,9-1-9-16,3 1 0 0,5-4-4 0,3 0-3 15,-3-2 2-15,-3-4 2 0,-3 0 1 16,-8 2 5-16,-9-5 2 0,-11 1 3 15,-11-4 4-15,-10 1 3 0,-7-2 5 16,-6-3 4-16,0 3 0 0,-4 4-3 16,-9 4-2-16,-5 3-2 0,-2-7 5 15,0 1 0-15,-2 1-3 0,1 3-3 16,-2 2-3-16,-2 5-5 0,2 6 4 16,-3 5-3-16,0 5-2 0,-3 1 1 15,0 2-5-15,1-3 1 0,3 0-5 0,2-5-1 16,2-2-3-16,4-6-5 0,5-8-31 15,6-4-65-15,3-6-133 0</inkml:trace>
  <inkml:trace contextRef="#ctx0" brushRef="#br0" timeOffset="151155.6956">24693 16551 183 0,'0'0'49'0,"0"0"6"0,0 0-5 16,0 0-8-16,0 0-7 0,0 0-10 15,0 0-5-15,0 0-1 0,0 0 0 0,-5-17 6 16,5 16-3-16,0-1-3 0,0 1-4 15,0 0-5-15,0-1-4 0,0 1-5 16,0 1 0-16,0-2-3 0,0 2 3 16,3 0-2-16,0 9 1 0,2 7 2 15,2 11-2-15,-1 1 0 16,1 3 2-16,-3 1-3 0,2-1 3 0,-2-2-2 16,1 0-1-16,-1-2 1 0,-1-6 0 15,2-3-1-15,-3-6 1 0,-1-9 2 16,1 4 2-16,-2-7 8 0,0 0 7 0,0 0 7 15,1 0-2-15,2 0-5 0,2-9-6 16,2-9-6-16,4-9-3 0,1-2-1 16,4-5-1-16,0 5-1 0,7-6-2 15,3 7 2-15,7 1-3 0,3 5 3 16,5 5 0-16,-1 7 0 0,-2 5 1 0,-6 5-1 16,-5 11 0-16,-5 5-1 0,-2 7 1 15,-3 3-1-15,-3 2 1 0,-4 4-2 16,0 2 1-16,-4 1-2 0,-4 0 0 15,0 0-1-15,-2-5 1 0,0-5 0 16,0-9 1-16,-2-5 2 0,1-6 1 16,0-1 5-16,1-4-1 0,-2 0 1 15,1-15-3-15,1-11-3 0,0-9-1 16,1-5 2-16,9-3-3 0,6 2 2 16,6 2-2-16,4 9 1 0,3 5 0 0,3 7 0 15,-3 7 1-15,-2 6-2 16,-1 5 2-16,-3 5-1 0,-2 9 0 0,-3 4-1 15,1 3-2-15,-3 2-1 0,0 2-1 16,-2 1-3-16,1-2-1 0,-1 1-8 16,-1 0-16-16,3-6-26 15,3-2-45-15,-2-9-100 0,6-7-72 0</inkml:trace>
  <inkml:trace contextRef="#ctx0" brushRef="#br0" timeOffset="151599.5385">26143 16437 375 0,'0'0'15'0,"0"0"0"0,-88-3-4 15,55 8-5-15,-1 7 8 0,1 4-1 16,1 4 8-16,3 5 0 0,2 4-1 16,4-1 0-16,4 4 2 0,3 2 1 15,4-6-2-15,6 2-2 0,4-3-6 16,2-3-1-16,3-1-2 0,7-10 4 0,-3-2 1 16,6-4 0-16,6-6 0 15,5-1-4-15,8-5-4 0,0-9-1 0,3-5-2 16,0-7-3-16,-2-3 2 0,0-3-2 15,-2-3 2-15,0 0-2 0,0-2-6 16,1 3 4-16,-1 7-5 0,-2 7 7 16,-7 8 1-16,-2 9 0 0,-1 3-1 15,-2 3 0-15,5 12 7 0,-6 6-9 16,-2 3 9-16,-4 4-6 0,-1-1-2 16,-1-1 3-16,0 2-4 0,-1-4 0 15,3 2-3-15,3-2-3 0,3-1-4 0,3-4-13 16,3-4-44-16,4-2-98 15,4-13-143-15</inkml:trace>
  <inkml:trace contextRef="#ctx0" brushRef="#br0" timeOffset="151893.4368">26765 16430 448 0,'0'0'19'0,"0"0"15"16,0 0-2-16,56 91 2 0,-31-58-7 15,2-1-6-15,2 0-5 0,3-2-6 16,1 1-4-16,1-4-6 0,-3-2-1 0,0 0-3 15,-2-5-2-15,-6-2-3 0,-1-3-6 16,-7-2-12-16,-1-6-28 0,-6-1-71 16,2-6-137-16</inkml:trace>
  <inkml:trace contextRef="#ctx0" brushRef="#br0" timeOffset="152128.6034">27160 16449 598 0,'0'0'27'15,"0"0"8"-15,0 0-9 0,0 0-16 16,0 0-12-16,0 0-2 0,0 0 2 16,0 0 3-16,0 0 6 0,0 0-4 0,-29 105 3 15,0-60-5-15,-6 6-3 16,-4 0 1-16,-4 3-3 0,-2-1-1 0,0 0-4 15,0-3-8-15,2-6-32 0,5-9-138 16,5-16-106-16</inkml:trace>
  <inkml:trace contextRef="#ctx0" brushRef="#br0" timeOffset="186162.4296">25161 4988 427 0,'0'0'-7'0,"0"0"2"16,0 0 4-16,0 0-1 0,0 0-2 16,0 0 0-16,0 0-2 0,0 0 0 0,0 0 3 15,6 7 2-15,0 2 2 16,-6 4 2-16,0 8 1 0,0 0-2 0,-9 6 2 15,-1 1 0-15,-4-1 4 16,1 4-1-16,0 0 1 0,2 1-6 0,3 1 0 16,0 0-3-16,3 0 2 0,3 0 2 15,1 3-2-15,1 3 1 0,0 4-2 16,0 0 0-16,0 2 1 0,0 1 0 16,1-2-2-16,1 2 4 0,-1-1 0 15,-1 1-2-15,3-1 1 0,-3 1-3 0,0 1 1 16,0-3 1-16,1 2 1 0,-1 0 3 15,0 2-1-15,0 2 1 0,0 1-1 16,0 1-1-16,-4 0 1 0,1 0-2 16,-2 0 0-16,-3 1-1 0,-1-3 0 15,0 2-1-15,-2 0 0 0,0-1 0 16,-1 2 0-16,1 1 0 0,0-2-1 16,0 0 1-16,2 0 0 0,0-1-1 15,0-4 1-15,0 0 0 0,-1-2 2 16,0 3-1-16,1 0 2 0,-1 0-3 0,0 0 0 15,1 3 0-15,0 0-2 0,0 2 2 16,0 0-1-16,0 1 1 0,0-4-1 16,-1 0 2-16,1-3 2 0,1-2-2 15,0 0 1-15,0 1-3 0,1-3 1 16,1-1 0-16,0 1-2 0,0-1 3 16,3 1-2-16,1-1 2 0,-1 0 0 0,1 1 0 15,-1 0-2-15,2-1 2 0,-2 3-1 16,-2-3 1-16,2 0 1 0,-2 1-2 15,-1 3 5-15,2-2-4 0,-2 0 2 16,0 1-1-16,0 0-1 0,1 2-1 16,0 0-2-16,4 2 2 0,1-1-5 15,0-3 5-15,0 1-2 0,3-2 2 16,4 2 0-16,-1-1 0 0,-1-2 2 16,1 1-1-16,-1 1 2 0,-4-3-3 0,1 2 0 15,-2-1 1-15,0-1 0 0,0 1 0 16,0 1 0-16,-2-1 4 15,-1 0 1-15,2-2 3 0,1-1-3 0,0-4 1 16,0-3-4-16,0-1 0 0,1-3 1 16,5-2-1-16,4 0 0 0,0-1-3 15,6-3 0-15,1-4-1 0,2 0 1 16,2-4 1-16,-1 0 0 0,-2-1 1 16,1 0 0-16,0-4 1 0,-1-1 4 15,3 2 0-15,1-1 0 0,2-3 4 0,4 2-6 16,0-3 0-16,7 0-1 0,3-1-3 15,6-2-1-15,5-1 1 0,4-1-2 16,4-1 1-16,1 0-1 0,2 0-1 16,1-3 2-16,0 0 0 0,1 1-2 15,2-3 2-15,-2 3 0 0,1-3-2 16,4 2 2-16,1-2 0 0,1 1 0 16,4 0 2-16,3-3 0 0,2 1-4 15,2-1 2-15,-2-1-2 0,1 2 1 16,-2 1 0-16,-6 1 0 0,-6 2 0 0,-6 2 1 15,-7 0 0-15,-5 3 1 0,-7 5 0 16,-3-1-1-16,-2 3 0 0,-3 0-1 16,0 2 1-16,0 0-1 0,0 1 1 15,2 0-1-15,4-1 0 0,4 4 0 16,0-2 0-16,1 1 1 0,2 1 0 0,0 0-2 16,-1 2 2-16,-1-1-1 0,-1 2 1 15,-2 2-1-15,-2 1 1 16,-1-1 1-16,-2 1 0 0,2 2 1 15,-3-1-2-15,-3 2 0 0,0 3 1 0,-2 0 2 16,-4 2-2-16,-1 1 3 0,1 0-6 16,-2 3 2-16,-1 0 0 0,-1-2 0 15,2 4 0-15,0 0-1 16,1 3 0-16,2 1 0 0,3 1 1 0,2 1-2 16,1 3 3-16,2-1-2 0,-1 0 2 0,1-1 0 15,-1 5 1-15,-1-1 4 0,-1 3-2 16,-3 4 4-1,-3 0-3-15,-2 3-1 0,-1 3 2 0,-3 0-1 16,1 5-1-16,0 0-2 0,-1-1-1 0,1 3 2 16,1-3-2-16,-4 1 1 0,0 0-2 15,-2-2-2-15,-1 0 2 0,-4 1-3 16,-1 0 3-16,0 2-3 0,-4-3 3 16,1-1 2-16,-1 1-2 0,-1-4 4 15,1-3-5-15,1 0 0 0,0-3 1 16,0 0-1-16,-1 1 1 0,0 1-1 15,-2-1 1-15,1 1-1 0,-4-1 1 0,0-1 3 16,0 1-3-16,-4 2 3 16,-1-4-2-1,-4 2 0-15,-2-2-1 0,-1 2-1 0,0 1 0 0,-2 2 0 0,-1 3 0 16,1-1-2-16,-1 2 3 0,-1-4-2 16,3 1 2-16,0-2 2 15,-1 0-2-15,1-1 1 0,0 1-1 0,1 1-2 16,2 0 2-16,-1 0-1 0,2 1 1 0,0 1-1 15,1-1 1-15,0 0 3 16,2 1-3-16,1-1 3 0,0-2-3 16,0 2-1-16,2-4 0 0,0 2 0 15,0 1 0-15,0-2-1 0,2 4 2 0,1-4-2 16,0 3 3-16,0 1 2 16,0-5-3-16,4 5 2 0,0-1-3 0,-1-1-2 15,3 3 3-15,-5 2-2 16,2 1 2-16,-3 1-1 0,0 1 0 0,0 1 3 0,-3-3-2 15,-2 1 3-15,-1-2-3 0,1 2-1 32,3 0 1-32,0 2-2 0,1 4 1 0,1-2-1 0,0 3 2 0,0 0 3 15,4 0-3-15,0 2 2 16,1 2-2-16,-4-2-2 0,1 2 2 0,-2 6-2 16,0-4 2-16,0 2-3 0,-3 0 5 15,-2 0 6-15,1 2-4 0,0-1 5 16,-2-1-2-16,1-2-7 0,-2-1 4 15,3-4-4-15,0-1-1 0,1-3-2 16,-2-7-1-16,2-2-5 16,-3-3-6-16,0 2-15 0,-2 0-30 0,-2 5-56 0,0-2-132 15</inkml:trace>
  <inkml:trace contextRef="#ctx0" brushRef="#br0" timeOffset="190786.6075">27173 5789 238 0,'0'0'49'15,"0"0"-6"-15,0 0-5 0,0 0 0 0,0 0 1 16,0 0-3-16,0 0-1 0,0 0-4 15,0 0-3-15,0-42-4 0,0 42-4 16,0-2-4-16,0 2-8 0,1-2-4 16,1 1-5-16,-1 1-3 0,2-1 1 15,0 1 1-15,1 7 2 0,2 11 2 16,-2 8 3-16,-1 4-2 0,-1 5 2 16,-2 0-4-16,0 2-1 0,0-1-1 0,-2-3 0 15,-1-2 1-15,0-4 0 0,2-7 0 16,0-2 1-16,-1-7-1 0,2-5 2 15,0 0 0-15,0-6 2 0,0 0 3 16,0 0 2-16,0 1 2 0,0 1 3 16,0 0 0-1,0-2-5-15,0 0-4 0,6-8-3 0,6-9-3 0,5-7 1 16,1-5-2-16,2-4 0 0,1-4-1 16,4-2 2-16,-2-4 0 0,3 3-2 15,1-1 3-15,1 8-3 0,-4 6 2 0,-8 10 1 16,-1 4 0-16,-6 7-2 0,-7 2 0 15,3 3-2-15,-5 1-1 0,5 0-1 16,4 0-1-16,1 7-3 0,2 1-3 16,-7 3-10-16,0 0-15 0,-4 2-20 15,1 11-35-15,-2-2-47 0,0 8-67 0</inkml:trace>
  <inkml:trace contextRef="#ctx0" brushRef="#br0" timeOffset="190997.8439">27378 5994 504 0,'0'0'40'0,"0"0"-6"16,0 0-5-16,0 0-11 0,0 0-7 15,82 84-7-15,-57-73-4 0,0 3-5 16,-2-1-8-16,-7-4-26 0,-2 0-76 15,-4-3-155-15</inkml:trace>
  <inkml:trace contextRef="#ctx0" brushRef="#br0" timeOffset="191573.2168">27816 6066 333 0,'0'0'70'0,"0"0"-21"0,0 0-12 16,0 0-8-16,0 0-1 0,0 0-1 15,0 0-4-15,0 0-3 0,0 0 0 0,-19 32-3 16,22-21 0-16,5-9-2 0,5 3-3 16,4-5 0-16,6 0-4 0,-1-7-3 15,4-8-1-15,1-5-3 0,2-2 0 16,-1-7-1-16,-2-3 1 0,-6-3-1 0,-3-1-3 16,-5 0 3-16,-4 0-6 15,-5 10 6-15,-1 5-1 0,-2 9-1 0,0 7-1 16,0-1 0-16,-3 6 0 15,-8 3 1-15,-4 13 1 0,-2 7 2 0,4 7 6 16,2 5-4-16,4 2 3 0,3 2-2 16,4-3-2-16,0-1 0 0,4-6-2 15,8-2 0-15,2-6-1 0,6-5 1 16,3-9-1-16,2-4-3 0,3-3-8 16,-2-9-18-16,-2-8-32 0,-1-8-66 0,-4-7-145 15</inkml:trace>
  <inkml:trace contextRef="#ctx0" brushRef="#br0" timeOffset="192099.4131">28325 5822 271 0,'0'0'85'0,"0"0"-16"15,0 0-12-15,0 0-11 0,0 0-10 0,0 0-8 16,0 0-6-16,0 0-7 0,0 0-3 15,0 0-4-15,-4-2-1 0,4 2-2 16,0 0 0-16,0 0-4 16,0 0 0-16,0 0 2 0,0 0-3 0,0 0-1 15,0 0 0-15,0 0-2 0,1 0 3 0,1 1 2 16,-2-1 2-16,1 0 0 16,-1 1 0-16,2-1 0 0,-2 0-1 15,1 0 0-15,2 0 0 0,0-5 1 16,-2-1 3-16,2 4 3 0,-3 2-3 0,0-2-1 15,0 2-2-15,6 0 0 0,4 4 3 16,3 9 2-16,6 7-4 0,-1 1 2 16,2 2-6-16,0-1 0 0,0-2 1 15,2-3-2-15,1-3 1 0,-1-5-1 16,-1-1 1-16,-3-4-1 0,-2-4 2 0,1 0 1 16,-4-3-1-16,3-8 1 15,-5-3-2-15,-3-4 0 0,-1-1 0 0,-4-3-4 16,0 6 5-16,-2 4-3 15,0 4 3-15,1 3 0 0,-1 1 0 0,1-1-2 16,-2 5 0-16,0 0 3 0,0 14-6 16,0 11 7-16,0 8-5 0,-7 11-1 15,-5 6 4-15,-4 11-5 0,-4 8 3 16,-2 7-5-16,-1-1 1 0,0-4-2 16,4-11 1-16,5-11 2 0,1-10-6 0,7-14-6 15,3-10-21-15,2-9-30 0,1-6-100 16,0-1-126-16</inkml:trace>
  <inkml:trace contextRef="#ctx0" brushRef="#br0" timeOffset="192518.7329">29231 5942 567 0,'0'0'55'0,"0"0"-6"15,0 0-20-15,0 0-16 0,0 0-8 16,0 0-2-16,0 0-2 0,94-50 3 15,-55 38-7-15,1-1 3 0,-2 3-6 16,-5 1-1-16,-3 3-10 0,-5 5-29 16,-9 1-73-16,0 0-114 0,-8 1-52 15</inkml:trace>
  <inkml:trace contextRef="#ctx0" brushRef="#br0" timeOffset="192702.2646">29283 6159 647 0,'0'0'51'0,"0"0"-1"0,0 0-19 16,117-3-12-16,-72-3-11 0,5-2-4 16,-1 1-6-16,-1 3-7 0,-6-1-37 15,-2 1-160-15,-6-5-115 0</inkml:trace>
  <inkml:trace contextRef="#ctx0" brushRef="#br0" timeOffset="196202.8895">30581 5798 138 0,'0'0'61'16,"0"0"-6"-16,0 0-7 0,0 0-2 0,0 0-10 16,0 0-1-16,0 0-5 15,0 0-2-15,0 0-2 0,-6-48-1 0,6 46-6 16,0 1-1-16,0-1-4 0,0 0-2 15,2 2-4-15,-2-1 0 0,1 1-1 16,-1-1-1-16,2 1-1 0,-2-2 1 16,1 2-3-16,-1 0-1 0,2 0 0 15,-2 0-1-15,3 0 2 0,1 6 3 16,2 6-2-16,1 6 2 0,-1 2-4 16,-1 2 3-16,0 0 1 0,-2 4-3 15,1 0 2-15,-1 0-4 0,0-1 0 16,-2-6 1-16,1-2-1 0,-1-7 1 0,0-4 1 15,1 0 1-15,-2-6 1 0,0 0-1 16,0 0 3-16,1 2 1 0,-1-1 2 16,2 0 2-16,-2 1 3 0,1 1-2 15,-1-3-3-15,2 0-4 0,-2 0-4 16,1 0-1-16,2 0 0 0,-1 0 1 0,4-11-1 16,3-2 1-16,0-2-2 0,3-5 1 15,2 0 0-15,-1 1 1 16,3 2-5-16,-1 2 4 0,-3 3-5 15,0 4 4-15,-3 3 0 0,-4 4-1 0,6 1-1 16,-1 0 0-16,6 12 4 0,0 5-4 16,-3 5 7-16,-3 3-6 0,-1-1 1 15,-4 2 0-15,2-2-2 0,-4-1 4 16,0-8-2-16,-1-4 0 0,-1-7 0 16,-1-4 0-16,0 0 0 0,0 0 3 0,5 0 0 15,2-4-1-15,3-14 0 0,4-10-2 16,2-8 0-16,3-4 1 0,3-1-3 15,-1 4 3-15,0 5-3 16,-5 10 3-16,-5 9 0 0,-5 6-1 0,-2 2-2 16,-1 3 1-16,0 2-1 15,4 7 1-15,4 7 0 0,1 7 1 0,-1 4 1 16,-3 2-5-16,4 2 1 0,-1-1-8 16,2 2-12-16,-1-3-18 0,-2-6-36 15,4-1-76-15,-5-8-142 0</inkml:trace>
  <inkml:trace contextRef="#ctx0" brushRef="#br0" timeOffset="196550.2951">31437 6009 364 0,'0'0'44'0,"0"0"-2"15,0 0 0-15,0 0-2 16,0 0-4-16,0 0-8 0,41 76-6 15,-40-45-4-15,-1 3-7 0,0 6-2 0,0-1-2 16,0 2-2-16,0-4-5 16,-1-4 0-16,-2-4-4 0,0-9 0 0,1-8-5 15,2-6-9-15,0-6-20 0,-1 0-69 16,-3 0-163-16</inkml:trace>
  <inkml:trace contextRef="#ctx0" brushRef="#br0" timeOffset="197078.9229">32269 5607 282 0,'0'0'38'0,"0"0"8"16,0 0-6-16,0 0-1 0,0 0 0 15,0 0-7-15,-46 121-3 0,28-68-4 16,-2 10-8-16,-5 7-6 0,-1 7-8 15,-1 8-2-15,-4 6 1 0,-2 1-3 16,3-7-4-16,2-6 10 0,-1-11-2 16,3-12 5-16,3-12 5 0,2-11-4 15,5-9 3-15,4-9-2 0,5-7-2 16,5-5-3-16,2-3-3 0,-1 0-7 16,-2 0-15-16,-1-9-30 0,-2-9-67 0,-3-10-165 15</inkml:trace>
  <inkml:trace contextRef="#ctx0" brushRef="#br0" timeOffset="197470.0769">31830 5643 451 0,'0'0'18'0,"0"0"-3"0,0 0-4 15,0 0-5-15,0 0-5 0,-26 84 2 16,12-64-1-16,1-4 2 0,2-4 1 15,3-6-1-15,5-2 4 0,-2-4 2 16,-3-5 4-16,0-8 4 0,1-6 1 16,5-4-4-16,2-1-1 0,9 1-4 15,5 4 3-15,2 2 0 0,4 4 3 16,-4 5-3-16,0 4-6 0,1 4-2 0,-6 0-6 16,3 0 0-16,-1 6-5 15,-7 2-4-15,1 6-13 0,-2 1-37 0,-1-3-119 16,-4 8-108-16</inkml:trace>
  <inkml:trace contextRef="#ctx0" brushRef="#br0" timeOffset="198039.4264">32292 6493 466 0,'0'0'15'0,"0"0"-3"0,0 0-7 16,0 0-3-16,0 0-1 0,0 0 1 0,0 0 1 16,0 0 4-16,0 0 4 0,0 2 2 15,0-2 1-15,0 0-2 16,0 0 2-16,0 2 0 0,0-2 1 0,0 0-4 15,0 0-1-15,0 0-5 0,0 0 0 16,1 0 1-16,4-2 1 0,5-1 1 16,0 0-1-16,-5 2-2 0,1-1-3 15,-6 2-3-15,0-2-3 0,0 2 0 16,2 0-2-16,-2 0 1 0,-2 7 2 0,-4-1-1 16,-8 0 1-16,4-3 1 0,-3-3 1 15,-3 0 1-15,5-2 2 16,-1-5 2-16,6 1 0 0,3 1 2 15,2-4 0-15,1 4 2 0,1-3-2 0,10-2 0 16,3 4-2-16,-1 0-1 0,4 3-4 16,1 3-1-16,-6 0-3 0,5 0-10 15,-7 0-52-15,-5 0-211 0,0 5-23 16</inkml:trace>
  <inkml:trace contextRef="#ctx0" brushRef="#br0" timeOffset="199939.5621">32677 5750 255 0,'0'0'66'0,"0"0"-9"0,0 0-11 16,0 0-5-16,0 0-6 0,0 0-6 16,0 0-11-16,0 0-4 0,0 0-2 15,0 0-5-15,-29-39 0 0,29 39-2 0,0 0-3 16,-2-1 1-16,2 1 0 0,-1-1 3 16,-1 1 1-16,2-2 3 0,-1 2 3 15,-1-1 1-15,1 1 0 16,-1 0-3-16,1 0-3 0,-1 0-4 0,2 0-2 15,-1 0-1-15,1 0 0 0,0 0 1 16,0 0-2-16,0 1 3 0,3 7-1 16,6 2 0-16,-3-1 2 0,2 0 0 15,2 2-1-15,-1 0 1 0,1 2-1 16,3-2 0-16,-1 0 2 0,1-1-2 0,-2 0 0 16,1 0 0-16,2-1-1 15,-2 2-1-15,2-1-1 0,1 2 1 16,-1 1 1-16,-2 0-3 0,-3-2 3 15,-1 0-3-15,-2 1 0 0,-2-5 2 0,4 6 0 16,-5-4-1-16,1 0 0 0,-1 2 0 16,1-1 0-16,0 1 0 0,-2 1 0 15,2 5-1-15,-1-2 1 0,1 0 0 16,1 0-2-16,-2-2 2 0,1-2-1 16,-3 0 0-16,-1 1 1 0,0-4 0 0,0 2 0 15,0 2 0-15,-1-6 1 0,-5 2-1 16,5-3 0-16,-1-1 1 0,-2 5 0 15,2-4 0-15,-3 3 1 0,0 3-1 16,-1-4 1-16,-1 0-1 0,5-4 1 16,-1 2-1-16,3-5 1 0,-2 0 0 15,2 0 1-15,-1 1 0 0,-1-1-1 16,1 0 0-16,-1 2-1 0,-4-2-1 16,-2 0 0-16,2 0 0 0,-4 0 1 15,5 0-1-15,0 0 1 0,-7-2-1 0,8 1 1 16,0-1-1-1,-1 1 0-15,5 1 2 0,-4-3 1 0,-2 1-1 0,2 1 4 16,1-1-4-16,0-2 1 0,2-1-2 16,-4-3 1-16,2-1-1 0,0 0-1 15,0 0 2-15,2 5-2 0,-3-7 0 0,2 5 0 16,0-7 0-16,0 2 0 16,-1-3 0-16,2 2 0 0,1-1 0 15,0 2 0-15,0-2 0 0,0 4 0 16,0-2 0-16,3 2 2 0,-2 5-2 0,2-3 0 15,-2 2-1-15,1 0 0 0,3-2 1 16,-2 2 2-16,0-3-2 0,2-1 1 16,-1 1-1-16,0-6-2 0,1 0 3 15,3-4-3-15,-2 0 2 0,0 1-2 16,0 5 4-16,0-1-2 0,1 5 0 0,-3 1 0 16,2-1 0-16,-2 0 0 0,1 0-2 15,-1 0 4-15,1 1-2 0,0 1-2 16,-1-2 1-16,-1 5 1 15,3-4 0-15,-3 3 0 0,5-1 1 0,-2-2-1 16,2-1 0-16,-1 2 0 0,0 0-1 16,3-1 1-16,-4 1-2 0,1 0 2 15,-4 3 0-15,3-2-1 0,-2 1 1 16,-1 1 0-16,4-3 0 0,-2 4-1 16,2-2 0-16,1-1 1 0,0 1-1 15,0 1 1-15,1-2-1 0,1 0 1 0,-1 3 0 16,1-3-1-16,0 3 1 0,-1-2-2 15,1 1 1-15,1 1 0 0,0 0 0 16,0 1 0-16,-5 1 0 0,6 0 1 16,-7 0-1-16,8 0-1 0,2 0 0 0,-5 3 1 15,6 2 0-15,-7-1 0 16,-1 0 0-16,2 0 0 0,-2 1 0 16,0 1 1-16,1 0-1 0,1 4 0 15,-3-4 0-15,4 5 0 0,-2 0 1 0,-1-5 4 16,-1 4-1-16,-1-2 1 0,-2 1-1 15,-1 0-4-15,0 2 0 0,-2-1 0 16,1-5 0-16,-2 8 0 0,0-7 1 16,0 4 0-16,0 6 1 0,0-6 2 15,-5 5-3-15,2-6 3 0,-4 0-4 16,-1 2 1-16,2-3-1 0,0-2-4 16,-2-2 2-16,5-1-2 0,-6 0 2 0,2 1 5 15,2-2-1-15,1 1 2 16,-3-3 2-16,1 0 0 0,-6 0 0 0,-3-5-1 15,4-7 0-15,0-4-4 0,2-6 3 16,5 0-5-16,4-1 1 0,0 0 1 16,3 2-1-16,4 2-1 0,-2 6 0 15,3-1-2-15,-1 2-6 0,0 1-22 16,2-4-82-16,-2 2-188 0,-1 2-17 0</inkml:trace>
  <inkml:trace contextRef="#ctx0" brushRef="#br0" timeOffset="201690.1951">26938 7641 363 0,'0'0'64'0,"0"0"-13"16,0 0-12-16,0 0-9 0,0 0-5 0,0 0-3 16,0 0-3-16,0 0-4 15,0 0-3-15,28-76-3 0,-15 76-1 0,4 2 1 16,2 11-2-16,0 7 1 0,0 6-1 15,0 5 1-15,1 6-3 0,-1 1 0 16,2 0 2-16,1-1-5 0,-3-1 2 16,1-4-2-16,0-4-1 0,-4-6 1 15,-2-9 1-15,-3-1 1 0,-4-4 2 16,-4-5 5-16,0 0 6 0,-2-3 0 16,5-9 0-16,-2-11-6 0,4-8-13 0,-1-11 3 15,3-3-5-15,1-6 3 0,3-4 1 16,1 2-1-16,0 2 2 15,-1 5-1-15,-2 7 0 0,-3 11-1 0,-1 8-2 16,-3 9-1-16,-4 4-3 0,2 1-3 16,-3 3-2-16,0-1-9 0,6 1-13 15,5 0-24-15,-1 1-48 0,6 9-93 16,-1-3-82-16</inkml:trace>
  <inkml:trace contextRef="#ctx0" brushRef="#br0" timeOffset="202058.4859">27877 7568 170 0,'0'0'41'0,"0"0"5"16,-91 41 2-16,62-9-12 0,3 5-17 0,1 3-6 15,4 5-2-15,1-3 1 0,5-1 4 16,2-6 1-16,6-5-1 0,1-9-1 16,3-10 2-16,3-5 1 0,0-6 9 15,0 1 4-15,6-1 3 0,10 0-3 16,3-8-8-16,4-15-9 0,3-10-11 16,2-7 0-16,3-3-4 0,1-3 1 15,0 7 5-15,-2 7 3 0,-8 7 4 16,-5 13-1-16,-10 6-3 0,2 6-3 0,-2 0-4 15,2 6-2-15,3 8 2 0,-3 5-1 16,0 4 0-16,2 3 1 0,1 0-4 0,1 2 0 16,6-2 3-16,3-1-7 15,1 0 3-15,3-5-10 16,0-5-21-16,1-6-40 0,-2-7-108 0,-2-2-98 16</inkml:trace>
  <inkml:trace contextRef="#ctx0" brushRef="#br0" timeOffset="202322.7559">28392 7397 423 0,'0'0'29'0,"0"0"-4"0,0 0-5 15,0 0-2-15,-2 95-3 0,-4-48 2 16,1 2-1-16,-1-1-3 0,2 1-6 16,1-2-2-16,1-1 1 0,2-6-6 15,0-3 3-15,5-6-3 0,2-6-2 0,-2-8 1 16,-2-9-5-16,0-2 0 0,2-6-7 16,5 0-34-16,4-6-75 15,4-6-101-15</inkml:trace>
  <inkml:trace contextRef="#ctx0" brushRef="#br0" timeOffset="202621.1796">28636 7657 420 0,'0'0'45'0,"0"0"-4"0,2 100-17 0,-2-66-7 16,0-1-3-16,0-2-7 0,0-1 0 15,3-4-4-15,-1-8-1 0,1-7-1 16,0-4 3-16,0-4 2 15,-1 1 2-15,6-4 2 0,2-4-3 0,4-11-3 16,6-9-3-16,-2-6-3 0,3-4-3 16,0 0 3-16,4 0-2 0,-2 5 7 15,-3 7 6-15,-4 7 2 0,-7 8 0 16,-5 4-1-16,-1 3-4 0,4 3 2 16,2 9-1-16,3 5-1 0,0 4 0 0,0 4-2 15,3 0 4-15,2 2-6 0,3 0 0 16,-1-3-6-16,3-3-7 15,-1-4-6-15,-6-5-25 0,2-6-49 16,-2-6-160-16,2-2-29 0</inkml:trace>
  <inkml:trace contextRef="#ctx0" brushRef="#br0" timeOffset="202969.8621">29158 7968 357 0,'0'0'72'0,"0"0"-19"0,0 0-22 16,0 0-19-16,0 0-4 0,0 0 0 16,93-34-3-16,-76 14 0 0,-1-1-2 0,-1-4-4 15,-3-3-4-15,0-7 3 16,1-4-6-16,-3-7-2 0,-1-2 0 0,-2 0 3 15,-3 9 3-15,-1 10 8 0,-3 9 0 16,0 12 3-16,-10 4 1 0,-4 4 6 16,-3 8 12-16,-4 16 6 0,-1 6 2 15,4 8-3-15,3 4-7 0,1-3-3 16,5-1-5-16,6-2-1 0,3-4 1 0,8-2-6 16,10-1 1-16,5-6-8 15,8-3-4-15,3-6-3 0,5-6-17 16,7-7-32-16,1-1-101 0,5-4-151 15</inkml:trace>
  <inkml:trace contextRef="#ctx0" brushRef="#br0" timeOffset="203359.9681">29970 7681 608 0,'0'0'44'15,"0"0"-10"-15,0 0-19 0,0 0-10 0,0 0-3 16,0 0-4-16,112-22-1 16,-68 15 0-16,2-1-3 0,0 2-2 0,-3 1-5 15,-3 0-25-15,-9 3-41 16,-9 0-66-16,-4 2-110 0</inkml:trace>
  <inkml:trace contextRef="#ctx0" brushRef="#br0" timeOffset="203540.6184">30001 7907 726 0,'0'0'45'0,"0"0"-2"15,0 0-21-15,0 0-10 0,94-7-4 16,-36 4-4-16,7-1-3 0,12 1-4 16,3 1-13-16,0 2-46 0,-1 0-156 15,-9 0-116-15</inkml:trace>
  <inkml:trace contextRef="#ctx0" brushRef="#br0" timeOffset="205835.0265">31444 7588 406 0,'0'0'60'16,"0"0"-15"-16,0 0-15 0,0 0-7 16,0 0 0-16,0 0-3 0,0 0-2 15,0 0-4-15,0 0-5 0,0 0-2 16,-2-49-2-16,2 49-1 0,0 0-3 16,0 0-1-16,0 0 0 0,1 0 1 0,3 10 1 15,1 8 4-15,1 7 0 0,1 5 3 16,-2 1-1-16,0 2 0 0,-1-1-1 15,1 2-1-15,-1-4-3 0,1-1 2 16,0-4 1-16,-2-6-3 16,0-2 5-16,-2-7-4 0,1-6 1 0,-1 3 3 15,-1-7 3-15,0 0 3 0,0 0 4 16,3 0-4-16,1-7-9 0,5-9-1 16,1-10-7-16,2-5 1 0,2-3 3 0,2-2-3 15,3 0 1-15,2 5 0 0,1 5 1 16,3 5 2-16,-2 5 0 0,-7 7 1 15,0 8-3-15,-2 1 0 0,1 8 0 16,1 10 0-16,-2 3 0 0,-2 5 0 16,-1 1 0-16,-4 3 0 0,-1 0-2 0,-3 0 2 15,0-1 3-15,0-8-3 0,-3-1 4 16,1-8-3-16,-1-6-2 16,0 1 2-16,0-7 2 0,0 0 1 15,0 0 1-15,3-3-3 0,6-14-6 0,1-11 3 16,7-9-4-16,2 2 9 0,3 0 2 15,4 7 0-15,-2 6 1 0,1 6-5 16,-6 5-1-16,-3 5 0 16,1 6-1-16,-4 2 0 0,7 9-1 0,-4 7 1 15,-1 4-1-15,0 3 0 0,-1 0-2 0,1 1-1 16,0 0-3-16,1-3-5 0,0-1-12 16,1 0-31-16,-1-4-61 15,-2-5-146-15,-6-9-53 0</inkml:trace>
  <inkml:trace contextRef="#ctx0" brushRef="#br0" timeOffset="206125.7032">32535 7800 548 0,'0'0'73'0,"0"0"-24"0,0 0 0 0,0 0-14 15,0 0-6-15,50 85-9 0,-42-52-10 16,-1 3-7-16,-1 3-3 0,-2 4-2 15,-1 7-10-15,0 5-34 0,-3 3-243 16,-3-1-37-16</inkml:trace>
  <inkml:trace contextRef="#ctx0" brushRef="#br0" timeOffset="212486.7041">32580 7988 221 0,'0'0'34'0,"0"0"-12"16,0 0-12-16,0 0-3 0,0 0-4 16,0 0 7-16,0 0-4 0,0 0 9 0,0 0 3 15,-16-16 4-15,13 12 1 0,0 0-2 16,0 1-3-16,2 0-3 0,-1-3-3 15,1 1 3-15,-2-6 2 0,0 2 3 16,1 4-4-16,1 1 1 0,-1-3-3 16,1 1 1-16,-2 0-1 0,3-5-8 15,0 7 1-15,0-6-5 0,0 0 10 0,4 6-9 16,2-3 6-16,-3 4-6 16,0 0-2-16,0 0 4 0,-3 3 0 15,0-1 1-15,0 1 3 0,2-2 1 0,-1 1-1 16,-1-1-2-16,0 0-6 0,2 1 4 15,-2 1-7-15,0-2 4 0,1 2 0 16,-1-1-1-16,0 1-1 0,0 0 0 16,0 0 7-16,0 0-7 0,0 0 0 15,0 0 4-15,-3 8-10 0,-1 1 9 16,-2 3-2-16,1-3 0 0,2 0 1 0,-2 2 0 16,1-1 0-16,-1 4-1 0,1-3 2 15,-2 2-2-15,2 3 1 16,1-7-1-16,-3 6-1 0,5-5 0 0,-1 1 0 15,1 8 1-15,1-9 1 0,-3 11 1 16,1-4 0-16,2-5 2 0,-1 9-1 16,-1-4 0-16,2 1 1 0,0 6-1 15,2-2 2-15,5-1-2 0,3-1 3 16,3-2-1-16,3-1-1 0,3-2 0 0,1-4 6 16,5 2-1-16,0-4-1 15,1-3-1-15,1-3-7 0,0-1-3 0,-2-2-1 16,-2 0-3-16,-3-6-14 15,2-6-40-15,-2-3-116 0,-1-9-141 0</inkml:trace>
  <inkml:trace contextRef="#ctx0" brushRef="#br0" timeOffset="213210.3151">32539 7441 381 0,'0'0'74'0,"0"0"-29"0,0 0-23 16,0 0-13-16,0 0-4 0,0 0-3 0,0 0 2 16,0 0 0-16,0 0 3 0,23 4 1 15,-23 5-8-15,-2 4 7 0,-9-2-7 16,2-1 7-16,-3-3 0 15,3-3 2-15,3-3 0 0,-5-1 5 0,6 0-1 16,1 0 1-16,0 0-4 0,4-5-3 16,0-1 1-16,0-5-1 0,5 0 1 15,3 3 1-15,4 0-3 0,-3 6-1 16,2 2-3-16,4 0-1 0,-4 1 7 16,1 8-9-16,-6-1 6 0,-4-4-5 0,-1 7-1 15,-1 1 2-15,0-2-6 0,-6 5 6 16,0-6-7-16,2-7 10 15,1 0-1-15,3-2 2 0,-4 0 1 0,0 0-2 16,-1-10 0-16,2-5-2 0,3 0-2 16,0-3 2-16,6 5 0 0,2 3 1 0,-3 4 7 15,-1 3-7-15,-1 0 4 16,-3 3-2-16,0 0-10 0,0 0-2 16,0 0-4-16,2 3-26 0,-2 8-57 15,1-3-198-15,-1 3-25 0</inkml:trace>
  <inkml:trace contextRef="#ctx0" brushRef="#br0" timeOffset="214573.6696">31420 6094 163 0,'0'0'35'16,"0"0"-1"-16,0 0-4 0,0 0-1 15,0 0-5-15,0 0-4 0,0 0-5 0,0 0-5 16,0 0-2-16,10-22 0 0,-10 16 6 16,-3 1 4-16,2 3 4 0,-2-4 4 15,0 3-1-15,0 0-2 0,2 0-4 16,1 3-6-16,-2-2-5 0,2 2 1 15,0-6 0-15,0 2 0 0,0 0 1 0,0-1 1 16,0 5-3-16,0-1 0 16,0 1-2-16,0-2-3 0,0 0 0 15,0 2 0-15,0-1 1 0,0 1 2 16,0-1-1-16,0 1-1 0,0-2 0 0,0 2 1 16,2 0 0-16,-2 0 2 0,4 0-1 15,2 8 0-15,4 6-1 0,-3 6 0 16,-1 3-2-16,-3 1 0 0,-3 5 1 15,1 5-2-15,-1 3 3 0,0 2-2 16,2 0 3-16,-1 0-2 0,5-2 1 16,-2-8-2-16,3-1 2 0,2-6-2 15,4-4 1-15,0-5-1 0,-1-5-2 16,4-2-3-16,1-6-2 0,2 0-8 16,5 0-20-16,-1-9-46 0,-1-3-108 0,0-6-107 15</inkml:trace>
  <inkml:trace contextRef="#ctx0" brushRef="#br0" timeOffset="215518.3893">31484 5853 152 0,'0'0'29'0,"0"0"-3"0,0 0 0 15,0 0 3-15,0 0 8 0,0 0 9 16,0 0 8-16,0 0-5 0,0 0-13 16,0 0-15-16,-14 0-10 0,13 0-7 15,1 0-1-15,-1 0-1 0,-1 0-1 16,1 0 1-16,-4 0-2 0,0 3 1 16,2 0-1-16,0-1-1 0,3-2 3 15,-2 0 3-15,2 0 1 0,-1 0 3 0,1 2-1 16,0-2 3-16,0 0 0 0,0 2 3 15,0-2-2-15,0 0-2 0,0 0-4 16,0 0-1-16,0 0-4 0,1 0-2 16,1 0 1-16,-2 0 0 0,0 0-2 15,1 0 4-15,-1 0-2 0,0 2 1 16,0-2 4-16,0 0 3 0,0 0 3 16,0 3 2-16,0-3-2 0,0 0-5 15,0 0 0-15,0 0-4 0,0-3 1 0,0-4-1 16,0 3 1-16,0 0 0 0,0 4-2 15,0-2 0-15,0 2-2 0,2 0 0 16,-1-2 0-16,1 2 0 0,-1 0 0 16,1 0 0-16,0 0 0 0,0 0 3 15,-1 0-3-15,-1 0 3 0,2 0-3 16,-2 5 1-16,-2-1 0 0,-8 2 0 0,3 1 1 16,1-5-1-16,-4-2 2 15,3 0 0-15,1 0 1 0,2 0-4 16,4 0 2-16,-2 0-3 0,2 0 3 0,0-2 2 15,5-5-1-15,2 1-1 0,-3 5 1 16,8-1 0-16,-7 2-2 0,0 0 2 16,1 0-3-16,-5 0 4 0,3 3-4 15,-2 0 0-15,-2 7-1 0,-2-5 1 16,-6 4 0-16,-4-1 2 0,5-5-1 0,1-1 2 16,-2-2 1-16,3 0-3 0,-1-6 4 15,0-1-5-15,5 2 5 0,1-4-4 16,0 4 2-16,1-3 1 15,5 1-1-15,-3 4-1 0,2 0-1 0,-5 3-2 16,0-2-3-16,4 2-6 0,6 0-16 16,-3 3-73-16,0 2-186 0,-5 1-11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18T06:48:49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7272 6685 306 0,'0'0'83'0,"0"0"-10"0,0 0-11 15,0 0-14-15,0 0-12 0,0 0-8 0,0 0-6 16,0 0-6-16,0 0-6 0,0-47-6 15,0 47-2-15,0-2-1 0,0 2-1 16,3 0 0-16,3 0 2 0,-1 0-2 16,1 3 3-16,3 11 2 0,-5 4 0 15,2 8 2-15,-4 2-2 0,-2 6-1 16,0 1-3-16,0 5 2 0,0 0-3 0,0-1 0 16,-3 1 0-16,1-5 0 0,1-10 0 15,1-3 0-15,0-8 1 0,0-8 1 16,0 2 2-16,0-8 3 15,0 0 7-15,0 0 3 0,0 0-1 0,0 0-2 16,6-10-6-16,5-11-5 0,2-11 0 0,3-8-1 16,0-9 0-16,4-1-3 0,0 0 3 15,5 2-3-15,1 10 2 16,0 8-1-16,0 7 0 0,-3 7 0 16,-10 7 0-16,-4 4-1 0,-4 4-1 0,-5 1-1 15,5 0-2-15,1 0 0 0,4 0-3 16,1 0-6-16,-5 6-8 0,4 0-12 15,-4 2-26-15,4 9-35 0,-4-7-73 16,4 6-107-16</inkml:trace>
  <inkml:trace contextRef="#ctx0" brushRef="#br0" timeOffset="261.937">7467 6923 539 0,'0'0'47'0,"0"0"0"16,0 0-8-16,0 0-13 0,0 0-7 0,0 0-6 15,98 86-6-15,-73-73-2 0,0 0-4 16,-2-1-2-16,-2 2-3 0,-2-3-3 15,-3-1-8-15,-4 0-13 0,-6-5-39 16,2 1-98-16,-5-4-123 0</inkml:trace>
  <inkml:trace contextRef="#ctx0" brushRef="#br0" timeOffset="748.4761">7914 6999 583 0,'0'0'41'0,"0"0"-2"16,0 0-14-16,0 0-10 0,0 0-2 0,0 0-2 15,0 0-3-15,0 0-1 16,0 0-3-16,0 0-1 0,84 67 0 0,-58-67 0 16,-3-2-2-16,0-5 0 15,-1-4 1-15,-5-4-4 0,-1-2 4 0,0-6-2 16,-3-2 0-16,-1-6-3 0,-5-1 2 15,4 2-3-15,-3 4 5 0,-4 8 0 16,0 7 1-16,-2 6 2 0,-2 5-3 16,0-2 0-16,0 2 0 0,0 0 0 15,1 0 2-15,-1 13 2 0,2 5-1 0,2 7-2 16,0 0-1-16,2 0-1 16,4-2 0-16,2-2 0 0,1-3-2 0,4-3 1 15,-1-3-2-15,-2-4 0 16,4-2-4-16,-1-6-8 0,5 0-13 0,3-2-19 15,-4-10-29-15,2-2-57 0,-4-3-99 0</inkml:trace>
  <inkml:trace contextRef="#ctx0" brushRef="#br0" timeOffset="1127.6876">8634 6806 545 0,'0'0'50'16,"0"0"-21"-16,0 0-12 0,0 0-7 15,0 0 0-15,0 0 1 16,0 0-2-16,0 0-4 0,0 0-2 16,49 86-2-16,-33-67 0 0,0-4-3 0,1-1 1 15,-5-7-1-15,-5-2 0 0,2-5 3 16,-2 0 1-16,6-11-2 0,1-7 0 15,-3-7-1-15,-4-3-2 0,6-3 2 16,-6 3 1-16,2 2 1 0,-3 8 1 16,2 4 2-16,-5 5 1 15,0 6 0-15,1 0 0 0,-4 3 3 0,3 9 0 16,-1 13 4-16,-2 13 3 0,0 9-2 16,0 11 2-16,-5 8-5 0,-2 3 2 15,-3 2-2-15,-3 1-5 0,4-5-1 0,-5-6-2 16,5-8-4-16,-2-11 0 0,5-6-5 15,2-5-15-15,2-10-50 16,2-6-190-16,0-11-63 0</inkml:trace>
  <inkml:trace contextRef="#ctx0" brushRef="#br0" timeOffset="1501.6518">9560 6923 633 0,'0'0'32'0,"0"0"-6"16,0 0-5-16,0 0-9 0,0 0-8 0,88-38-2 15,-46 31-1-15,1-1-2 0,5 1 0 16,-3 3-2-16,-2-2-7 0,-7 5-11 15,-11-1-41-15,-9 2-129 0,-12 0-103 16</inkml:trace>
  <inkml:trace contextRef="#ctx0" brushRef="#br0" timeOffset="1641.6825">9601 7179 674 0,'0'0'57'0,"0"0"-8"0,0 0-16 0,0 0-20 15,0 0-8-15,93-26-5 0,-48 15-9 16,4 4-43-16,2 1-234 0,-8-1-42 16</inkml:trace>
  <inkml:trace contextRef="#ctx0" brushRef="#br0" timeOffset="2329.9141">11175 6792 576 0,'0'0'37'0,"0"0"-2"15,0 0-3-15,0 0-9 0,95 30-9 0,-56-8-5 16,2 6-9-16,-5 0 2 0,-3 4-2 16,-4-1 1-16,-3-2-1 0,-8 1 1 15,-6-10-1-15,-6-2 2 16,-4-6 1-16,-2-3 2 0,-5 2 3 0,-3-4 1 15,-4-2 1-15,-1-5 0 0,0-7-2 0,0-12 0 16,3-6-1-16,4-12-4 16,6-4 1-16,2-6-3 0,12-2 1 15,7 4-2-15,3 3 1 0,9 7 0 16,4 8-4-16,-2 4-1 0,0 8-5 0,-6 5-15 16,-7 3-39-16,0 6-91 0,-11 1-153 15</inkml:trace>
  <inkml:trace contextRef="#ctx0" brushRef="#br0" timeOffset="3093.0069">12108 6800 376 0,'0'0'31'0,"0"0"7"0,-45 79-2 15,32-45-8-15,3-1-11 0,2-1-5 16,5-1 2-16,3-5-2 16,0-2 3-16,9-6 0 0,3-5-1 15,-1-4-1-15,5-5-1 0,3-4-5 0,-3-3-3 16,7-7-3-16,-4-3-1 0,-8-5-2 15,-5-6-1-15,-4-1-3 0,-2-3-3 16,-6-2 1-16,-6 0 1 0,-1 2 5 16,0 6 3-16,4 4 7 0,-2 6 0 15,5 6 1-15,2 4-2 0,1 0-1 0,3 2-1 16,-2-1 0-16,2 1 3 0,0 0-2 16,9 0 2-16,8 0 0 0,7 1-2 15,3-1 1-15,4 0-1 0,2 0 2 16,2 0-1-16,2-4 0 0,-1-1-1 15,-1 0 0-15,0 0-1 0,-5 3-1 16,-7-2-1-16,-5 3 1 0,-6-1-1 16,-6 2-5-16,0 0 1 0,-1 0-4 15,-1 0 3-15,1 0-1 0,0 3 2 16,-4 9 0-16,-1 7 1 0,0 4 0 16,0 2 0-16,-4 0 1 0,1-2-1 0,-1-5 0 15,1-2 1-15,3-5-2 0,0-5 2 16,0 0-1-16,0-1 0 0,0 2 1 15,0-4 2-15,0 4-1 0,13-7 0 16,4-2 0-16,6-10-3 0,3-5 1 0,0-2-1 16,3-3-1-16,2 3 1 15,-1 2 0-15,-1 4 1 0,-9 5 0 16,-1 5-1-16,-7 1-1 0,-2 2 1 16,-2 0 0-16,-3 7 1 0,1 7 0 0,-5-3 1 15,-1 7-3-15,0 0 0 0,0-4-2 16,0 4-2-16,0-7 0 0,0-5-3 15,0 1 2-15,0-7-1 0,0 0 4 16,0 0 2-16,2 0 1 0,-1 0 2 16,2 0 2-16,1-15-1 0,-3-7 2 0,1-9 1 15,-2-1 2-15,0 1 2 0,-2-2 3 16,1 11 2-16,-3 2 1 0,4 8-3 16,0 6-6-16,0-1-9 15,-1 2-18-15,1-1-47 0,-2-1-162 0,2 3-83 16</inkml:trace>
  <inkml:trace contextRef="#ctx0" brushRef="#br0" timeOffset="4178.9661">13704 7014 421 0,'0'0'65'0,"0"0"0"15,0 0-20-15,12-83-10 16,5 61-6-16,6-2-2 0,7 0 3 0,8 5 0 16,3 1-3-16,3 3-5 0,-3 6-8 15,-3 5-6-15,-5 4-4 0,-4 0-1 16,-5 11-1-16,-4 10-3 0,-5 4 1 15,-8 7-3-15,-4 5 3 0,-3 1-2 16,-9-1 1-16,-5-2-1 0,-3-4 1 16,-1-6 0-16,-1-3 0 0,6-8 2 0,-1-6 0 15,7-2 2-15,-1-6 0 0,0-3 0 16,5-12-1-16,3-11-1 16,6-7-2-16,14-8 2 0,9-3-1 0,7-1 1 15,7 3 0-15,2 7 0 0,1 9 0 16,-5 9 1-16,-8 6-2 0,-4 7 1 15,-4 4-2-15,-5 0 0 0,-1 10-1 16,-1 6-1-16,-3 1 1 0,4 5-2 16,-2 3-2-16,2 2-9 0,0-4-16 15,1 1-19-15,5-2-30 0,-1-5-78 16,2-2-136-16</inkml:trace>
  <inkml:trace contextRef="#ctx0" brushRef="#br0" timeOffset="4507.0418">14836 6834 506 0,'0'0'31'0,"0"0"-1"16,-52 83-8-16,43-56-9 0,5 1-6 15,4-4-3-15,0-3-1 0,12-4 0 16,5-5-1-16,1-5 2 0,3-5-1 16,2-2 1-16,-1-9 0 0,1-8-2 0,-1-6 2 15,-2 1 1-15,0-3 6 0,-1 1 9 16,-3 6 4-16,-3 4 4 16,-3 3-4-16,-4 5-8 0,-3 4-4 0,3-1-5 15,-1 1-7-15,0 1 0 0,5 1-5 16,-1 0-4-16,3 7-10 0,0 0-17 15,-3 6-29-15,-1 4-35 16,-2-1-66-16,3 7-109 0</inkml:trace>
  <inkml:trace contextRef="#ctx0" brushRef="#br0" timeOffset="5272.7632">15446 6834 573 0,'0'0'46'16,"0"0"-12"-16,0 0-14 16,0 0-12-16,0 0-3 0,0 0 2 0,0 0 1 15,25 79-1-15,-25-51-2 0,0-1-3 16,0-7 0-16,0 1-2 0,0-10 1 15,0-5-1-15,0 2 3 16,0-8 2-16,0 0 2 0,0 0 2 0,0 0-2 16,3 0-2-16,3-12-2 0,2-10-3 0,4-5 0 15,4 0 2-15,0 3 1 0,7 2 9 16,3 7 6-16,0 4-1 16,0 5-1-16,-3 6-8 0,-1 0-2 0,-3 11-3 15,-5 7 0-15,0 5-2 0,-3 4 1 16,-4 2-3-16,-1 0 0 0,-3-2-1 15,1-9 0-15,-3-1 0 0,1-6 0 16,-2-7 1-16,1 2 1 0,-1-6 0 16,3 0 2-16,3-3 0 0,7-8-1 15,3-8 0-15,-1-4-1 0,2 0 2 0,0-2 0 16,2 4 0-16,4-1 0 16,0 6-1-16,-1 0 0 0,3 4 0 0,-8 4-1 15,-1 5-1-15,1 3-1 0,-4 0-1 16,4 6-2-16,-3 7-6 0,-7 5-12 15,0 1-26-15,-6 7-39 0,-1 2-133 0,-1 1-92 16</inkml:trace>
  <inkml:trace contextRef="#ctx0" brushRef="#br0" timeOffset="5712.2225">16365 6467 669 0,'0'0'43'16,"0"0"-8"-16,0 0-10 0,0 0-14 0,0 0-7 15,0 0 2-15,0 0 1 16,0 0 4-16,45 117-5 0,-37-60 2 16,1 6-4-16,-2 5-4 0,2-1 2 15,0-3-6-15,-2-6 4 0,1-8-2 0,-2-8-1 16,0-10-1-16,-3-10-4 0,-2-10-10 16,1-6-15-16,-2-6-26 0,0 0-41 15,0 0-92-15,-2-1-104 16</inkml:trace>
  <inkml:trace contextRef="#ctx0" brushRef="#br0" timeOffset="6003.6089">16429 6916 594 0,'0'0'51'15,"0"0"-8"-15,115-28-11 0,-61 25-10 16,-1 3-8-16,-4 3-6 0,-4 7-7 16,-9 5-2-16,-11 3-2 15,-9 1 1-15,-12 3-3 0,-5 0 3 0,-18 1 0 0,-12-4 1 16,-7 0 2-16,-6-4-2 16,-2-4 1-16,-2-4 1 0,7-3-3 0,1-4 1 15,5 0-1-15,5-4-4 0,11-2-9 16,6 2-25-16,7-4-58 0,6-1-147 15,5-6-51-15</inkml:trace>
  <inkml:trace contextRef="#ctx0" brushRef="#br0" timeOffset="6519.2672">17114 7064 357 0,'0'0'89'16,"0"0"-22"-16,0 0-18 0,0 0-11 0,0 0-9 16,0 0-6-16,0 0-6 0,0 0-4 15,0 0 0-15,0 0 0 0,36-14-3 16,-18 6-2-16,2 0-4 0,1-2-1 15,-2-3 3-15,3-2 1 0,-1-3 1 16,0-4 2-16,-1-3 0 0,-1-4-3 16,-5-1 1-16,-6-1-2 0,-4 6-3 0,-4 1 1 15,-9 8-4-15,-8 3-1 16,-8 9 0-16,-5 4-1 0,-5 2 2 16,-1 15-1-16,1 5 3 0,2 7 1 0,8 5 2 15,5 5 2-15,10-1 0 0,8 0-1 16,4-3-1-16,14-2-4 0,10-4 0 15,9-4-2-15,5-3-2 0,8-8-6 16,1-3-16-16,-4-11-39 0,1 0-94 16,-5-7-154-16</inkml:trace>
  <inkml:trace contextRef="#ctx0" brushRef="#br0" timeOffset="6868.6046">17642 6745 627 0,'0'0'42'15,"0"0"-3"-15,91 7-11 0,-57 9-13 16,-2 4-7-16,-3 5-7 0,-4 4 0 15,-9 3-2-15,-5 3 1 0,-7-4 0 16,-4-3 0-16,-9-2 1 0,-5-3 3 16,-3-5 0-16,1-4 2 0,3-3 4 15,6-7 6-15,4-1 4 0,-3-3 5 16,2 0 3-16,-5-3-3 0,1-11-5 0,6-5-9 16,2-13-5-16,6-7-5 0,11-8 0 15,9-5-4-15,6-3 0 0,6-1-13 16,2 3-13-16,2 9-33 15,-7 6-124-15,-8 9-146 0</inkml:trace>
  <inkml:trace contextRef="#ctx0" brushRef="#br0" timeOffset="10041.842">18869 7057 517 0,'0'0'35'0,"0"0"-6"0,0 0-7 16,0 0-7-16,0 0-2 0,0 0-2 15,0 0-6-15,15 85-2 0,-15-53 2 16,0 0-6-16,-4-2 4 0,-5 3-6 16,0-3-4-16,1-1-7 0,-1-4-34 0,1-7-106 15,-1-4-125-15</inkml:trace>
  <inkml:trace contextRef="#ctx0" brushRef="#br0" timeOffset="10809.562">20117 6856 432 0,'0'0'66'16,"0"0"-16"-16,0 0-11 0,0 0-6 0,0 0-4 15,0 0-4-15,0 0-6 0,0 0-6 16,0 0-3-16,-4-78-6 0,4 78-2 16,4 0-1-16,6 1 2 15,2 11 2-15,7 8 0 0,-2 5 1 0,2 6-1 16,0 2-1-16,2 3 1 0,1 1-2 15,-3-4 0-15,1-1-1 0,-1-6-1 16,-4-4 1-16,-5-8 0 0,-3-4 2 16,-4-6 2-16,-3-4 4 15,0 0 2-15,4 0 1 0,5-5-1 0,4-12 0 0,0-5-5 16,-1-10-2-16,-1-7-3 0,1-8-2 16,2-5 0-16,-1 0 2 15,4 2-3-15,-1 5 2 0,3 7-2 0,-4 8 0 16,-1 6 0-16,-4 11-1 0,-4 7 0 15,-3 3 1-15,-3 3-4 0,0-1-4 16,0 1-1-16,1 0-4 0,2 0-4 0,3 5-12 16,-3 4-12-16,1 6-28 15,0 4-45-15,2 1-80 0,3 6-82 16</inkml:trace>
  <inkml:trace contextRef="#ctx0" brushRef="#br0" timeOffset="11215.5036">21079 6797 343 0,'0'0'40'0,"0"0"-4"0,0 0-4 15,-78-3-3-15,50 20-3 0,1 7-1 16,-2 7-3-16,2 3-3 0,1 4-1 15,4 0-5-15,2 0-3 0,5-5-4 16,5-1-2-16,4-4 0 0,6-6 2 16,0-4 6-16,2-6 0 0,4-5 4 0,6-7 1 15,7 0-7-15,4-9 2 16,8-12-3-16,-2-5-3 0,1-7 1 0,-1-9-2 16,0-2-1-16,-2-1 0 0,-2 2 4 15,-6 8 1-15,-5 11 4 0,-7 12 0 16,-2 8-4-16,-5 4-6 0,0-2-4 15,0 2-1-15,3 0 1 0,0 13 1 16,1 9 0-16,1 9 2 0,0 2-3 16,2 1 1-16,2-5-1 0,2 0 1 15,4-4-1-15,2-1-1 0,4-5 0 0,2-4-1 16,3-4-4-16,-2-6-5 0,4-5-15 16,-5 0-22-16,2-16-35 0,1-2-62 15,-3-7-120-15</inkml:trace>
  <inkml:trace contextRef="#ctx0" brushRef="#br0" timeOffset="11680.4442">21685 6636 510 0,'0'0'21'16,"0"0"-1"-16,0 0-3 0,0 0 2 15,0 0 4-15,0 0 0 0,-6 112-3 16,3-68-4-16,2 2-5 0,-1 2-7 15,2 0-1-15,0-3-2 0,0-4-1 16,5-4-1-16,0-9 1 0,3-3-1 0,-4-10 4 16,2-8 1-16,2-4-1 15,6-3 1-15,4-10-3 0,5-10-1 0,-1-8-2 16,0-7 2-16,-1-7-1 16,2 1 2-16,1-2-1 0,-1 5 3 0,-2 6 1 15,-3 8 5-15,-7 9 2 0,-3 8-1 16,-5 4-2-16,0 3 0 0,4 10 0 15,1 12 0-15,3 8 2 0,-3 5-2 16,1 3 0-16,-2 0-2 0,2-3-1 16,3-2-1-16,3-2-1 0,0-8-2 0,2-2 0 15,-5-9-1-15,4-5 2 0,-3-5 0 16,2-2 0-16,5-7 0 0,-2-11-2 16,-2-7 0-16,-3-6-1 15,-1 0 2-15,-2-1-1 0,-3 3 1 0,-3 8-1 16,-1 3 2-16,-1 7-2 0,-2 6 0 15,1 1-2-15,-1 4 0 0,0-2-1 16,5 2-1-16,4 11 1 0,3 7-1 16,4 8 1-16,-3 1-2 0,-1 1 0 15,1-2-10-15,-2-1-15 0,-3-8-29 0,3-3-50 16,-4-7-155-16,4-2-35 0</inkml:trace>
  <inkml:trace contextRef="#ctx0" brushRef="#br0" timeOffset="12135.806">22579 7127 405 0,'0'0'51'16,"0"0"7"-16,0 0-15 0,0 0-11 16,0 0-6-16,0 0-3 0,0 0-7 0,0 0-6 15,0 0-6-15,43-14-1 0,-21 1-2 16,2-1 1-16,1-3-1 0,1-3 1 15,0-4-1-15,-4-5 0 0,-1-4-2 16,-5-5-3-16,-1-3 1 0,-8-2-2 16,-4 5 4-16,-3 4 0 0,-3 10 3 0,-4 9 0 15,-9 9 1-15,-5 6 2 0,-6 11 3 16,-6 10 4-16,1 9 3 16,4 10 3-16,5 4 1 0,7 3 2 15,6-1 0-15,7 1-3 0,3-4-6 0,15-6-2 16,7-5-4-16,10-3-3 0,8-6 1 15,8-7-8-15,7-5-5 0,4-8-41 16,0-3-90-16,-1-7-178 0,-9-11-4 16</inkml:trace>
  <inkml:trace contextRef="#ctx0" brushRef="#br0" timeOffset="12628.3528">23766 6886 528 0,'0'0'73'0,"0"0"-24"0,0 0-20 0,0 0-14 15,0 0-5-15,0 0-1 0,0 0-1 16,0 0-3-16,104-38-3 0,-63 31 0 16,5-2-2-16,0 1 0 15,3 1-1-15,-5 1 1 0,-4 2-3 0,-13 1-4 16,-6 2-7-16,-8 1-15 0,-9 0-34 15,2 0-72-15,-6 0-153 0</inkml:trace>
  <inkml:trace contextRef="#ctx0" brushRef="#br0" timeOffset="12863.5977">23764 7111 429 0,'0'0'68'15,"0"0"-7"-15,0 0-21 0,0 0-3 16,0 0-4-16,0 0-3 0,0 0 0 0,0 0-7 16,0 0-9-16,96 46-4 0,-57-46-5 15,6 0-4-15,7 0-1 0,1-3-2 16,-2-2-13-16,-6 3-50 0,-9-3-228 15,-13 1-34-15</inkml:trace>
  <inkml:trace contextRef="#ctx0" brushRef="#br0" timeOffset="52037.9121">11223 7559 181 0,'0'0'51'0,"0"0"1"16,0 0 0-16,0 0-4 0,0 0-7 0,0 0-9 15,0 0-9-15,0 0-6 0,0 0-4 16,0 0-6-16,-5-20-2 0,5 16-2 16,10 1-2-16,-4-1 1 0,7 4-2 15,6 0 1-15,0 0 0 0,5 0-1 16,1 1 0-16,-1 0 0 0,2 1 0 15,-1 1-1-15,3-2 2 0,1 2-1 16,1-1 0-16,5 1 1 0,2-2 0 16,2-1-1-16,3 2 1 0,3-2-1 15,1 0 0-15,5 0 0 0,-2 0 0 0,5-2-1 16,-1-1 2-16,3 0-1 0,-1-1 2 16,-1 1-1-16,1-1 0 0,0-2 0 15,0 1 1-15,0-2 1 0,1 3 4 16,-1-2 0-16,3 1 0 0,-2-1 0 15,-3 2-4-15,-3 1 0 0,2-1-2 16,-4 1-1-16,1 2 2 0,-1-2-1 16,1 1 0-16,0 0-1 0,-3 2 0 15,2-4-1-15,0 1-1 0,-1-1 2 16,3-1 1-16,2 1 0 0,0 0 0 0,0 2 0 16,1-1 1-16,1 0-1 0,1 0-1 15,-3-1 1-15,3 1 0 16,-3 2-1-16,1-2 0 0,-2-1 1 0,2 2-2 15,1-2 2-15,-2 1-1 0,-1 1 1 16,-1-1-1-16,-2 0 0 0,-2 0 0 16,-2 1 1-16,-3 2 2 0,-3 0-1 15,0 0 2-15,-4 0-1 0,0 0 2 16,-1 4-2-16,-3 0-1 0,1 0-1 16,-2 0 1-16,1 2-2 0,-1-1 1 0,1-2 0 15,1 0-1-15,-1 1 1 0,0-4-1 16,1 3 1-16,-1-3 0 0,2 0 0 15,-3 0 1-15,1 0-1 0,-1 0 1 16,0 0-2-16,0 0 1 0,0 0-1 16,1 0 0-16,2 0 0 0,0 0 0 15,1 0-1-15,3 0 1 0,-1 0 0 16,1 0 0-16,3 0 0 0,-1 0 1 0,-2 0-1 16,0 0 0-16,-1 0-1 0,-2 1 1 15,-1 1 0-15,0-2 1 0,-2 1-1 16,-2-1 0-16,-1 0 0 0,-1 2-1 15,1-1 1-15,1 0 0 0,-1 1 0 16,1 0 1-16,-3 1-1 0,2-2-1 16,-2 2 1-16,1-1 0 0,-2-1 0 15,2 1 0-15,0-2 0 0,2 0 0 0,2 0 0 16,-1 0 0-16,-1 0 0 0,-1 0 1 16,0 0-1-16,1 0 1 0,-1 0-1 15,2 1-1-15,0-1 1 0,0 0 1 16,-3 1-1-16,2-1-1 0,-1 2 2 15,-1-2-2-15,-1 2 1 0,1 0 0 0,-3 2-1 16,2-1 1-16,-1 1-2 16,1-2-1-16,-1 0 2 0,-2 2 0 15,0-1 1-15,1-1 2 0,0 1-1 16,0-2-1-16,2 1 0 0,-1-2 0 0,1 2 0 16,-2-2 0-16,2 0 0 0,1 0 0 15,1 0 0-15,2 0 0 0,0 0-1 16,1 0 1-16,2 0-1 15,-2 0 0-15,1 0 2 0,-1 0-1 0,0 0 1 16,-2 0 0-16,-1 0-1 0,-3 1 0 0,0-1 2 16,-2 0 0-16,1 0-1 0,-1 0 4 15,4 0-2-15,1 0 2 16,4-1 1-16,0-1-1 0,3 0 0 16,-1 1 3-16,2-1-1 0,-2-1 1 0,1 0 3 15,-3-1-1 1,-3 2 4-16,-2-3 2 0,-6 2-1 0,-6 0 0 0,-2 1-3 15,-4 0-3-15,1-2-2 0,-3 3-2 16,-2 0-3-16,-4 1 0 0,0-2-2 16,0 2-4-16,1 0-10 0,1 0-28 15,-1-1-118-15,-1 1-150 0</inkml:trace>
  <inkml:trace contextRef="#ctx0" brushRef="#br0" timeOffset="54417.4331">25530 6785 193 0,'0'0'52'0,"0"0"0"16,0 0 0-16,0 0-5 0,0 0-6 15,0 0-6-15,0 0-6 0,0 0-5 0,0 0-4 16,0 0-3-16,-16-28-2 0,16 28-1 15,-1-1-1-15,1 1 2 0,0-2-1 16,0 1-3-16,0 0-2 0,-2-6-1 16,2 1 0-16,0 1-1 0,0 0 0 15,0 5 0-15,-1-1-1 0,1 1-2 0,0-3 0 16,0 2 0-16,0-1-1 0,0 2-2 16,0 0 0-16,0-3-1 0,0 3-2 15,0-2 1-15,0 2 0 0,0 0 2 16,0 0 2-16,0 0 1 0,0 0 2 15,0 5-1-15,0 1 1 0,0 7-2 0,0 7 1 16,0 1 0-16,0 6-1 16,0 2 3-16,0 1-2 0,0 2 0 15,0 2 1-15,0-2-2 0,0-2 2 16,0-1 1-16,-2-1-3 0,2-3 0 0,0-6 1 16,0-3-3-16,0-4 1 0,0-6-2 15,0 5 1-15,0-6 0 0,0 2-1 16,0-1-2-16,0-6 0 15,0 0 0-15,0 0-1 0,0 1-2 0,0 1-2 16,0-1-3-16,0 1-11 0,0-2-17 16,0 0-24-16,0 0-37 0,-1-3-74 15,-3-7-109-15</inkml:trace>
  <inkml:trace contextRef="#ctx0" brushRef="#br0" timeOffset="55530.8627">25500 6768 104 0,'0'0'73'15,"0"0"-4"-15,0 0-16 0,0 0-11 0,0 0-5 16,0 0 0-16,0 0-1 16,0 0-9-16,0 0-7 0,0 0-6 0,-29-3-4 15,26-1-2-15,0 2 0 16,0-1-3-16,0 0 2 0,0-2 0 0,2 1 0 15,-3-1 3-15,2 2-2 0,2 3 0 0,-1-4-1 16,-1 0 3-16,1-2-1 16,-1 1 3-16,2 5-1 0,-1-6-3 15,-1 2-2-15,1-1-2 0,1 0 0 16,0-1 2-16,0 0-3 0,0 0 0 0,0-6-2 16,0 8 0-16,0 0 1 0,0-1 0 15,0 1 2-15,0-1-1 0,0 1 1 16,1-1-3-16,-1 5 2 0,2-4-1 15,1 0 0-15,-2-2 1 0,5-1-2 16,-2 3-1-16,2-3 0 0,0 1 1 0,-3 3-1 16,4-1 2-16,-3 2-2 15,2-1 1-15,1-2 1 0,-2 4-4 16,-2-1 4-16,1 2 0 0,-1-5 1 16,1 4 1-16,6-2-2 0,-3 0 1 0,2 0-2 15,1 0 0-15,-1 2 2 0,0-2-1 16,2 1 1-16,-2-1-3 0,1 2 0 15,1-1 0-15,0 1 0 0,-1-1 0 16,-6 2 2-16,8-2-1 0,-7 2 0 16,0 0 1-16,5 0 0 0,-3 0 0 0,3 0 0 15,1 0 1-15,-7 0-2 0,9 0 0 16,-7 0 0-16,4 0-1 0,1 0-1 16,-4 4 2-16,2-3-3 15,-4 1 3-15,4-1 0 0,-4 1-1 0,-1-1 0 16,5 2-1-16,-4-1 1 0,0-1 1 15,-1 0-1-15,-1 1 3 0,2 0-4 16,-1-1 2-16,3 4-1 0,-1-3 0 16,1 3 0-16,0-2 1 0,-4 0-1 15,5 1 0-15,-5-1 0 0,1-2-1 0,3 4 1 16,-4-2 0-16,4 1 0 16,-1 1 1-16,1 1 0 0,0 0-1 15,-2 1 1-15,1-1-1 0,-3-4 1 0,-1 1 1 16,-2-3-2-16,2 3 0 0,1 0 0 15,1 0 0-15,-1 2 0 0,-2-2 1 0,1 1-1 16,-1-1 0-16,2 1 0 0,-3-4 0 16,0 0 0-16,0 5 1 15,0 1 0-15,0 0 0 0,0 4 1 16,0-6 0-16,-3 4-1 0,0 1 0 0,0-7 0 16,-4 6 0-16,4-4 1 0,-4 3-1 15,-2 2 2-15,2-2-2 16,-4 2 0-16,0-2-1 0,-1 1 1 0,1 0-1 15,0-1 1-15,-4 0 1 0,7-1-2 16,-6 1 0-16,0 1 1 0,2 2-1 16,0-3 1-16,0 1 1 0,0 1-2 15,1 1 0-15,-2 3 0 0,0 0-1 16,0 1 1-16,1-1 0 0,-2-1 0 16,2 0 0-16,2-5 0 0,0 2-1 0,3-2 1 15,-1-2-1-15,0 3 0 0,4-5 1 16,1 0-2-16,0 0-1 0,0 0-3 15,0 0-1-15,1 0-6 0,2-3-8 16,-1 0-12-16,1 0-18 0,0 0-23 16,0 0-34-16,0 0-49 0,0 0-73 0</inkml:trace>
  <inkml:trace contextRef="#ctx0" brushRef="#br0" timeOffset="55891.3109">25514 6991 397 0,'0'0'65'0,"0"0"-15"0,0 0-24 0,0 0-10 15,0 0-2-15,0 0 1 16,0 0 2-16,0 0 1 0,0 0-2 0,51 43-3 16,-30-31 0-16,2 2-3 0,1 0-3 15,5-3-1-15,-2 3-4 16,2-3-1-16,-3 1-1 0,-2-2-1 0,-3 0 0 15,-1-1-2-15,-1-1 1 0,-8-3-9 16,3-3-20-16,3-2-63 0,0-2-175 0</inkml:trace>
  <inkml:trace contextRef="#ctx0" brushRef="#br0" timeOffset="57232.3436">26359 6902 291 0,'0'0'40'0,"0"0"-8"0,0 0-14 16,0 0-10-16,0 0-6 16,0 0-2-16,0 0 5 0,0 0 5 15,0 0 7-15,-35 9 3 0,19 11 3 16,1 2-2-16,1 4 2 0,2 1-2 0,2 1 0 16,0-1-4-16,5-2-1 0,2-1-5 15,3-3 1-15,0-1 2 0,5-4-2 16,1-5 3-16,4-3-3 0,-3-2-1 15,5-6-3-15,7 0-2 0,-2-4-3 16,5-7-6-16,-5-6 3 0,-2-5-7 0,-5-2 1 16,-3-4-1-16,-4 2-4 15,-3-2 4-15,0 6 1 0,-3 2 2 16,-7 3 1-16,3 7 1 0,-3 2 3 0,2 1 0 16,3 5 1-16,0 0 0 0,5 2-2 15,-1-2 0-15,1 2-1 0,-2 0 0 16,1 0 1-16,0 0 1 15,-1 0 2-15,2 0 0 0,0 0 1 0,0 0 0 16,0 4 0-16,0 0 0 0,2-1 0 16,3 4 1-16,0-6-1 0,-1 1 0 0,5 1 0 15,-4-3-2-15,7 0 0 16,7 0-1-16,-2-6-1 0,5-2 1 16,-2-2 0-16,2 2-1 0,-3-1 0 0,1 1 0 15,0 2-2-15,-5 1 3 0,-1 1-1 16,-5 2 1-16,-5 0 0 0,6 0-1 15,-5 0 0-15,4-1 0 0,0 0 0 16,0 0-1-16,1 0 3 0,0-1-2 16,7-1 1-16,-2-1 1 0,-2 0-4 15,1 1 4-15,-5 1-2 0,-4 2 1 16,-1 0 0-16,-4 2 0 0,0-1-1 0,0 1 0 16,2 0-1-16,0 0 0 0,2 0 1 15,-1 3 0-15,2 6 0 0,-1-1 1 16,-2-5-1-16,1 1 1 0,-2 0 1 15,0 0 1-15,1-1 0 0,2 1 3 16,-4-4-1-16,0 0 2 0,0 0 0 16,1 0 2-16,-1 2 0 0,2-2-2 15,-2 0-1-15,4 0-3 0,2-6-3 16,0-1 1-16,1-4-2 0,-1 3 1 0,-5 5 1 16,2 0-1-16,-1 0 0 0,0 0 1 15,1 0-2-15,0 0 1 0,-3 3 1 16,0-2 0-16,0 2 1 15,2 0-2-15,-2-1 0 0,1 1 0 0,-1-2 0 16,2 2 0-16,-2 0 0 0,0 0-1 0,1 0 1 16,-1 2-1-16,0 10 2 15,0 8-1-15,-6 6 1 0,2 0-1 0,-2 2 1 16,0 1-1-16,-1 2 0 16,1-1 1-16,2 0 2 0,0-1-1 0,2-3 1 15,1-9 4-15,1 1-5 0,0-1 6 16,1-8-4-16,5 6-1 0,-2-7 0 15,4-4 0-15,5-1 1 0,1-3-1 16,5-6 0-16,0-7-6 0,2-10 2 16,3-4-2-16,1-4 2 0,3-3 2 15,1 2 1-15,-4 4-2 0,-2 6 1 16,-6 8 1-16,-10 7-1 16,-2 4 0-16,-5 3-1 0,3 0-1 0,4 3 0 15,4 8 0-15,2 8 0 0,2 1 1 0,-4 4 0 16,4-2-1-16,-1 0 2 0,1-3-2 15,-4-7 1-15,1-4-1 0,-5-2 3 16,-1-4 0-16,3-2 4 0,-2-2-1 16,2-9 0-16,3-10 1 0,-4-7-2 15,-2-8 1-15,-3-7 0 0,-3-4-3 0,0 0-2 16,0-1 1-16,-2 6-3 0,-2 9 3 16,1 6-1-16,-2 9-2 0,1 1-3 15,0 6-7 1,-3 1-24-16,-4-4-68 0,4 9-207 0,-10-8-23 0</inkml:trace>
  <inkml:trace contextRef="#ctx0" brushRef="#br0" timeOffset="60474.9085">25336 7557 114 0,'0'0'38'0,"0"0"4"0,0 0 2 0,0 0 0 16,0 0-2-16,0 0-6 0,0 0-9 16,0 0-7-16,0 0 2 0,-16 2-4 15,16-1 3-15,0-1 1 16,0 0-1-16,6 1-3 0,10-1 1 0,7 0-3 15,2 0-1-15,11 0-3 0,-2 0-5 16,4 0-3-16,3-2-2 0,2-1 0 0,3 0-1 16,5-1-1-16,2-1 0 15,3-3 0-15,1 2 1 0,6-2-1 16,-1 1 1-16,3-2 0 0,2 0 0 0,2 0 2 16,0-1 2-16,-2 3 3 0,-4-1 2 15,-2 2-1-15,-6 2-1 0,-6 1-1 16,-9 0-1-16,-5 1 0 0,-12 0-1 15,-4 2 0-15,-4 0-2 0,-4 0-1 16,2 0-1-16,-7 0-2 0,0 0 0 0,-6 0 0 16,0 0-1-16,0 0 1 15,1 0-2-15,1 0-1 0,-1 0-2 16,1 0-4-16,-1 0-2 0,1 0-9 16,-1 0-12-16,-1 0-33 0,2 0-49 0,-2 2-91 15</inkml:trace>
  <inkml:trace contextRef="#ctx0" brushRef="#br0" timeOffset="60889.4039">25355 7761 254 0,'0'0'65'0,"0"0"3"16,0 0-13-16,0 0-10 0,0 0-14 15,0 0-2-15,81 2-6 0,-28-4-3 16,11-4 0-16,11-3-1 0,12-1 0 16,10 0-1-16,10-3-3 0,0 2-5 15,1 0 0-15,-8 1-5 0,-12 3-1 16,-14 1-3-16,-16 1-1 0,-13 1 0 0,-17 2 0 16,-13 1-1-16,-7 1-1 0,-8 0-1 15,0 0-1-15,0 0 0 0,1 0 0 16,0 0-2-16,1 0 0 0,-1 0 1 15,1 0-3-15,-1 0-5 0,1 0-17 16,-1 0-38-16,2 0-130 0,4 0-86 0</inkml:trace>
  <inkml:trace contextRef="#ctx0" brushRef="#br0" timeOffset="86691.4832">814 6811 282 0,'0'0'68'0,"0"0"-5"0,0 0-14 16,0 0-13-16,0 0-12 0,-7-82-5 0,8 70 1 15,2 1 0-15,0 3 2 0,1 5-2 16,-4-1-3-16,4 1-6 0,-4 3-6 16,0-2-1-16,0 2-3 15,2 0 3-15,4 11 1 0,1 5-1 0,0 10 0 16,-1 4 1-16,-2 5 0 0,-1 3 0 0,3 4-1 15,-2 0 0 1,-1 0-3-16,-1-1 1 0,-1-6-1 0,2-4 0 16,1-7-1-16,-1-7 0 0,0-6-1 15,-3-7-3-15,0 0-2 0,0 1-3 0,0-1-17 16,3 3-26-16,-3-7-101 0,3 0-127 16</inkml:trace>
  <inkml:trace contextRef="#ctx0" brushRef="#br0" timeOffset="87023.5267">844 6697 453 0,'0'0'75'0,"0"0"-24"16,0 0-20-16,0 0-9 16,0 0-5-16,0 0-1 0,0 0 0 0,0 0-3 15,0 0-4-15,61 10-3 0,-42 2-3 16,-2 3-4-16,-1-1 0 0,0 3-5 15,-3-2-3-15,-3 3-12 0,4 1-20 16,-2-2-50-16,4-3-98 0,-6-3-80 16</inkml:trace>
  <inkml:trace contextRef="#ctx0" brushRef="#br0" timeOffset="87458.6956">1279 6728 341 0,'0'0'16'0,"-85"44"7"0,47-14 4 16,1 3-1-16,10 4-1 0,3 2-3 0,1-2 0 15,6 0-4-15,5-5-1 0,2-3-3 16,3-11-2-16,1-3 1 0,2-8 1 16,1-3 3-16,0 0 4 0,3-4 2 15,0 0-4-15,0-12-6 0,9-10-7 16,2-12-4-16,2-7 1 0,2-8-2 0,5-2 1 16,6 0 1-16,3 3 7 0,4 7 0 15,6 9 4-15,-4 8 1 0,-9 9-3 16,-7 8 0-16,-6 5-3 0,-2 2 1 15,8 6-3-15,7 8 2 0,-3 7 0 16,-1 8-3-16,-2 4-1 0,-1 5-1 0,0 2-2 16,1 0-1-16,-1 3-3 15,-6-5 2-15,4-2-4 0,-5-4 1 16,-5-6-4-16,3-8-1 0,-4-3-7 16,-2-5-13-16,-2-5-20 0,1-1-25 0,1-4-60 15,6-3-96-15,3-10-42 0</inkml:trace>
  <inkml:trace contextRef="#ctx0" brushRef="#br0" timeOffset="88059.5165">2040 6822 387 0,'0'0'52'0,"0"0"-8"0,0 0-10 15,0 0-15 1,0 0-9-16,0 0 0 0,0 0 8 0,-104 2 4 0,75 24 4 16,0 6-1-16,3 4-6 0,2 5-4 15,6-1-3-15,2-3-3 0,9 1-1 0,1-7-6 16,6-2 1-16,3-6 3 16,7-5-1-16,-1-7 4 0,1-4-2 0,6-7-4 15,3 0 3-15,7-14-9 16,0-6 2-16,-3-11-1 0,6-5-2 0,-6-7 5 15,3-3-3-15,-3-2 3 0,-4 4-1 16,1 6 2-16,-8 13 3 0,-2 11 0 16,-7 9 1-16,-3 5-2 0,0-1-2 15,0 1-1-15,4 0 2 0,6 6-2 16,3 7 2-16,5 8-2 0,-1 3-2 0,-1 1 2 16,4-1 0-16,0 1-1 0,2-5 2 15,1-1-3-15,2-2 0 0,-1-5-1 16,0-4 1-16,-3-4 0 15,1-4 1-15,-1 0-3 0,-3-8-1 0,2-6-3 16,-4-7-7-16,1-7-2 0,-2-7-6 16,2-5-7-16,-4-4-4 0,0-1 6 15,0 2 5-15,0 5 14 0,2 6 12 16,-5 13 4-16,0 5 8 0,-3 6 3 16,-4 5-4-16,0 1-2 0,0 2-3 0,8 0-2 15,1 7 0-15,1 8 0 0,0 5 1 16,-1 8-1-16,-5 7 0 0,3 10 0 15,-4 9 1-15,-2 7-4 0,2 7 1 16,0 0 0-16,-2 1-4 0,0-5 2 16,1-8-3-16,-1-6-2 0,2-10 1 0,-2-6-3 15,-1-12-1-15,3-3-5 16,-5-9-13-16,-1-5-34 0,3 1-88 16,-3-6-153-16</inkml:trace>
  <inkml:trace contextRef="#ctx0" brushRef="#br0" timeOffset="88304.6827">2696 6842 582 0,'0'0'31'0,"0"0"7"15,0 0 1-15,99-26-13 16,-60 26-10-16,-1 0-9 0,-5 8-5 0,-4 6-3 15,-12 4 2-15,-8 4-2 0,-8 0 0 0,-4 3-1 16,-13-2-1-16,-10 1 1 16,-6-2-3-16,-5-2-6 0,-2-2-18 15,4-6-52-15,2-3-187 0,7-9-28 16</inkml:trace>
  <inkml:trace contextRef="#ctx0" brushRef="#br0" timeOffset="88852.6367">3135 6735 577 0,'0'0'48'0,"0"0"-4"0,0 0-14 15,0 0-13-15,0 0-12 0,0 0-2 16,0 0 0-16,0 0 2 0,0 0 1 0,46 88 1 16,-30-38-4-16,-3 8 3 15,1 3-5-15,-2 4 3 0,5 2 0 16,-4-5-4-16,-1 3 4 0,1-6-3 0,-4-4-5 16,-2-7 0-16,1-5-2 0,-3-7-1 15,-1-6-5-15,-4-11-11 0,3-8-29 16,-3-7-51-16,0-7-180 0</inkml:trace>
  <inkml:trace contextRef="#ctx0" brushRef="#br0" timeOffset="89141.5183">3180 6774 577 0,'0'0'48'0,"0"0"2"0,124-44-15 15,-65 36-7-15,2-1-7 0,0 6-9 0,-8 3-5 16,-9 0-5-16,-11 7-3 16,-13 1-2-16,-8 5-1 0,-12 5 0 0,-6 5-1 15,-17 9-1-15,-12 3-1 0,-7-2-1 16,-7 1 0-16,1-6 0 0,-1-2-10 15,10-7-10-15,0-5-7 0,4-4-9 16,12-7-12-16,3-3-57 0,8 0-110 16</inkml:trace>
  <inkml:trace contextRef="#ctx0" brushRef="#br0" timeOffset="89655.6598">3949 6986 322 0,'0'0'80'0,"0"0"-20"16,0 0-15-16,0 0-14 16,0 0-6-16,0 0-2 0,0 0 0 0,0 0-1 15,0 0-4-15,0 0 0 0,-7 8-4 16,7-8-5-16,4 0-1 0,10-8-3 15,2-5 0-15,3-4-2 0,-3-5-2 16,3-6 0-16,-3-2 0 0,-2-5-1 16,-2 0 0-16,-2-2 2 0,-6 4-3 0,-4 4 1 15,0 10 1-15,-4 3-1 16,-5 9 0-16,-4 5 1 0,-4 2 0 16,-1 6 1-16,-5 13 2 0,5 4 3 15,3 8 3-15,6 1 2 0,4 5 1 0,3-1-4 16,2 2-1-16,9-1-5 0,5-4 0 15,5-3-3-15,7-4 0 0,7-5-3 16,-1-6 0-16,6-2-7 0,-2-9-13 16,-1-4-28-16,-2-9-60 0,-4-11-177 15,0-4-12-15</inkml:trace>
  <inkml:trace contextRef="#ctx0" brushRef="#br0" timeOffset="89948.6032">4439 6692 578 0,'0'0'8'0,"0"0"0"0,0 0-1 16,0 0-1-16,94 94-4 0,-77-67-2 15,-2 4-2-15,-1-2-1 0,-5 0 1 16,-6-8 1-16,1 0 0 0,-4-9 4 15,0-1 8-15,-1 0 10 0,-2-8 10 16,-6-2 3-16,-1-2 2 0,-3-14-7 0,-4-10-4 16,8-7-10-16,5-4-5 15,4-2-4-15,3 1-2 0,12 4-4 16,6 4-3-16,2 3-6 0,7 4-27 16,2 3-66-16,-3 3-206 0,3 2-17 0</inkml:trace>
  <inkml:trace contextRef="#ctx0" brushRef="#br0" timeOffset="90456.4871">5412 6732 656 0,'0'0'0'0,"0"0"-1"16,0 0 0-16,0 0-2 0,0 0 0 15,0 0 1-15,0 0 0 0,0 0 2 16,0 0 0-16,0 0 0 0,-29 18 0 15,18-18 3-15,2 0 3 0,-1 0 4 16,-3-9 1-16,7 2 1 0,-1-5 0 16,4 1 3-16,3 2 0 0,0-1 0 0,0 2-3 15,0-1-3 1,3 5-6-16,3-2-4 0,-2 4-6 0,1-1-13 16,6 3-30-16,-4 0-98 0,5 0-149 0</inkml:trace>
  <inkml:trace contextRef="#ctx0" brushRef="#br0" timeOffset="90671.8345">5500 7038 608 0,'0'0'31'0,"0"0"4"16,0 0-7-16,0 0-7 15,0 0-8-15,0 0-7 0,0 0-1 0,-79 19-4 16,79-19-1-16,-3 0-1 0,3 0 1 15,0 0 1-15,-3 2 2 0,3-2 2 16,-1 0 0-16,-1 0-1 0,1 0-2 16,-1 0-6-16,1 0-6 0,-1 0-22 15,0 0-74-15,-4 0-189 0,-1 0-19 0</inkml:trace>
  <inkml:trace contextRef="#ctx0" brushRef="#br0" timeOffset="452852.7409">617 8493 213 0,'0'0'22'15,"0"0"-15"-15,0 0-12 0,0 0-7 0,0 0-2 16,0 0 2-16,0 0 5 0,0 0 4 16,0 0 3-16,0 0 6 0,-13 0 2 15,13 0 7-15,0 0 1 0,0 0 5 16,0 0 4-16,0 0 2 0,0 0-1 15,0 0-3-15,0 0-7 0,7 3-5 0,2 1-4 16,5 2 0-16,1-1 1 16,2-3-2-16,8 2 2 0,1-3-2 15,0-1-1 1,7 0-2-16,2 0 0 0,2 0-3 0,4-2-2 0,7-1 4 0,11-1-2 16,13 1-4-16,11 1 2 0,5-1-1 15,3 1 0-15,-4-1 6 0,-5 0 0 16,-1-1 0-16,-4 3 4 0,-2 0 2 15,-3 1-2-15,2-2-1 0,0 2-3 16,1 0-1-16,0 0 1 0,3 0 0 0,-1 0 2 16,5 0-2-16,-1 0-3 15,-1 0-1-15,4 0 0 0,-6-4-1 0,0-3 3 16,-3 2-1-16,0-1 1 0,1 0 2 16,-3 3-1-16,1 0 3 0,-3 2-2 15,-2 1 0-15,2 0-1 0,-3 0-1 16,2 0 1-16,2 1-1 0,2 1 0 15,-1-1 0-15,4 1-1 16,-2-1-1-16,3 1 1 0,-4 0 0 0,1-1 0 16,2-1 1-16,-2 1 0 0,-1 3 0 0,-1-2 1 15,0 3 0-15,-2 2-1 16,1-3 0-16,0 2-1 0,4-1 1 16,0-2 0-16,5-2-1 0,3 2 3 0,1-2-2 15,2 1 0-15,0-2-1 0,-2 1-3 16,-1-1 3-16,0 4 0 0,-3-2 0 0,-3 2 4 15,-1 1-4-15,-1-1 5 16,0 1-4-16,-3-3-1 0,1 2 0 16,1-3-1-16,2 1 1 0,1-1 1 15,0 1 0-15,3-1 1 0,0 1-2 0,3-1 0 16,1 2 0-16,3 0 0 0,0 1 0 16,2 2 0-16,1-1 0 15,-2 2 0-15,2 0 0 0,-2 1 0 0,-2-1 0 16,0-1-2-16,-5 1 1 0,1-4 1 15,-4 2-1-15,-2-3 3 0,1 0-2 0,0-2 2 16,0 2-2-16,4-2 0 16,0 0 0-16,3 0 2 0,3 0-2 15,3 0 2-15,3-2-1 0,0 0-1 16,0 0 0-16,3 2 2 0,-3 0-2 0,0 0 2 16,0 0-1-16,2 0 1 0,0 0-1 15,1 0-1-15,0 0 0 0,3 0 0 16,-2 0 0-16,1 0-1 0,0 0 1 15,-2 0 0-15,0 0 0 0,3 0 1 16,-2-2 1-16,2 2 0 0,0 0-1 0,0 0 3 16,1 0-3-16,3 0 1 0,-1 0-2 15,3 0 0-15,2 0 0 16,1 0 0-16,1 0-1 0,3 0 0 0,3 0 0 16,-2 0-1-16,2 0 2 0,2 0 0 15,-1-3 2-15,2 0-1 0,-2-1 1 16,0 3-2-16,0 1 0 0,-1 0 1 15,1 0-1-15,-2 0 2 16,-1 2-2-16,1 2 0 0,2-2 1 16,-1 3-2-16,1-3 2 0,2 0 0 0,-1-2-1 0,1 0 0 15,1 0 1-15,-1 0-2 0,1 0 1 16,1-2-1-16,1 0 1 0,1-3 0 16,1-1 0-16,2 2 0 15,0 0 1-15,1 1-1 0,-3-2 0 0,2 2 1 16,-2 0-1-16,1 0 0 0,-1 0 2 15,2 2-2-15,0-1 0 0,1 2 0 16,0-1 0-16,2 0 0 0,1 1 0 16,0-3-2-16,3 2 2 0,3-1-1 15,2 0 4-15,2-3-3 0,2 1 1 0,1 2-1 16,3 0 0-16,-3 2 0 0,3 0 1 16,0 0 0-16,-3 3-2 0,2 4 1 15,-1-2-1-15,1 3 1 0,3-1-1 16,2 0 1-16,2-1 0 0,0-2-2 15,-1-1 2-15,1-1 0 0,-2-2-1 16,-1 0 1-16,-4 0 0 0,-2 0 0 16,-5-5 1-16,-2 1 1 0,-5-1 2 15,-3 1 2-15,-3 0-1 0,1 2-1 16,-3-1 1-16,0 1-3 0,-1 1-2 0,-1 1 1 16,-1-1-2-16,-2-2 0 15,2 2 0-15,-1-1-2 0,-1-3 4 0,-2-1-1 16,2 0 0-16,-4-1 2 0,-3-2-5 15,-1 2 0-15,-2-4 4 0,-1 1-2 16,-4 2 4-16,1-2-2 0,-4 2 1 16,0 1-2-16,-2 0 0 0,3 1 0 0,-2-1-2 15,0 2 2-15,0-1 0 16,0 0 0-16,-2 0 0 0,-1-1 0 16,-1 1-1-16,1 0 0 0,-4 0 1 0,-1 1 0 15,-2-1 2-15,-3 0-2 0,-2 0 0 16,3-1 0-16,-3 3-1 0,1-1 1 15,-4 0 0-15,2 0 0 0,-1 2 0 16,-1 0 0-16,0 1 0 0,1 0 0 16,0 0 0-16,1 2 0 0,2 0 0 0,0 0-1 15,1 0-1-15,1 2 1 0,3 1 0 16,-2 0 1-16,1 0-1 0,-2 0 1 16,-1 0 1-16,-2-2 0 15,-4 1 0-15,-1-2 0 0,-1 2 0 0,0-1 0 16,1-1 0-16,0 0-1 0,0 1-1 15,0-1 0-15,0 0 1 0,0 0 0 16,-1 0 1-16,3 0-1 0,1 0 1 16,0 0 1-16,0 0-1 0,0 0 0 15,-4 0-1-15,3 0 1 0,-1 0 0 0,2 0 0 16,4 0 0-16,3 3-1 0,2-3-1 16,3 4 1-16,2-4 0 0,1 4 1 15,1-2 2-15,1-1-3 0,-1-1 1 16,1 0 2-16,-3 0 2 0,-2 0 7 15,0 0 4-15,-3 0 0 0,3 2-2 0,0 1-3 16,2 0-5-16,-1 0-2 16,1 2-1-16,-1 0 1 0,3 0 0 15,-3-1-3-15,1 0 1 0,-3 1-1 16,-5-5 1-16,-7 4 0 0,-3-4 1 0,-10 3 3 16,-6-1-2-16,-7 0-1 0,-10 0-2 15,-6 1-6-15,-16 0-7 16,-9-1-28-16,-6-1-73 0,-8-1-175 0</inkml:trace>
  <inkml:trace contextRef="#ctx0" brushRef="#br0" timeOffset="457775.1402">7955 9738 248 0,'0'0'69'0,"0"0"-7"16,0 0-10-16,0 0-10 0,0 0-5 15,0 0-11-15,0 0-4 0,4-80-4 16,3 71-3-16,-3 0-4 0,2 1 0 16,0 1-3-16,1 1-1 0,-3 3-1 0,1-1-3 15,-1 4-2-15,5 0-1 0,4 4 0 16,0 8 0-16,-4 7 1 0,-5 6 1 16,0 7-1-16,-1 7 3 0,-2 4 1 15,-1 6-3-15,0-2 3 0,0 3-3 16,-4-3-4-16,0-5 4 0,3-6-4 15,-1-5 4-15,2-10-1 0,0-4 2 16,0-5 0-16,0-7 1 0,0 1 4 16,0-6 6-16,0 0 6 0,0 0-1 15,0-2-4-15,0-10-6 0,7-11-6 0,0-13-2 16,4-6 0-16,4-10-2 0,0-4-3 16,5-1 3-16,2 0-1 0,4 5 3 15,4 5 1-15,-2 10 1 0,-1 8-1 16,-8 13-2-16,-6 4 0 0,-3 7-2 15,-6 3-8-15,1 0 0 0,-4 2-5 0,2 2-10 16,0 11-26-16,0 5-45 16,1-4-103-16,2 7-87 0</inkml:trace>
  <inkml:trace contextRef="#ctx0" brushRef="#br0" timeOffset="458042.5938">8128 9937 477 0,'0'0'33'0,"0"0"2"16,0 0-2-16,0 0-5 0,53 78-7 15,-28-63-8-15,4 1-2 0,3-3-5 16,0-1-3-16,1 0-3 0,-3-2-4 16,-1-2-6-16,-1 3-16 0,-8-5-49 0,0 2-133 15,-5-3-73-15</inkml:trace>
  <inkml:trace contextRef="#ctx0" brushRef="#br0" timeOffset="458900.6701">8825 10018 82 0,'0'0'30'0,"0"0"0"16,0 0-1-16,0 0 0 0,0 0-1 0,0 0 4 15,0 0 0-15,0 0-5 0,0 0-1 16,0 0 3-16,-48 19 1 0,44-17-2 15,-2 5-3-15,3-4-6 0,-1-1-3 16,3 3 3-16,1-5-1 0,-2 0 5 16,2 0 0-16,0 3 1 0,2 0-2 15,2 0-3-15,6-1-6 0,2-2-2 16,5-4-3-16,6-5-2 0,-6 1-1 0,2-5 0 16,-3 2-2-16,0-2-1 15,0 1-1-15,-2-3-1 0,1 2 1 16,-2-2 1-16,-2 1-1 0,-3 3 2 0,-2-1 0 15,-4 2 1-15,-2-2-1 0,0-5-4 16,0 7 2-16,0-5-4 0,-5 5 4 16,2 5-1-16,-5-1 0 0,4 5 0 15,-5 1-1-15,-5 0-1 0,2 7 2 16,-5 12 5-16,2 4-4 0,0 6 5 0,3 5-3 16,-1-1 2-16,4 3-1 0,2-2-1 15,6-4 0-15,1 0-3 0,4-5 4 16,13-5-2-16,5-4 2 0,7-7-1 15,9-7-4-15,5-2-3 0,2-7-7 16,2-7-12-16,0-2-27 0,-4-4-49 0,-1-2-96 16,-6-3-93-16</inkml:trace>
  <inkml:trace contextRef="#ctx0" brushRef="#br0" timeOffset="459301.2726">9415 9790 319 0,'0'0'72'16,"0"0"-10"-16,0 0-20 16,0 0-15-16,0 0-3 0,0 0 4 0,0 0 1 15,0 0 0-15,0 0-11 0,0 0-10 16,49 64 1-16,-33-46-9 0,3-3 1 15,0-1-1-15,1-3-1 0,-1-4 1 16,-5-2 0-16,4-5 0 0,-3 0 1 16,0-2-1-16,4-8 0 0,-6-3 1 15,-3-4-5-15,-3-3 4 0,0-2-5 0,-2 7 6 16,-2 6 2-16,-2 5 1 0,-1 4-1 16,0-2-1-16,0 2 1 0,3 0 1 15,-3 3 1-15,0 16 3 0,0 14 2 16,0 12-2-16,-3 7 1 0,-3 4-3 15,-1 2-5-15,0 4 1 16,1-1-1-16,-1-4 1 0,1-4-2 0,0-5 0 16,2-9-3-16,-1-11 1 0,4-8-4 15,-1-6-5-15,2-8-15 0,0 5-35 16,0-7-86-16,8-2-148 0</inkml:trace>
  <inkml:trace contextRef="#ctx0" brushRef="#br0" timeOffset="459701.9">10420 9903 583 0,'0'0'24'0,"0"0"2"16,0 0-4-16,0 0-8 16,0 0-11-16,0 0-6 0,81-34 3 15,-45 25-5-15,0 3 1 0,2 3-6 0,-5 3-8 16,-14 0-20-16,3 0-61 0,-11 0-132 16,1 2-33-16</inkml:trace>
  <inkml:trace contextRef="#ctx0" brushRef="#br0" timeOffset="459844.4998">10466 10137 578 0,'0'0'50'0,"0"0"-2"0,0 0-18 0,0 0-15 16,0 0-12-16,97 2-6 0,-68-3-8 15,1 0-21-15,-1-3-101 0,0 2-160 16</inkml:trace>
  <inkml:trace contextRef="#ctx0" brushRef="#br0" timeOffset="460333.3961">11792 9413 277 0,'0'0'65'15,"0"0"7"-15,0 0 2 0,-105 101-5 16,70-41-16-16,-1 8-13 0,1 8-6 15,6 1-10-15,6-1-11 0,12-3-2 0,11-7-7 16,10-2-1-16,20-6-1 16,13-2-4-16,11-6-3 0,8-7-16 15,9-6-46-15,0-12-159 0,5-4-82 16</inkml:trace>
  <inkml:trace contextRef="#ctx0" brushRef="#br0" timeOffset="460883.2922">12747 9787 306 0,'0'0'83'0,"0"0"-5"0,0 0-5 15,0 0-16-15,0 0-7 0,0 0-8 16,0 0-10-16,0 0-9 0,0 0-8 16,0 0-10-16,-19-47 0 0,19 47-2 15,0 6 0-15,3 10 0 0,5 4-1 16,-5 6-2-16,0 2 1 0,-1-1 3 0,1 3-5 16,-2-2 4-16,2-2-5 0,-3-1 0 15,3-6 0-15,-2-3-4 0,-1-4-5 16,0-5-16-16,0 4-24 0,0-7-37 15,0 1-59-15,0 0-141 0</inkml:trace>
  <inkml:trace contextRef="#ctx0" brushRef="#br0" timeOffset="461048.3093">12781 9474 582 0,'0'0'39'16,"0"0"-6"-16,0 0-6 0,0 0-15 15,0 0-10-15,0 0-6 0,0 0-3 16,0 0-2-16,0 0 1 0,0 0-3 16,16 4-7-16,-10 19-24 0,0 7-64 0,0 3-113 15,-2 2-52-15</inkml:trace>
  <inkml:trace contextRef="#ctx0" brushRef="#br0" timeOffset="461744.5009">13052 10061 288 0,'0'0'49'16,"0"0"-13"-16,0 0-11 0,0 0-1 16,0 0 3-16,0 0 2 0,0 0-3 0,0 0-6 15,0 0-2-15,-13-2-3 0,13 2-2 16,0-2 0-16,-1 2 0 0,1-1 0 16,-2 1 0-16,2-2 1 15,0 2-1-15,0 0 1 0,0-1-1 0,0 1 0 16,0 0-2-16,0-2-2 0,0 2-1 15,0 0-4-15,0 0 1 0,0 0-4 16,0 0-1-16,3 0-1 0,5 2 1 16,1 10 0-16,4 5 1 0,0 4 2 15,-3 5-2-15,3 1 1 0,-4 4 0 16,-2 0 0-16,-2 1-2 0,-4-1 3 0,-1-1-4 16,-1-3 2-16,-11 0-1 0,-5 0 0 15,-8-3-2-15,-5-3 0 0,-6-1-5 16,-6-3-7-16,-6-4-23 0,3-1-28 15,-1-4-67-15,5-7-159 0</inkml:trace>
  <inkml:trace contextRef="#ctx0" brushRef="#br0" timeOffset="462456.9801">13561 9882 272 0,'0'0'71'0,"0"0"-7"15,0 0-13-15,0 0-8 0,0 0-16 0,0 0-4 16,0 0-4-16,0 0-2 16,0 0 0-16,0 0-2 0,-6-57-2 15,6 57-3-15,0-1-2 0,0-1-1 16,0 1-1-16,0-1 0 0,0 2-1 16,6 0 1-16,4 0 1 0,2 7 0 0,3 10 5 15,0 6-5-15,1 4 4 0,-3 2-5 16,0 3-3-16,-2-2 0 0,0 1-2 15,-7 0-1-15,-1-1 0 0,-3-3 1 16,0-1-1-16,-7-4 1 0,-7-2 1 16,-3-3-1-16,-4-4 1 0,-1-1 1 0,-6-4-2 15,2-4-1-15,-1-4 0 0,1-1-3 16,3-8-1-16,4-1-3 16,3 2-7-16,4-1-19 0,-1-3-34 0,3 3-75 15,0-7-148-15</inkml:trace>
  <inkml:trace contextRef="#ctx0" brushRef="#br0" timeOffset="462676.1036">13509 9507 610 0,'0'0'0'0,"0"0"-3"16,0 0-6-16,0 0-2 0,0 0-1 15,0 0 2-15,0 0-5 0,0 0-73 0,0 0-166 16</inkml:trace>
  <inkml:trace contextRef="#ctx0" brushRef="#br0" timeOffset="462920.784">14053 9453 578 0,'0'0'19'0,"0"0"4"16,99 40-1-16,-67-7-1 0,0 10-5 15,-3 7-2-15,-3 9-2 0,-1 5-1 16,-7 4-1-16,-6 4-6 0,-5 0-3 0,-7 0-5 16,0 2-4-16,-13-7-1 15,-10-5-17-15,-4-4-56 0,-13-8-201 0,-5-6-22 16</inkml:trace>
  <inkml:trace contextRef="#ctx0" brushRef="#br0" timeOffset="475595.246">7853 11805 353 0,'0'0'80'0,"0"0"-24"0,0 0-14 15,0 0-11-15,0 0-4 0,0 0-4 16,0 0-2-16,0 0-6 0,0 0-3 15,-3-51-6-15,3 50-3 0,0-1-2 16,0 1 0-16,0 1 0 0,5 0 3 0,5 0 2 16,7 8 1-16,6 6 0 0,-1 5 2 15,3 4-1-15,1 2 2 0,-2-2 3 16,2 2-7-16,0-1 3 0,-4-2-5 16,-2-4-3-16,-4-3 2 0,-6-3 0 15,2-3 2-15,-6-3 3 0,-3-5 2 16,2 2 5-16,-5-3-1 0,3 0 0 15,7-4-1-15,-1-8-4 16,7-7-3-16,-6-6-6 0,0-3 3 0,0-2-6 16,-1-3 3-16,0 1 0 0,-1 1-3 15,2 2 2-15,1 3-2 0,0 6 0 0,1 1 0 16,-5 6-3-16,4 4-1 0,-3 4-7 16,-7 2-8-16,8 3-19 15,-2 0-24-15,0 5-46 0,3 5-108 0,-5-2-70 16</inkml:trace>
  <inkml:trace contextRef="#ctx0" brushRef="#br0" timeOffset="476165.432">8941 11782 439 0,'0'0'24'0,"0"0"-6"0,0 0-9 16,0 0-7-16,-103-58-2 15,74 58 1-15,0 7 3 0,-3 6 3 16,-1 7 2-16,3 5 1 0,2 2 5 16,2 4-2-16,6 1 4 0,3 0-2 0,8-2 0 15,6-1 0-15,3-3-1 0,7-3-1 16,8-3 0-16,2-4 1 0,6-5 0 15,1-4 1-15,0-5 1 0,-1-2-5 16,3-3-2-16,-3-10-2 0,2-3-2 16,1-7-1-16,-3-4 0 0,3-4-2 0,-7 0-4 15,1 0 5-15,-3 6-2 0,-8 8 7 16,-2 6 2-16,-4 8-1 16,-3 3-2-16,0 0-5 0,0 0-2 15,2 0 0-15,1 0-3 0,4 7 3 0,0 8 5 16,3 8-5-16,3-1 4 0,3 1-4 15,3 0-1-15,1-4 1 0,3-2-1 16,2-3-1-16,1-5 0 16,0 0-7-16,1-5-5 0,0-2-15 0,-3-2-36 15,-1-5-73-15,2-9-164 0</inkml:trace>
  <inkml:trace contextRef="#ctx0" brushRef="#br0" timeOffset="476610.3534">9544 11593 373 0,'0'0'64'0,"0"0"-10"16,0 0-15-16,0 0-18 15,0 0-5-15,0 0-5 0,7 100 2 0,-7-61-1 16,0 3 2-16,0 2 0 0,-3 0-6 0,3 1 0 16,0-8-6-16,0-2 0 15,3-6 0-15,3-4 1 0,1-11 2 0,-4-4 3 16,4-5 3-16,-3-5 4 16,5 0 1-16,7-5-3 0,0-12-4 0,4-9-3 15,2-4-2-15,0-5-6 0,1 0 7 16,1 2-1-16,-2 3 5 0,-3 7 4 15,-6 10-3-15,-6 6 0 16,-4 5-2-16,-3 2-4 0,4 0-2 0,4 5 0 16,4 10 0-16,2 5 3 0,0 4-4 15,-1 2 4-15,6 0-4 0,1 2-2 0,5-2 0 16,2-2-3-16,2-2-4 0,3-3-13 16,1-3-26-16,3-7-80 15,-1-2-178-15,-1-7-3 0</inkml:trace>
  <inkml:trace contextRef="#ctx0" brushRef="#br0" timeOffset="477359.512">10186 11883 396 0,'0'0'53'0,"0"0"2"15,0 0-9-15,0 0-16 0,-25 87-7 0,24-57-7 16,1 1-2-16,0-3-6 0,0-1-2 16,4-5-1-16,-1-7 0 0,3-1-2 15,-2-5 2-15,-1-4 1 0,0 0 2 16,1-5 0-16,9-7-1 0,3-9-2 15,6-9-2-15,-2-4-2 0,-1-4 0 16,-2-1 1-16,2 0-2 0,-3 2 3 16,1 4-1-16,-5 10-4 0,-5 8 6 15,-3 5-5-15,-4 5 2 0,3 0 5 16,2 2-6-16,2 9 5 0,2 6-3 0,-1 5-2 16,-1 0 0-16,2 3-5 0,1-1-1 15,3 3-8-15,-1 0-12 0,4-5-31 16,-2 0-71-16,-2-9-157 0</inkml:trace>
  <inkml:trace contextRef="#ctx0" brushRef="#br0" timeOffset="477728.4925">10524 12214 349 0,'0'0'63'0,"0"0"2"0,0 0-10 0,0 0-18 15,0 0-12-15,0 0-9 0,77-4-4 16,-48-15-2-16,1-3-3 0,-1-6 0 16,1-4-3-16,-1-4 0 15,2-3-4-15,-4-4 2 0,-1 1-3 0,0-2-2 16,-7 3 4-16,-3 5-2 0,-6 13 7 0,-6 7 4 15,-1 10 0-15,-3 1-1 16,0-1-1-16,0 2-1 0,-7 3 0 16,0 2 0-16,-6 12 1 0,0 7 1 15,4 5 1-15,2 4 3 0,6 1-4 0,1 3 2 16,0-1-6-16,6-1-3 0,8 0-1 16,4-3-3-16,6-2 0 0,6-1-6 15,3-2-8-15,5-9-22 0,1-5-48 16,0-7-181-16,4-2-38 0</inkml:trace>
  <inkml:trace contextRef="#ctx0" brushRef="#br0" timeOffset="478181.8184">11999 11920 440 0,'0'0'65'0,"0"0"-2"0,0 0-20 16,0 0-15-16,0 0-11 0,0 0-6 15,84-6-3-15,-51 0-2 0,6 1-3 16,3-1-3-16,2 0-1 0,2 2-3 16,-3 0-3-16,-1 0-7 0,-3 3-20 15,-7-1-42-15,-2 1-78 0,-2-2-126 0</inkml:trace>
  <inkml:trace contextRef="#ctx0" brushRef="#br0" timeOffset="478383.3573">12126 12101 571 0,'0'0'39'0,"0"0"11"16,0 0-4-16,0 0-13 0,0 0-13 15,0 0-6-15,113 13-3 0,-62-13-3 16,8-6-3-16,6 0-3 0,3-2-5 15,-3 1-7-15,0 1-21 0,-8-2-77 16,-5-1-195-16,-12-6-19 0</inkml:trace>
  <inkml:trace contextRef="#ctx0" brushRef="#br0" timeOffset="481687.7764">13710 11841 281 0,'0'0'69'0,"0"0"-20"15,0 0-7-15,0 0-5 0,0 0-1 16,0 0-5-16,0 0-2 0,0 0-4 16,0 0-4-16,0 0-3 0,-13-48-3 0,13 48-2 15,0-2-4-15,0 0-3 0,0 2-5 16,0 0-1-16,0 0-1 0,0 0 1 16,4 7 2-16,3 8 2 0,2 7 2 15,1 6 7-15,-1 4-5 0,-2 0 5 16,3 0-5-16,-3 0-4 0,1-5 1 15,-2 1-3-15,-1-6 0 0,1-4-1 16,-3-1 0-16,-2-6-2 0,-1-7 1 16,2 2-2-16,-2-6-2 0,0 0-1 15,0 0-3-15,0 1-11 0,0 1-22 0,0-2-35 16,-10-4-62-16,-2-10-106 0</inkml:trace>
  <inkml:trace contextRef="#ctx0" brushRef="#br0" timeOffset="481974.857">13660 11767 518 0,'0'0'47'0,"0"0"-4"0,0 0-14 0,0 0-12 16,0 0-4-16,89-16-4 15,-66 27-1-15,-1 3-4 0,-1-1-1 0,0 4-3 16,-3-2 0-16,0 3 2 16,1-2-7-16,-4-1 1 0,-3-2-11 0,-6-6-22 15,1-1-43-15,-1-4-134 0,-2 0-68 16</inkml:trace>
  <inkml:trace contextRef="#ctx0" brushRef="#br0" timeOffset="482427.508">14296 11728 384 0,'0'0'12'0,"0"0"6"16,0 0-1-16,-77 33-6 0,45-11-1 16,0 3 4-16,2 2-2 0,1 2 5 15,1-3-1-15,4-2-2 0,4-4 1 16,5-7-1-16,8-5 1 0,4-4 3 15,3-4 2-15,-3 0 2 0,3 0 0 16,0 0-4-16,0 0-5 0,10-8-5 0,5-8-5 16,6-7-5-16,2-6 4 15,-1-1-6-15,3-1 5 0,-2 3 0 16,0 4 1-16,-4 5-1 0,-2 7 5 0,-8 5 0 16,0 7 2-16,2 0 0 0,2 11 1 15,3 7 2-15,-3 6 1 0,0 5 3 16,-3 3-6-16,-1 3 3 15,4-2-8-15,-3-1-2 0,0-3-1 0,2-3-2 16,-2-2 0-16,-1-3-2 0,-2-8-2 16,-2 0-8-16,-2-6-20 0,-1-3-56 15,1 0-188-15,-3-4-38 0</inkml:trace>
  <inkml:trace contextRef="#ctx0" brushRef="#br0" timeOffset="482847.5697">14721 11989 462 0,'0'0'58'0,"0"0"-16"0,0 0-13 16,0 0-8-16,0 0-2 0,0 0-2 16,0 0-2-16,53 88-3 15,-46-59-5-15,-1 1-4 0,-1 3-4 0,-4 1 0 16,1 0-4-16,-2-3 0 0,0-6-2 16,0-6-5-16,-2-9-15 0,2-4-31 15,0-6-52-15,-1 0-100 0</inkml:trace>
  <inkml:trace contextRef="#ctx0" brushRef="#br0" timeOffset="483004.5738">14742 11825 603 0,'0'0'26'0,"0"0"-3"0,0 0-7 0,0 0-15 15,0 0-7-15,0 0-5 0,0 0 2 16,0 0-7-16,0 0-8 0,15-3-18 15,-2 12-39-15,-6-3-65 0,3 4-118 16</inkml:trace>
  <inkml:trace contextRef="#ctx0" brushRef="#br0" timeOffset="483549.8246">15243 12078 459 0,'0'0'73'0,"0"0"-19"0,0 0-26 15,0 0-13-15,0 0-6 0,0 0-3 16,0 0 3-16,0 0 3 0,0 0-2 0,0 0 0 16,50 38-1-16,-32-5-5 0,-1 5 1 15,-4 5-2-15,1 2 0 16,-5 1-2-16,-5 1 0 0,-4-3-3 16,0-3 3-16,-10-3 3 0,-7-1-3 0,-6-3 5 15,1-7-3-15,-7-4-1 0,-1-4-1 16,-1-6 0-16,1-4-1 0,3-4-1 15,2-4-4-15,5-1-12 0,7 0-25 16,1-6-71-16,4 0-146 0,-1-10-32 16</inkml:trace>
  <inkml:trace contextRef="#ctx0" brushRef="#br0" timeOffset="483920.4983">15197 11785 565 0,'0'0'43'0,"0"0"-8"0,0 0-18 16,0 0-12-16,0 0-6 0,0 0-2 16,0 0 2-16,0 0-3 15,0 0 1-15,20-2 1 0,-20 2 3 16,1 2-1-16,-1-2 4 0,0 0 0 0,0 0 1 16,-4 0 1-16,1-3 1 0,0-1 0 15,0 0 1-15,1 0 1 0,1-1 1 16,-2 2 0-16,3 3-2 0,0-1-2 15,0 1-2-15,0-2-2 0,0 1-1 16,0 1 0-16,0-2-1 0,0 2 0 0,0-2-2 16,0 2-3-16,0 0-11 0,0-1-57 15,3-4-216-15,6-2-27 0</inkml:trace>
  <inkml:trace contextRef="#ctx0" brushRef="#br0" timeOffset="503959.2488">16722 9796 257 0,'0'0'4'16,"0"0"3"-16,0 0 0 0,0 0 2 16,-3-84 4-16,3 58 13 0,0 0 6 15,0 0 7-15,0 0 0 0,0-1-9 16,0 1-2-16,0 0-8 0,0 9-6 0,0-2-3 16,0 1-6-16,-1 6 0 0,1-8 0 15,-2 8-1-15,2-4 2 0,-1-3-2 16,1 6 5-16,0 0 3 0,0 0 1 15,0 7 1-15,0 1 0 0,0-2-2 16,0 7-4-16,-2-1-1 0,2 1-1 0,0-1-3 16,0-1-1-16,0 0-3 15,0 1-2-15,0 0-1 0,0-1 0 16,0 1 2-16,0 1 0 0,0 0 2 16,0 0 1-16,0 0-1 0,0 11 1 0,2 7 0 15,1 8 0-15,1 1 1 0,-1 1 0 16,-2 2 1-16,2 2-2 15,0 2 1-15,-1-3-1 0,1 3 0 0,1-2 1 16,-3 0-1-16,3-2 0 0,-1 2 0 16,0-3 1-16,0 1 0 0,2 1 1 15,2-1 4-15,1 0-4 0,1 4 3 0,1 0-4 16,2-2-1-16,-2 3 1 16,0 1-2-16,0 0 2 0,0 0-2 0,-2 1 1 15,0 1-1-15,-1 0 1 0,-1-1-1 16,0-2 2-16,-3-1-1 0,3-2 0 15,1-2 1-15,-1-3-1 0,0 2 0 16,-1-2 0-16,1 0 2 0,1 2-4 16,0 2 4-16,1 0-4 0,-2-1 0 15,1 2 1-15,-2 1 0 0,0 0 0 0,-2 1 0 16,0-1 1-16,0 0-1 0,-2 1 1 16,-1 0-1-16,2 1 0 0,-2-1 0 15,0 1 1-15,0-2-2 0,0 2 3 16,0 0-2-16,0 1 1 0,0-3 2 15,-2 4-5-15,1 0 4 0,1-1-4 0,-2 1 2 16,2 0 0-16,0-1-1 0,0 3 1 16,0 2-1-16,0 4 2 15,0 2-1-15,0-1 1 0,0 3-1 16,0 0 1-16,0-1-2 0,0 2 1 0,0-1 3 16,0 1-2-16,0-2 3 0,0 2-2 15,0 0-1-15,0 3 3 0,0-2 0 16,0 2 2-16,3-3 0 15,2 0-1-15,1-4-2 0,0-2-1 0,-1-5-1 16,1-2 0-16,-2-4 3 0,0-3-4 16,2-1 4-16,-3-8-5 0,0-5 0 0,-2-5 0 15,-1-6-1-15,2 2 0 0,-2-7-1 16,0 0-1-16,0 0-6 16,0 0-13-16,0 3-37 0,0-3-86 0,-5-7-154 15</inkml:trace>
  <inkml:trace contextRef="#ctx0" brushRef="#br0" timeOffset="504991.5303">17507 9367 308 0,'0'0'4'0,"0"0"-3"16,0 0-2-16,0 0 1 0,0 0-3 15,0 0 4-15,0 0 1 0,0 0 1 16,0 0 8-16,0 0 4 0,-13-76 4 16,13 74 1-16,0 1-8 0,2 0-6 15,-2 1-5-15,1 0 0 0,1 1 4 16,-1 14 4-16,2 10 1 0,1 8-2 15,2 5 1-15,0 3-4 0,1 1 1 16,2 5-1-16,1 0 0 0,-2 1-1 16,1-3 1-16,0 2 1 0,-1-1 1 0,1-1 6 15,0 2 0 1,1-1 3-16,0 1-2 0,0 0-2 0,2-2 0 0,-2 3-3 16,2-2-1-16,0 2-2 0,0-1 1 15,-1 0-6-15,1 0 4 0,-3 0-1 16,1 0 1-16,-1-1 2 0,-4 0-5 15,1-1 4-15,0 3-3 0,1 0 1 16,-4-2-1-16,4 6 0 0,-1 0 0 16,0 2-1-16,1-1 2 0,-1 0-1 15,0-1 2-15,1-4-2 0,-1 0 4 0,1-5-2 16,-3 0-4-16,2-2 4 0,-3-2-5 16,1 0 1-16,-1-2 1 0,0 0-1 15,-1 0 2-15,-2 2-1 0,2 3 0 16,-2 1 0-16,0 4 1 0,0 0-1 15,0 1 0-15,0 0-2 0,0-2 2 16,-2-1 2-16,2 3-4 0,0-2 2 0,0-3-3 16,0 0-1-16,0-4 3 15,0 1-1-15,0-2 2 0,2 1-1 16,1 0 3-16,0-1-1 0,-1 1-1 0,1-3 0 16,-2 2 1-16,2-2-1 0,0 2 1 15,-2 0 4-15,2 4-5 0,0-3 5 16,-1 3-4-16,2-3 0 15,-3 1 1-15,1 0 0 0,-2 1 2 0,0 1-4 16,0 0 3-16,0-2-1 0,0 1 0 0,0-6 0 16,0-1 0-16,1-6-2 0,0-6 1 15,1-4 0-15,-1-5-1 16,1-4-1-16,-1 2-1 0,1-6-1 16,-1 1 1-16,-1-6-3 0,0 0 0 0,0 0 0 15,0 1-2-15,2 0-3 0,-2 2-8 16,0-3-19-16,0 0-46 0,0-3-191 15,3-10-41-15</inkml:trace>
  <inkml:trace contextRef="#ctx0" brushRef="#br0" timeOffset="506315.7942">20346 10094 400 0,'0'0'66'0,"0"0"-12"16,0 0-13-16,0 0-12 0,0 0-6 16,0 0-5-16,0 0-4 0,0 0-5 15,0 0-2-15,0 0 1 0,-9-12-1 16,9 12 2-16,0 12-1 0,6 7-2 15,0 7 0-15,-1 3 0 0,0 0-3 0,-2 0 0 16,0 0-3-16,-2-3 0 0,-1-7-1 16,0 1-1-16,0-6-1 0,0-2-3 15,0 1-4-15,0-8-10 16,0 1-22-16,0-6-56 16,0-1-125-16,-1-11-64 0</inkml:trace>
  <inkml:trace contextRef="#ctx0" brushRef="#br0" timeOffset="506484.5847">20304 9836 650 0,'0'0'5'0,"0"0"0"0,0 0 0 15,0 0-3-15,0 0-4 16,0 0-5-16,0 0 0 0,0 0-2 0,0 0-6 16,46-14-9-16,-37 29-23 0,5 6-47 15,-4 3-90-15,1-2-80 0</inkml:trace>
  <inkml:trace contextRef="#ctx0" brushRef="#br0" timeOffset="506840.6675">20631 10419 492 0,'0'0'58'0,"0"0"-5"16,0 0-10-16,0 0-16 0,0 0-7 15,0 0-7-15,0 0 0 0,0 0-4 0,0 0-5 16,0 0-2-16,3 7 2 0,0-2-1 16,-1 6 0-16,1-2-1 0,-3 4-1 15,0-1 0-15,0 0 0 16,0 1 3-16,0-1-5 0,-1-1 4 0,-1-7-8 16,2 2-2-16,0-6-4 0,0 0-8 15,0 0-28-15,0 0-77 0,0 0-138 16</inkml:trace>
  <inkml:trace contextRef="#ctx0" brushRef="#br0" timeOffset="507024.4601">20631 10419 613 0</inkml:trace>
  <inkml:trace contextRef="#ctx0" brushRef="#br0" timeOffset="507159.5009">20631 10419 613 0,'-11'30'34'0,"11"-30"-2"0,0 0-10 0,0-2-10 0,0 2-8 16,3 0 0-16,11 0 1 0,6 4-1 16,4 4-2-16,-6 8 0 0,-1 3 5 15,-7 6-5-15,-5 2 4 0,-5 5-4 16,-9 3-2-16,-13-2 1 0,-5 3-2 0,-8-5-1 15,-1-1-1-15,0-5-2 16,1-2-6-16,3-2-22 0,5-7-54 16,8-3-124-16,4-11-91 0</inkml:trace>
  <inkml:trace contextRef="#ctx0" brushRef="#br0" timeOffset="507803.2075">21170 10069 396 0,'0'0'44'0,"0"0"-12"0,0 0-11 16,0 0-2-16,0 0 1 0,0 0 1 16,0 0-2-16,64 86-2 0,-43-54-3 15,0 2-5-15,-5 0-3 0,-2-1-3 16,-4-2-2-16,-2-3 0 0,-7-1 0 15,-1-4 2-15,-7 0-2 0,-9-3 2 16,-6-1-1-16,-5-2-2 0,-2-1-1 0,-2-5 2 16,1 0-7-16,7-4-7 15,4-4-28-15,0-3-81 0,9-10-153 16</inkml:trace>
  <inkml:trace contextRef="#ctx0" brushRef="#br0" timeOffset="507981.6939">21264 9788 696 0,'0'0'31'0,"0"0"-5"16,0 0-13-16,0 0-12 0,0 0-7 15,0 0-8-15,0 0-12 0,0 0-42 16,0 0-84-16,0 0-148 0</inkml:trace>
  <inkml:trace contextRef="#ctx0" brushRef="#br0" timeOffset="508439.571">19828 9856 406 0,'0'0'19'0,"0"0"14"15,-53 111 0-15,35-52 4 0,2 14-3 16,6 7-9-16,3 5-4 0,7 0-9 0,6-5-7 16,13-8-1-16,13-9-4 15,9-9-2-15,10-10-2 0,11-7-12 16,9-8-29-16,6-4-103 0,8-9-127 16</inkml:trace>
  <inkml:trace contextRef="#ctx0" brushRef="#br0" timeOffset="508743.8641">22163 9882 642 0,'0'0'7'0,"126"22"0"0,-69-1 1 16,-11 8-6-16,-8 8-2 0,-11 9-2 16,-7 13 1-16,-9 6-4 0,-11 6 2 15,-5 4-2-15,-16-4 3 0,-11-3 3 16,-7-6-3-16,-5-6-1 0,-2-4-21 15,2-5-68-15,4-4-184 0</inkml:trace>
  <inkml:trace contextRef="#ctx0" brushRef="#br0" timeOffset="509362.6101">24151 9538 350 0,'0'0'16'0,"0"0"2"0,0 0 1 16,0 0 10-16,-93 100 10 0,61-34 3 16,-1 16-8-16,3 12-8 15,4 8-8-15,8 10-11 0,11 1 1 16,10-2 0-16,19-10-1 0,14-8 6 0,16-10-4 16,11-7-4-16,12-8-5 0,9-7-10 15,12-5-21-15,9-11-136 0,11-7-116 16</inkml:trace>
  <inkml:trace contextRef="#ctx0" brushRef="#br0" timeOffset="513300.8551">12517 1336 436 0,'0'0'57'16,"0"0"-11"-16,0 0-17 0,0 0-7 16,0 0-6-16,0 0-3 0,0 0-5 15,0 0-2-15,0 0-5 0,4-65 1 0,-1 65 0 16,3 9 0-16,1 7 1 0,2 8 2 16,-2 7 2-16,-1 2 3 0,-2 4 0 15,0 8-1-15,-1 1-2 0,0 4-2 16,-1 0-2-16,-1-2-2 0,-1-3-1 15,2-8-1-15,-2-3 0 0,0-12 0 0,1-1 0 16,-1-10 0-16,0-4 0 0,3-2 0 16,-3-5-6-16,0 0-2 15,0 0-7-15,0 2-5 0,1-2-55 16,2 0-65-16,0-6-141 0</inkml:trace>
  <inkml:trace contextRef="#ctx0" brushRef="#br0" timeOffset="513579.5793">12593 1248 481 0,'0'0'39'16,"0"0"-18"-16,0 0-10 0,0 0-7 16,0 0-1-16,0 0-1 0,89 71-1 0,-75-52-1 15,2 1 0-15,-1-1-3 0,0-1-2 16,0-1-5-16,-4-5-9 0,-2-2-63 16,0-2-123-16</inkml:trace>
  <inkml:trace contextRef="#ctx0" brushRef="#br0" timeOffset="513958.6084">12936 1352 337 0,'0'0'30'16,"0"0"-1"-16,-91 94-9 0,65-58-11 0,6-4-4 16,2-1 1-16,5-5-1 15,5-6 0-15,2-10-2 0,6-4 0 16,0-6 3-16,0 0 2 0,0 0 1 0,7-15-1 16,9-11-2-16,4-13-2 0,-1-5 3 15,3-5-1-15,2-1 6 0,4-1 11 16,2 6 7-16,2 3 6 0,-2 10-7 15,-5 7 0-15,-6 12-7 0,-3 8-4 16,1 5 3-16,-1 17-10 0,1 11 0 16,1 9-5-16,-4 8-1 0,-1 2-2 0,-1 2-2 15,-2-3 0-15,1 3-2 0,1-4-1 16,-2-1 0-16,3-3-5 16,-1-9-3-16,2-3-32 0,-5-11-85 0,1-3-181 15</inkml:trace>
  <inkml:trace contextRef="#ctx0" brushRef="#br0" timeOffset="514749.5132">21374 1311 439 0,'0'0'10'16,"0"0"6"-16,0 0 2 0,0 0 2 15,0 0 2-15,-7 125-4 0,2-71-4 0,-2 7-4 16,3 0-6-16,0-2-4 0,1-4-1 16,1-8-1-16,2-6 10 0,2-6-2 15,4-5 0-15,3-7-6 0,-3-6-16 16,4-7-13-16,-2-4-71 0,2-6-156 15</inkml:trace>
  <inkml:trace contextRef="#ctx0" brushRef="#br0" timeOffset="515007.3196">21538 1345 466 0,'0'0'11'16,"0"0"1"-16,80 100 3 0,-49-56-2 15,-1 3-4-15,2 1-4 0,-2 0-3 16,-1-6 0-16,-4-3-2 0,-5-8 1 0,-1-6 3 16,-9-11 2-16,-4-6 11 15,-2-4 10-15,-4-4 7 0,1 0-2 0,4-13-6 16,-1-11-7-16,2-14-7 0,-3-9 1 16,0-11-4-16,0-6-1 0,-2-5-2 15,2-1-1-15,-2 2 0 0,1 7-1 16,-1 14-6-16,1 14 0 0,-1 11-8 15,1 10-5-15,-1 6-19 0,1 1-43 16,3 5-218-16,6 5-16 0</inkml:trace>
  <inkml:trace contextRef="#ctx0" brushRef="#br0" timeOffset="516061.4984">24804 9940 482 0,'0'0'64'16,"0"0"-23"-16,0 0-17 16,0 0-13-16,0 0-2 0,0 0 0 0,0 0 1 15,0 0 1-15,0 0 1 0,13 69-6 16,-6-31-1-16,-1 3-2 0,0 2-1 15,-2 0-1-15,-1 1-1 0,0-3 0 16,-2-4 0-16,-1-5-2 0,0-10 0 16,0-3-3-16,0-7-2 0,0-8-7 0,0 3-17 15,0-7-27-15,0 0-90 0,-4-2-126 16</inkml:trace>
  <inkml:trace contextRef="#ctx0" brushRef="#br0" timeOffset="516283.5331">24795 9925 528 0,'0'0'29'0,"0"0"3"15,0 0-9-15,0 0-10 0,0 0-6 16,92 57-4-16,-69-38-4 0,1-1 0 15,-2 2-4-15,0-2 0 0,-2 1-4 0,-7-7-5 16,-3-1-8-16,-1-4-16 0,-7-4-32 16,3 0-35-16,-1-3-67 15</inkml:trace>
  <inkml:trace contextRef="#ctx0" brushRef="#br0" timeOffset="516583.1404">25169 9904 356 0,'0'0'60'0,"0"0"-8"15,0 0-10-15,-8 83-16 0,-2-51-7 16,-4 0-7-16,1 0-2 0,0-2-2 0,3-2-3 16,1-4-1-16,3-7-1 0,2-6-1 15,2-7 5-15,2-4 8 0,0 0 6 16,0 0 0-16,0-12-5 16,10-10-9-16,2-9-6 0,7-4 1 0,1-3 2 15,8 1 4-15,2 6 5 0,0 3 2 16,-1 9 0-16,-9 7-3 0,-2 5-5 15,-4 7-3-15,-1 0-3 0,4 12-1 16,-3 4 0-16,-2 5 0 0,-1 6-1 16,-2 4 0-16,-1 4-1 0,-2 2-1 0,0 5-4 15,-1-3-4-15,0 0-3 16,-1-6-21-16,3-3-35 0,-2-10-127 16,3-5-104-16</inkml:trace>
  <inkml:trace contextRef="#ctx0" brushRef="#br0" timeOffset="516879.9924">25732 10144 517 0,'0'0'12'0,"0"0"7"0,0 0 6 0,0 0-3 16,0 0-1-16,0 0-6 0,38 96-6 16,-38-64-6-16,0 1 0 0,0-1-4 15,-3-1 1-15,0-5-4 0,2-8-2 16,-2 1-9-16,2-3-13 0,1-4-45 15,-2 0-86-15,2-7-104 0</inkml:trace>
  <inkml:trace contextRef="#ctx0" brushRef="#br0" timeOffset="517040.3935">25774 9897 689 0,'0'0'4'0,"0"0"4"15,0 0-12-15,0 0 1 0,0 0-1 16,0 0-7-16,0 0 5 0,0 0-11 16,0 0-17-16,35 3-38 0,-25 15-96 0,2 3-108 15</inkml:trace>
  <inkml:trace contextRef="#ctx0" brushRef="#br0" timeOffset="517356.8171">26191 10253 531 0,'0'0'8'15,"0"0"6"-15,0 0 4 0,0 0-2 0,0 0-2 16,0 0-3-16,68 79-5 0,-49-43-3 16,-2 3-1-16,-7 5 2 15,-4-1-4-15,-6 1 0 0,-4-2 0 16,-10-6 1-16,-7-3 3 0,-4-7 0 0,-3-2-2 16,-1-6-1-16,0-5-2 0,10-4-9 15,-1-4-11-15,5-4-53 0,5-1-142 16,1-5-62-16</inkml:trace>
  <inkml:trace contextRef="#ctx0" brushRef="#br0" timeOffset="517563.3081">26267 9924 603 0,'0'0'45'16,"0"0"-5"-16,0 0-13 0,0 0-12 16,0 0-11-16,0 0-8 0,0 0 0 0,0 0-5 15,0 0-5-15,22-15-12 0,-4 21-55 16,0 8-134-16,0-3-80 16</inkml:trace>
  <inkml:trace contextRef="#ctx0" brushRef="#br0" timeOffset="518069.5249">26921 10689 562 0,'0'0'12'0,"0"0"8"0,0 0 2 16,0 0-2-16,0 0-6 0,46 83-4 16,-43-52-7-16,-3 5 0 0,-1 3-5 0,-13 4-2 15,-10 3-9-15,-5-4-9 0,-8-3-20 16,-5-5-49-16,-4-7-113 16,1-5-67-16</inkml:trace>
  <inkml:trace contextRef="#ctx0" brushRef="#br0" timeOffset="518503.8838">27518 9982 532 0,'0'0'29'0,"0"0"-1"0,0 0-2 16,0 0-3-16,0 0-4 16,0 0-3-16,2 80-6 0,2-38-7 0,2 7-2 15,0-1-4-15,0 1 2 0,2-3-4 16,-1-4-1-16,-1-4-3 15,-1-5-3-15,-4-4-12 0,-1-3-24 0,0-9-78 16,0-5-140-16</inkml:trace>
  <inkml:trace contextRef="#ctx0" brushRef="#br0" timeOffset="518814.7463">27639 9959 619 0,'0'0'-3'0,"0"0"3"16,0 0 0-16,89 73 2 0,-61-40 0 16,1 5 1-16,-1 5-2 0,3 1 0 15,-2-1-1-15,-2-1 2 0,-1-8-2 0,-5-3 0 16,-6-14 1-16,-3-2 3 0,-4-8 4 16,-5-4 6-16,0 0 4 0,-1-4-3 15,1-15-1-15,0-10-4 0,1-16 0 16,-4-3-1-16,0-9-1 0,0-3-3 15,0-3 0-15,0 0-2 0,0 3-4 16,0 5 4-16,1 9-4 0,1 14 3 16,1 10-2-16,0 8-8 0,-1 6-6 15,1 1-14-15,-3 4-24 0,6 0-62 16,1 9-142-16,8 6-26 16</inkml:trace>
  <inkml:trace contextRef="#ctx0" brushRef="#br0" timeOffset="519176.2414">28560 10282 524 0,'0'0'41'0,"0"0"5"15,0 0-5-15,0 0-8 0,0 0-9 0,0 0-7 16,0 0-8-16,0 0-3 0,11 86-4 15,-7-61 0-15,1 1-3 0,-4 1 0 16,1 2-1-16,-1-1-5 0,1-2-1 16,-2-6-9-16,0-1-13 0,0-7-18 15,0-6-38-15,0 0-52 0,0-6-103 16</inkml:trace>
  <inkml:trace contextRef="#ctx0" brushRef="#br0" timeOffset="519339.361">28570 9975 638 0,'0'0'17'0,"0"0"1"0,0 0-10 15,0 0-8-15,0 0-2 16,0 0-3-16,0 0 0 0,0 0-6 0,0 0-7 16,84 37-25-16,-69-15-67 0,-1 1-165 15</inkml:trace>
  <inkml:trace contextRef="#ctx0" brushRef="#br0" timeOffset="519743.9093">29054 10434 515 0,'0'0'31'0,"0"0"1"0,0 0-7 0,0 0-7 16,0 0-4-16,0 0-1 0,87 72-1 15,-68-36-6-15,-6 4 0 0,-2 6-6 16,-7 4-1-16,-4 0 0 0,-1 2-3 16,-12-4 3-16,-1-2-1 0,-6-6 0 15,-4-8 2-15,1-4-1 0,-3-8-1 0,-1-7-1 16,-1-2-6-16,1-11-13 0,-1 0-26 16,6-17-63-16,4-8-162 0</inkml:trace>
  <inkml:trace contextRef="#ctx0" brushRef="#br0" timeOffset="519880.0337">29040 10129 643 0,'0'0'-2'0,"0"0"2"0,0 0-5 15,0 0-4-15,0 0-2 16,0 0-3-16,0 0-6 0,0 0-52 0,0 0-169 15,0 0-28-15</inkml:trace>
  <inkml:trace contextRef="#ctx0" brushRef="#br0" timeOffset="520170.9556">29525 9507 512 0,'0'0'23'0,"106"40"10"16,-36-6 3-16,8 11-1 0,5 8-5 16,4 13-6-16,-1 7-8 0,-7 10-4 15,-12 10-5-15,-18 9-7 0,-19 7 1 16,-21 5-2-16,-15 3-4 0,-24 0-4 15,-21-2-10-15,-16-5-29 0,-13 1-83 16,-13-10-163-16</inkml:trace>
  <inkml:trace contextRef="#ctx0" brushRef="#br0" timeOffset="521476.6208">23115 9991 463 0,'0'0'19'16,"0"0"-1"-16,0 0-11 0,0 0-5 15,0 0-5-15,0 0 2 0,0 0 1 16,0 0 1-16,0 0 5 0,0 0 0 15,-10 35 4-15,-3-31 2 0,2-1 6 16,5-3 7-16,-3 0 4 0,6 0 0 0,-1-3-3 16,1-5-5-16,3 1-3 0,4-5-2 15,6-4-2-15,6 4-4 16,-1 2-2-16,-4 2-3 0,4 2-4 16,-8 2-2-16,-3 2-6 0,5 2-7 0,-5 0-14 15,2 2-40-15,0 8-102 0,-3 1-129 16</inkml:trace>
  <inkml:trace contextRef="#ctx0" brushRef="#br0" timeOffset="521676.6312">23198 10493 548 0,'0'0'7'0,"0"0"2"16,0 0-2-16,0 0-3 15,0 0-3-15,0 0-2 0,0 0-1 0,0 0 0 16,0 0 0-16,0 0 0 0,-61-14-1 16,58 10 2-16,-1-5 1 0,2 5-1 15,1-1-3-15,1-1-12 0,0 2-71 0,0 0-174 16</inkml:trace>
  <inkml:trace contextRef="#ctx0" brushRef="#br0" timeOffset="547823.121">13804 13047 124 0,'0'0'33'0,"0"0"-3"0,0 0-5 0,0 0-5 15,0 0-3-15,0 0-4 0,0 0-4 16,0 0-2-16,0 0-4 0,0 0 1 15,-38 0-1-15,26 0 1 0,0 0 1 16,0 0 1-16,6 0 3 0,-5 3 2 16,6-2 0-16,1-1-2 0,0 2 0 0,4-2-1 15,-2 0-1-15,2 0 1 0,-1 0-1 16,-1 0-1-16,1 0 2 0,-1 0 0 16,1 0 0-16,-6 2 1 0,1 1 0 15,2-3 3-15,-1 2 2 0,5-2 0 16,-1 0-1-16,1 0-1 0,-2 0-2 0,1 1-1 15,-1-1-1-15,1 0 0 16,-1 3-1-16,0-3 0 0,-1 0-3 16,3 1 2-16,0-1-2 0,0 1 3 15,0-1 5-15,0 2 1 0,0-1 1 0,7 1-2 16,5-1-1-16,6 2-4 0,3-1 0 16,5-2-3-16,0 0-1 0,-2 0-1 15,1 0-1-15,-2 0-1 16,2 1-1-16,-2 1 2 0,1-1-1 0,-2-1 0 15,3 2 2-15,-8-2 0 0,2 0-1 0,1 0 3 16,0 0-3-16,4 0 2 0,-1-2-1 16,-6 1-1-16,0-2 1 15,2 1 0-15,-1 0 0 0,2 0 0 16,-3 0 1-16,-1-1-1 0,-3 2 1 0,3 0-1 16,-6-2-1-16,3 3 1 0,-3-1 0 15,3 1-1-15,-3-2-1 0,2 2 0 16,-1 0 0-16,1 0 0 0,0 0-1 15,-1 0 1-15,2 0 0 0,1 0-1 16,0 0 2-16,0 0-1 0,-1-3 1 16,0 3 1-16,0-2-4 0,2 2 4 0,-3 0-2 15,0 0 0-15,2-2 2 0,-2 2-2 16,7-1 0-16,-9-2-1 16,10 2 1-16,-4 0 0 0,-3-1 0 0,5 0 0 15,-1 0 0-15,-7 0 0 0,9 1 0 16,-8-1 0-16,1 1 0 0,1-1 0 15,-1 1 1-15,2-1 0 0,-4 1-2 16,2-1 1-16,-5 0 0 0,3 2-1 16,-3 0 2-16,-1 0-2 0,8 0 2 0,-8 0-2 15,6 0 1-15,1 0 0 0,-7 0 1 16,5 0-1-16,-4 0 0 0,5-1 0 16,0 1 0-16,-1 0 1 15,-1-1-1-15,2-1 0 0,7 1 1 0,-9 1-2 16,9-4 1-16,-8 4 0 0,2 0 0 15,-1-3 0-15,2 3 0 0,-2-1 0 16,0-1 0-16,2 2 0 0,-4-1 0 16,3 0 0-16,-7 1 0 0,5 0 0 15,-5 0 0-15,1 0 1 0,5-3-1 0,-6 3 0 16,4 0 1-16,6 0-1 0,-5-2 1 16,2 2 2-16,-1-2 0 0,5-1 3 15,-7 2-1-15,6-1 1 0,-4 0 0 16,-8 1-1-16,8 0 0 0,-5 1 1 15,-1-2-2-15,0 2-1 0,-6 0 0 0,0-1-1 16,0 1-1-16,1 0 1 16,-1 0-2-16,3 0 0 0,-2-2-3 15,1 2 0-15,-1 0-2 0,1 0-2 16,-1 0-5-16,1 0-7 0,-2 0-17 0,2 0-22 16,-2 0-65-16,0 0-128 0</inkml:trace>
  <inkml:trace contextRef="#ctx0" brushRef="#br0" timeOffset="548555.528">13607 13311 154 0,'0'0'57'0,"0"0"-7"0,0 0-1 0,0 0-4 15,0 0-4-15,0 0-8 16,0 0-12-16,0 0-8 0,0 0-6 0,0 0-2 16,51 5-2-16,-28-3 1 0,4-1 0 15,4 1 1-15,1-2 2 0,5 1 0 16,5-1 2-16,4 0 0 0,5 0-1 15,2 0 0-15,3-1-2 0,1-1 0 16,1-1-2-16,1 1-1 0,-1-1 0 16,-3 0-3-16,1 1 2 0,-5 0-2 0,1 0 2 15,0 0 0-15,-2-1-1 16,-1 2 1-16,-3-4 2 0,2 3 1 16,-3 0 3-16,-1-1-1 0,-3 2 0 0,-2-2 2 15,-6 1 0-15,-1 1 1 0,-4-2 1 16,-8 1-1-16,-2 1 3 0,-9 1-1 15,-2-2 1-15,-1 2-1 0,-6 0-1 16,0 0-2-16,0 0-2 0,2 0-3 16,-1 0-3-16,1 0-2 0,0 0-4 0,0 0-5 15,-1 0-6-15,1 0-13 0,-2 0-24 16,0 0-61-16,0 0-171 16</inkml:trace>
  <inkml:trace contextRef="#ctx0" brushRef="#br0" timeOffset="553976.0483">12465 10832 214 0,'0'0'55'16,"0"0"-7"-16,0 0-13 0,0 0-5 0,0 0-4 15,0 0-3-15,0 0-3 16,0 0-2-16,0 0-3 0,0 0 1 16,-22 0-3-16,22 0 0 0,0 0-1 15,-1 0-2-15,1 0 0 0,-2 0-1 0,2 0-3 16,0 0-1-16,0 0-2 0,0 0 1 16,0 0-1-16,2-2 3 0,9 2-2 15,2-2 2-15,5 2 1 0,0-2-3 16,-6 2 0-16,8 0-2 0,0 0 0 15,1 0-1-15,6-2 0 0,2 2 1 0,0-2-2 16,3-1-2-16,3 2 1 16,1-3 1-16,4 0 0 0,4 0 1 15,2-1 1-15,3-1-2 0,3 2 4 16,1-3 0-16,1 1 2 0,1 0 0 0,0 2-2 16,-3-1 1-16,-3 1 0 0,0-1-1 15,-4 2-1-15,0 1-2 16,-6-2-1-16,-1 3 1 0,-5-3-1 0,-3 3 0 15,-1-1 1-15,-3 2-1 0,-7-3-1 16,-3 3 2-16,-2 0 0 0,-2 0 0 0,0 0 2 16,-7 0-1-1,1 0 0-15,-6 0 0 0,0-2-1 0,0 2 1 16,1 0-2-16,1 0 0 0,-1 0-1 0,1 0-3 16,-1 0-5-16,1 0-7 0,-1 0-14 15,1 0-16-15,-2 0-42 0,1 0-57 16,-1 0-113-16</inkml:trace>
  <inkml:trace contextRef="#ctx0" brushRef="#br0" timeOffset="554838.5594">12416 11006 252 0,'0'0'29'0,"0"0"-11"16,0 0-4-16,0 0-3 0,0 0 0 0,0 0-2 15,0 0-1-15,0 0 3 0,0 0-4 16,-28 0 1-16,27 0 3 0,-1 0 2 15,1 0 2-15,-1 0 6 0,2 0-1 16,0 0 2-16,0 0 1 0,0 0-6 16,12 0 0-16,7 0-3 0,4 0-3 0,1 0 0 15,1 0-2-15,3 0-3 0,-1 0 0 16,5 0-5-16,-2 0 1 0,-1-3 1 16,-3 1-2-16,3 0 0 0,-2-1 0 15,-1 0 0-15,-2 0 1 0,2 2-1 16,-2-1 0-16,1 0 1 0,-1 0 0 15,0 1 1-15,2 0-1 16,1-2 1-16,1 3-1 0,0-2 0 0,1 0 1 16,2-1-1-16,-2 0 2 0,1 0-1 15,-3 2-1-15,1-2 0 0,-5 1-1 0,3 2 2 16,-1 0-3-16,-2 0 1 0,1 0 0 16,-2 0-2-16,1 2 2 0,0 1 0 15,-1 1 0-15,0-2 0 0,1 2 0 16,-8-4 0-16,2 0 3 0,-7 2 1 15,-2-2-1-15,0 0 4 0,-4 0-2 0,2 0 2 16,0 0 1-16,1 0-1 16,-7 0 0-16,0 0-1 0,0 0-3 0,1 0-2 15,1 0-3-15,-1 0-2 16,1 0-1-16,-1 0-1 0,-1 0 0 0,3 0 0 16,-2 0-1-16,1 0-12 0,-1 2-38 15,1-2-152-15,-1 0-87 0</inkml:trace>
  <inkml:trace contextRef="#ctx0" brushRef="#br0" timeOffset="568377.3119">15111 3027 42 0,'0'0'37'0,"0"0"7"15,0 0 6-15,0 0-5 0,0 0-15 16,0 0-10-16,0 0-8 0,0 0 2 15,0 0 4-15,0 0 1 0,-11-13-2 16,9 12-2-16,1 1-5 0,-1-1-1 0,1 1 1 16,-1-2-2-16,-2-1 0 0,-1 0 4 15,1 1 0-15,1 1 5 0,-4-1-1 16,3 2-1-16,-2-1-4 0,2 1 0 16,4 0-3-16,-2-2-2 0,2 2 0 15,-1 0-3-15,-1 0 0 0,1 0-1 16,-1 0 0-16,1 0 2 0,-2 0-1 15,2 0 2-15,-1 0 2 0,1 0 1 16,-1 0 1-16,1 0 1 0,-2 0 2 16,3 0-1-16,-1 0 2 0,-1 0-2 0,1 0 0 15,-1 0-3-15,1 0 0 0,1 0 0 16,-2 0-2-16,2 0-1 0,-1 0-2 16,1 0-2-16,0 0 1 0,0 0 1 15,0 0 1-15,0 0 0 0,6 0 1 16,7 2 1-16,5-2-1 0,3 0 2 0,2 0-3 15,0 0 0-15,2 0-1 16,-2 0-1-16,-1-2 0 0,1 0-1 16,0-2 0-16,0 2 1 0,-3-2 0 15,3 1 2-15,-1-1 0 0,2 2 1 0,0 0 1 16,0 0 0-16,4 0-1 0,-1 0 0 16,2-1-1-16,-2 2-1 0,1-1-1 15,-5 2 1-15,2 0-1 0,-7 0 1 16,0-1 0-16,-4 1 2 0,-2 0-1 15,1 0 0-15,-7 0 1 0,-1 0-1 0,-5 0 0 16,0 0 0-16,0 0-2 16,2 0 0-16,-1 0 0 0,1 0 0 15,-1 0-1-15,1 0 0 0,-1 0 0 16,1 0 1-16,-1 0-2 0,1 0 0 0,0 0 0 16,0 0-2-16,-1 0 0 15,-1 0 1-15,2 0-8 0,-2 0-4 0,1 0-10 16,-1 0-12-16,0 0-25 0,0 0-44 15,0 0-106-15,0 0-87 0</inkml:trace>
  <inkml:trace contextRef="#ctx0" brushRef="#br0" timeOffset="569484.3836">15442 2679 282 0,'0'0'81'0,"0"0"-15"15,0 0-18-15,0 0-14 0,0 0-10 0,0 0-6 16,0 0-3-16,0 0-2 0,0 0 0 16,0 0-1-16,-16-5-4 15,16 5 0-15,-1 0 1 0,1 0-1 16,-2 0 0-16,2 0 0 0,0 0 2 0,0 2-4 16,0 7 1-16,2-2-1 0,5 5-2 15,2-1 1-15,2 0-3 0,2 2 0 16,3-2 1-16,0 2-3 0,1-2 1 15,1 2-1-15,2-1 1 0,0 0-1 16,-2 1 2-16,0-2-2 0,-1 2 1 16,-5-6 0-16,0 1-1 0,-3-4 3 15,-1-1-3-15,1 2 1 0,-5-4 1 16,4 2 0-16,-3-1 1 0,0-1-1 16,-1 0-1-16,-4-1 0 0,3 2 0 0,1 1-1 15,1-1 2-15,-1 2 0 0,-1-3-2 16,2 0 0-16,-2 1 0 0,2 1 0 15,-5-3 1-15,3 1 0 0,1 0-1 16,-1 1 0-16,1 1-1 0,-4-3 2 16,0 0-1-16,0 0 1 0,2 0 0 0,-1 2-1 15,1-2 1-15,0 0 0 0,0 1 0 16,-2-1 0-16,1 0 1 16,-1 2 0-16,2-2 0 0,-2 0 0 15,1 1-1-15,1-1 0 0,-1 2-1 0,1-2 0 16,-1 1 1-16,2 3-2 0,0 1 2 0,-2 0-2 15,2-1 0-15,-3 1 1 16,2 0-2-16,-1-1 2 0,1 2-1 16,-2-6 1-16,0 0 0 0,0 0 0 15,1 2 0-15,-1-1 1 0,0 1 0 0,3-1 1 16,-3 1 2-16,0-1-2 0,1-1 0 16,-1 2 0-16,0-2-1 0,0 1 1 15,0-1 0-15,2 2-2 0,-2-2 0 16,0 1 0-16,0-1 0 0,0 1 0 15,0-1 0-15,0 2 0 0,0-2 0 16,0 2 0-16,0-2-2 0,0 6 2 16,0 5 0-16,-3-2 0 0,-3 7 3 15,2 1-2-15,-2 0 0 0,2 3 1 16,-2 3-1-16,-1-3 0 0,1 2 2 0,-3 0-3 16,0 2 3-16,0 1 4 0,-3 2-4 15,2-2 5-15,-2-2-6 0,2-3-2 16,3-3 1-16,1-4 1 15,0-6 0-15,3-2 2 0,-1 2 0 0,3-2 1 16,-2-2 0-16,1 1 0 0,2-4 0 0,-1 0 0 16,1 0-1-16,0 2-1 15,0-2 1-15,0 2 0 0,0-2-1 0,-2 2 0 16,2-2 0-16,0 1-2 0,0-1 0 16,0 0-1-16,-1 1-1 0,1-1-2 15,0 0-3-15,0 0-15 0,0 2-31 16,0-2-87-16,3-6-176 0,4-10-4 15</inkml:trace>
  <inkml:trace contextRef="#ctx0" brushRef="#br0" timeOffset="580665.5392">8965 15441 503 0,'0'0'66'0,"0"0"-4"15,0 0-21-15,0 0-20 0,0 0-6 0,0 0 1 16,0 0 5-16,0 0-1 0,0 0-3 16,0 10 0-16,0-10-5 0,0 0-1 15,0 1-1-15,0-1-3 16,0 0-2-16,0 0-2 0,3 0-2 0,2-11 0 16,3-3-1-16,1-9-1 0,1 0 2 15,3-4-1-15,-3-3 0 0,5 0 0 16,-4-2-4-16,2 0 4 15,0 1-4-15,-3 0 4 0,-1 3 1 0,1 0-2 16,-1 3 1-16,-2 9 0 0,-1 1 0 16,-3 6 1-16,1-1-1 0,0 2 0 0,-2 3-1 15,-1 1 1-15,-1-3 0 16,2 3 1-16,-2-1-1 0,1-1 0 0,-1 6 0 16,0-5 0-16,0-1 1 0,0 2 0 15,3 0 0-15,-3 4-1 0,0-2-1 16,0 2-1-16,0 0 0 0,0-1-1 15,0 1 0-15,0 0 2 0,0 11 1 16,3 8 0-16,-2 7 1 0,-1 1-1 16,2 5 0-16,-1 1 2 0,1 4 4 0,1 1-4 15,0 0 5-15,1 4-7 0,-3-1 0 16,5-2 1-16,-6 1-2 0,4-1 2 16,-2 0-1-16,-1-5 1 0,-1 2 0 15,2-4 0-15,-2-2-2 0,1-3 1 16,1-9-1-16,1 1 1 0,-2-8 0 15,1 0-1-15,-1 3 1 0,-1-11-1 16,0 3-2-16,0-6-1 0,0 5-4 16,4-1-7-16,-4 0-19 0,0 1-36 15,0-5-95-15,0 0-152 16</inkml:trace>
  <inkml:trace contextRef="#ctx0" brushRef="#br0" timeOffset="580868.45">8894 15847 594 0,'0'0'24'0,"0"0"16"0,0 0-1 15,0 0-12-15,0 0-17 0,105 5-6 16,-61-9-11-16,1-1 0 0,1-3-24 15,2-1-88-15,1-4-174 0</inkml:trace>
  <inkml:trace contextRef="#ctx0" brushRef="#br0" timeOffset="581399.5248">10460 15379 638 0,'0'0'10'0,"0"0"8"0,103-6-1 15,-62 23-5-15,-4 7-7 0,-1 5-4 16,-5 5-2-16,-8 4 0 0,-4 2 0 15,-9 3 0-15,-3-2 0 0,-7-3-1 0,0-5 3 16,-10-9-1-16,-2-4 4 16,2-8 3-16,3-5 2 0,-3-7 4 15,0 0 2-15,-5-11 3 0,1-10-1 16,4-7-1-16,4-10-4 0,6-7-2 0,0-6-4 16,7-5 0-16,8 1-5 0,1 8-1 15,7 5-2-15,1 12 0 0,2 5-3 16,3 8-2-16,0 4-6 0,1 4-22 15,2 5-37-15,0 2-128 0,0 2-111 16</inkml:trace>
  <inkml:trace contextRef="#ctx0" brushRef="#br0" timeOffset="582369.5606">11516 15352 237 0,'0'0'38'16,"0"0"-4"-16,0 0-2 0,0 0-3 16,0 0 1-16,0 0 7 0,0 0 1 15,0 0 3-15,0 0-4 0,-12-1-4 0,10 1-4 16,2-2-5-16,0 2-6 0,0-5-6 16,4-3-5-16,2 1-3 0,1-6-2 15,-1 6 2-15,-3 3-2 0,0 1 0 16,-3 3 1-16,0-1-3 15,0 1 1-15,1-2 2 0,-1 1-2 0,0 1-2 0,3-2 0 16,-3 2-2-16,0 0 4 16,-9 3-1-16,-2 9 1 0,-8 6 1 15,1 5-1-15,-2 4 0 0,0 8 2 16,1 3 1-16,2 3 5 0,2 4 0 0,3 0 4 16,4-1 0-16,4-2-1 0,4-2-4 15,0-8 0-15,6-2-1 0,4-10 0 16,4 0-2-16,2-8 1 0,4-6-3 15,3-5 2-15,-1-1-1 0,0-7-1 16,1-10 1-16,-6-6-4 0,-4-6 1 0,-4-10-5 16,-6-7-3-16,-3 0-4 15,-1-4 0-15,-8 4 0 0,-1 5 6 16,-2 6 2-16,2 7 5 0,1 10 0 16,3 4 0-16,1 7 3 0,2 2 0 0,0 3 0 15,3 2-1-15,0-3-4 0,0 3 0 16,0 0 0-16,0-1 1 0,13 1 1 15,3 0 1-15,4 0-1 0,3 0-1 16,2 0-1-16,-2 0-1 0,3 0 1 16,0 0 1-16,0-5-1 0,3 1 1 0,-1-2-1 15,2-3-2-15,6 0 2 0,0-2 1 16,2 0 0-16,-2 1 3 16,-3 1-4-16,-10 3 1 0,-8 3-1 15,-8 3 0-15,-7 0 0 0,1 0 2 16,1 9-1-16,-2 8 0 0,-2 10 2 0,-9 3-4 0,-2 2 3 15,-3 1-2-15,3 2 2 16,1 0-1-16,2 0 0 0,3-3-1 16,7-5 0-16,0-6 0 0,0-5 0 15,0-6 2-15,7-4-2 0,2 2 1 0,0-6 1 16,7-2 1-16,4-5-1 0,6-10-1 16,0-5-2-16,3-1 1 15,1 1-1-15,2 2 2 0,0 6-1 0,-2 6-1 16,-4 5 0-16,-4 1 0 0,-2 8 1 15,-4 8 0-15,3 3 0 0,-1 3-1 16,0 3 0-16,1 0-1 0,-3-4 1 16,2-2-2-16,-6-8 2 0,4-3 0 15,-3-6 1-15,1-2 0 0,2-13 1 16,-1-6 1-16,-7-6 0 0,-2-8 1 0,-1-3-1 16,-4-6 1-16,-1-1-1 0,0-1 1 15,0-2-3-15,-3 1 1 0,-1-1-7 16,-1 3-11-16,1 4-24 0,1 1-47 15,3 7-134-15,0 6-95 0</inkml:trace>
  <inkml:trace contextRef="#ctx0" brushRef="#br0" timeOffset="582734.5108">13380 15436 271 0,'0'0'74'0,"0"0"-8"0,0 0-17 16,0 0-16-16,116 15-14 0,-73-15-13 16,5 0-6-16,2 0-5 15,-2 0-8-15,-3-5-39 0,-6 2-72 0,-7 0-120 16</inkml:trace>
  <inkml:trace contextRef="#ctx0" brushRef="#br0" timeOffset="582896.1912">13423 15693 663 0,'0'0'1'0,"0"0"0"0,113 0-3 0,-48-4-22 16,5-4-123-16,7 0-140 0</inkml:trace>
  <inkml:trace contextRef="#ctx0" brushRef="#br0" timeOffset="583640.4167">15620 15354 262 0,'0'0'88'16,"0"0"-9"-16,0 0-26 0,0 0-15 0,54-102-10 16,-46 70-5-16,-2-3 0 0,-4-6-11 15,-2-3-2-15,-6-4-5 0,-9 0-4 16,-5 0 0-16,-6 7-1 0,-1 8 2 15,-5 11 1-15,-3 9 2 0,-1 13 1 16,0 0-2-16,2 19 0 0,1 6 1 0,3 10 4 16,1 5 5-16,3 5 2 0,4 0-3 15,8-1-2-15,6-4 3 16,8-3-6-16,0-5 6 0,9-4-3 16,7-6-1-16,4-4 1 0,3-10 1 0,3-3-4 15,1-5-1-15,3-5-2 0,4-8-3 16,-2-5 1-16,1-6-5 0,-1-2 3 15,-1-6-4-15,-2 3 3 16,-6-1 1-16,0 4 1 0,-1 9 2 0,-9 5 1 16,-5 4 1-16,-5 6-1 0,-3 2-3 0,2 0 0 15,-1 10-1-15,5 9 2 0,-3 13 0 16,-3 9 5-16,0 9 4 16,-9 9-3-16,1 11 3 0,-4 0-5 15,2 6-3-15,-2-2 1 0,4-4-3 0,0-6 0 16,4-8-3-16,1-8 2 0,-1-6 1 15,1-9-7-15,3-4-7 0,0-5-29 16,0-9-81-16,0-4-204 0,-3-11-27 16</inkml:trace>
  <inkml:trace contextRef="#ctx0" brushRef="#br0" timeOffset="584987.4077">17014 15109 520 0,'0'0'32'0,"0"0"5"0,0 0-4 0,0 0-10 15,0 0-4-15,0 0-2 0,-11 103-8 16,11-61 1-16,0-2-7 16,0 0-3-16,0-3-2 0,0-3-4 0,2-3-1 15,1-6-4-15,0-6-8 0,-1-9-22 16,-1-4-45-16,-1-6-103 0,0 0-92 15</inkml:trace>
  <inkml:trace contextRef="#ctx0" brushRef="#br0" timeOffset="585121.2078">16936 14843 637 0,'0'0'36'0,"0"0"-14"0,0 0-17 15,0 0-10-15,0 0-8 0,0 0 1 16,0 0-10-16,0 0-20 0,0 0-66 15,0 0-130-15</inkml:trace>
  <inkml:trace contextRef="#ctx0" brushRef="#br0" timeOffset="585552.149">17234 15214 615 0,'0'0'26'0,"0"0"1"16,78-2-2-16,-51 12-14 0,-2 3-6 15,-2 2-4-15,-4 3-2 0,-2 1 0 16,-4-2-1-16,-5-5 2 0,-3-1 0 0,-5-1 0 16,0 1 0-16,0-2 3 0,-4 0-1 15,0-1 1-15,1-3 2 16,0-3 2-16,0 1 0 0,2-4 0 16,1-14-2-16,0-5-2 0,7-10 0 0,9 3 0 15,6 2-1-15,4 3 1 0,5 5-1 16,3 1 4-16,1 9-3 0,0 3 4 15,-3 4 3-15,-2 9-7 0,-2 9 3 16,-5 1-5-16,-1 3-2 0,-2 1 0 16,-2 2-2-16,-3-3-3 0,-2 1-4 0,0 0-5 15,-3-3-17-15,-1-2-29 16,0-4-67-16,-4-5-165 0</inkml:trace>
  <inkml:trace contextRef="#ctx0" brushRef="#br0" timeOffset="585841.7454">18115 14871 512 0,'0'0'26'0,"0"0"7"0,29 88-2 16,-19-47-8-16,1 5-4 16,-1-1-8-16,-1 1 3 0,1 2-1 0,-4-3-8 15,0-2-1-15,-3-2-5 0,0-6-3 16,-3-5 0-16,0-8 0 0,0-5-3 16,0-4-4-16,0-8-20 0,0 0-48 15,0-5-106 1,-8 0-101-16</inkml:trace>
  <inkml:trace contextRef="#ctx0" brushRef="#br0" timeOffset="586003.8642">18073 15172 615 0,'0'0'39'0,"0"0"2"0,0 0-10 15,0 0-19-15,0 0-9 0,92 52-4 16,-66-49-5-16,3-1-9 0,1-2-31 15,4 0-118-15,2-6-136 0</inkml:trace>
  <inkml:trace contextRef="#ctx0" brushRef="#br0" timeOffset="586140.2152">18780 15270 636 0,'0'0'22'0,"0"0"6"0,0 0-2 0,0 0-14 15,0 0-17-15,0 0-10 16,0 0-29-16,0 0-86 0,0 0-166 16</inkml:trace>
  <inkml:trace contextRef="#ctx0" brushRef="#br0" timeOffset="594295.1749">20295 14189 237 0,'0'0'58'0,"0"0"-8"0,0 0-9 16,0 0-11-16,0 0-7 0,0 0-9 15,0 0-5-15,0 0-4 0,0 0 0 16,0 0 2-16,62 31-2 0,-48 11 2 16,-2 8 0-16,-1 10 0 0,0 8 2 15,-4 6 1-15,-1 6 3 0,-1 7 0 0,-3 6-2 16,-2 2 2-16,0 4-2 0,0-1 1 16,-5-2 0-16,-3-1-4 15,1-9 2-15,-1-6-3 0,3-8 1 0,2-9 3 16,0-6-1-16,2-10-1 0,-1-7-3 15,1-11 0-15,-1-6-1 0,1-12 0 16,-1 0-1-16,1-7 1 0,0 0-3 16,-1 1-1-16,2-5-5 0,-7 0-9 0,0-9-24 15,1-8-38-15,-1-9-88 16,5-2-126-16</inkml:trace>
  <inkml:trace contextRef="#ctx0" brushRef="#br0" timeOffset="594841.0094">20759 14060 355 0,'0'0'69'0,"0"0"-22"16,0 0-16-16,0 0-14 0,0 0-4 16,0 0-1-16,0 0-4 0,0 0-7 15,0 0-3-15,-13-42-1 0,13 42 5 0,3 10 2 16,5 11 1-16,3 13 0 0,1 9 2 16,-1 9-1-1,0 11 3-15,0 10-3 0,-2 7 4 0,-1 10 0 0,-1 5-4 16,-1 9 1-16,-3 3-4 0,2 5-3 15,-4-1 5-15,0 2 2 0,-1-2-1 16,0-2 3-16,0-3-3 0,-1-6-1 16,-2-9 3-16,2-10 5 0,1-14 2 15,0-11 6-15,0-10-7 0,0-10-4 16,0-13-4-16,0-10-5 0,0-6 0 0,0-7-3 16,0 0 0-16,0 0-5 0,0 1-21 15,0-1-72-15,0-9-195 0,-8-14-21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1-18T07:01:58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28686 12196 94 0,'0'0'36'16,"0"0"-14"-16,0 0-3 0,0 0 8 16,0 0 4-16,0 0 7 0,0 0-2 15,0 0-9-15,0 0-7 0,0 0-6 16,0-9-6-16,0 9 0 0,0-1 2 15,0 1 0-15,0-2 0 0,0 2-1 16,0 0-1-16,-2 0-2 0,1 0 1 16,-1 0 0-16,1 0 1 0,-1 0-1 0,1 0 3 15,-1 0-2-15,1 0-1 0,-1 0-2 16,1 0 3-16,-1 0-2 0,1 0 2 16,-1 0 0-16,1 0-2 0,0 0 1 15,1 0-2-15,-2 0 1 0,2 0 0 16,-1 0 0-16,1 0 1 0,-2 0 1 15,2 0-1-15,-1 0 2 0,1 0-1 16,0 0 1-16,0 0-1 0,0 2 1 0,0-2 1 16,0 1-1-16,0 1-1 0,0-1 0 15,0 4 1-15,1-3 0 0,6 4 1 16,1-1-2-16,2-1-1 0,1-2-2 16,1-2 0-16,8 0-3 0,-8 0 1 15,9 0 0-15,-3 0-1 0,1 0 0 16,5-4-1-16,-1 1 1 0,1-1-2 15,2-2 1-15,6 2 0 0,2 1 0 16,5 0 0-16,2 0-1 0,1 0 1 16,-1 0-2-16,0 0 2 0,-2 0 0 0,-1 2 0 15,-1-1 0-15,-2-1 0 0,-2 1-1 16,-2-4-1-16,0 1 2 16,0 1 0-16,-1 1 2 15,0-2 0 1,2 0 0-16,2 0 1 0,-1-1-1 0,2 2 1 0,-2-1-1 0,0 1 2 15,1 0 0-15,0-1 0 0,-1 3 1 0,-1-2-1 16,-2 3 4-16,-1 1-1 0,-10 0 1 16,0-2 0-16,-7 2-1 0,-6 0-1 15,0 0-2-15,-6 0 0 0,0 0-4 0,0 0 2 32,2 0-2-32,-1 0-1 0,1 0 2 0,-1 0-3 0,1 0-1 15,-1 0 0-15,1 0-2 0,-1 0-2 16,1 0-2-16,-1 0-8 0,1 0-19 0,-2 0-26 15,0 0-54-15,1 0-109 0,-1 0-79 0</inkml:trace>
  <inkml:trace contextRef="#ctx0" brushRef="#br0" timeOffset="788.9378">29468 11840 317 0,'0'0'75'0,"0"0"-14"0,0 0-16 0,0 0-14 0,0 0-7 15,0 0-6-15,0 0-7 0,0 0-3 16,0 0-3-16,-28-18 0 0,28 18 6 15,0 9-3-15,3 4 4 0,4 5-5 16,3-2-1-16,1-1 0 0,0-3 1 0,4-1 0 16,1 1-2-16,2-1 0 15,2-4 0-15,1 2-1 0,2-2 2 0,1 0-2 16,2 0 0-16,-1 0 0 0,3-3-1 16,1 2-1-16,-3 0 1 15,0 0-2-15,-3 1-1 0,-9-3 1 0,2 2-1 16,-7-3 0-16,0 1 0 0,0 1 0 15,-6-4 0-15,5 4 0 0,-5-2 2 0,0 0-2 16,2 2 2 0,-2-3-1-16,0 2-2 0,4 1 2 0,-4-3-1 0,0 0 0 15,1 5 2-15,-2-2-1 16,1 4 0-16,0 0 0 0,-2 1 1 0,-1 6-1 16,0 1 1-16,0 8 0 15,-3-2-2-15,-4 4 2 16,-2-1-3-16,-2 2 3 0,1 1 1 0,-2-1-1 15,-1 1 0-15,-2 0 1 0,0-2 0 0,-1 2 3 16,-2-3 5-16,2 0-4 0,-1-1 6 16,2-2-5-16,1-3-3 0,4-8 1 0,3 0-2 15,0-6-1-15,4-2 1 16,1 0-3-16,2-4-1 0,0 0-1 0,0 0 0 16,0 1-1-16,0 1-3 0,0 0-6 15,-1-2-35-15,1 0-97 0,-2-4-173 16</inkml:trace>
  <inkml:trace contextRef="#ctx0" brushRef="#br0" timeOffset="4466.2554">25067 11846 94 0,'0'0'25'15,"0"0"6"-15,0 0 6 0,0 0 0 0,0 0-7 16,0 0-5-16,0 0-7 0,0 0-6 16,0 0 0-16,0 0-3 15,-65-57-1-15,54 55-2 0,1 0-1 0,-4 0-2 16,2 1 0-16,-3 1 0 0,-5 0 2 15,7 0-1-15,-7 0 7 0,1 0 2 16,7 0 3-16,-8 0-1 0,2 0-4 0,1 0-3 16,1 0-2-16,-2 1-3 0,1 3-1 15,-1-2 1-15,-7 3-2 16,11-2 1-16,-4 0 0 0,2 0 1 0,4-1 2 16,-3 1-1-16,4-2 4 0,2 2 1 15,0 0 2-15,2 2-2 0,-6 3-1 16,6-3 3-16,-5 3-8 0,1 2 4 15,3-3-5-15,-2 3 0 0,2-2-1 16,2 1 1-16,0-1-1 0,1 0 3 0,1 0-1 16,0-1 1-16,-2 3 0 15,2-2-3-15,-1-1 0 0,0 2 1 0,-1 3 0 16,0-2-1-16,-1 2 0 16,1 1-1-16,2-3 0 0,-1 3 0 0,2-2 1 15,0-1-1-15,0 1 1 0,0 1 1 16,0-1-2-16,1 0 1 0,1-1 0 15,-1 1-1-15,1-2 1 0,-1 3-1 16,1-1 1-16,1 1 0 0,-2 1-1 16,2-2 0-16,-1 1 1 0,1 0-2 0,0 1 3 15,0 0-2-15,0-1 1 0,0 2 1 16,0 4 0-16,0-7-1 16,0 6 0-16,0-4-1 0,0 1 1 0,0-1-1 15,0 2 0-15,0-1 0 0,0-2 1 16,0 0-2-16,0 0 1 0,0 0-1 15,3-4 2-15,0 3 0 0,1-3 0 16,4 5-1-16,0-1 0 0,1 5 4 16,-1-2-4-16,1 1 3 0,0-2-3 15,-2 2 0-15,-1-4 1 0,1-2-2 0,-3-2 0 16,2 0 1-16,0 1-1 0,0-3 2 16,1 2 0-16,-2-2-2 0,6 1 1 15,-4-1 0-15,4 3 1 0,0-1-1 16,-4-2 0-16,6 2 1 0,-2 1-1 15,1-1-1-15,4 7 1 0,-1-5-2 0,-3 2 2 16,1-1 0-16,-3-3-1 0,-1 1 1 16,1-2 0-16,-2-1 0 15,3 2 1-15,-4-2 0 0,2-4 1 16,2 4-1-16,0-6 0 0,6 6 0 0,-7-5 1 16,5 3-2-16,-4-2 1 0,1-2-1 15,-2 2-1-15,1 0 1 0,1-1 0 16,-1-1 0-16,0 1 1 0,-1 1-1 15,3-2 2-15,-3 0-2 0,0 1 1 16,3-1-2-16,5 0 2 0,-4 0-1 0,3 0 1 16,2 0-1-16,-7 0 0 0,8-3 0 15,-4 2 0 1,-3 0 0-16,3-3 1 0,-5 3 0 0,1-2-2 0,5 0 2 16,-7 0 0-16,6-3 0 0,-7 2 1 15,1-2 0-15,4 0-1 0,-5 2 0 16,4-4 0-16,2 0-1 0,-4 1 0 15,2-3 0-15,-1 3 0 0,-2 0 1 16,-3 1 0-16,3-3 0 0,-2 5-1 16,-1-3 1-16,1 1-1 0,0 0 0 0,0 0 1 15,-2 0 0-15,3 1-1 0,-4-1 0 16,1 0 2-16,-1-1-2 0,1 0 1 16,1 0 3-16,-3-1-2 15,0-1 2-15,4-5 1 0,-2 2 0 0,-2-1 2 16,3-1-5-16,-3-2 4 0,-1 6-5 15,0-5 2-15,0 3 1 0,-3-1-1 16,0-4-1-16,0 4 1 0,0-8 2 16,0 2 0-16,0-3 4 0,-4-5-2 15,-1 1 1-15,-1 1-1 0,1 0 1 0,-2-2 0 16,1 1 0-16,-2-3-3 0,0 1-2 16,-1 1-2-16,-1 0-1 0,-6 1-3 15,-1-1-1-15,-8 0-5 0,-7 2-4 16,-8 0-10-16,-12 0-24 0,-7 2-46 15,-10 0-128-15,-4 3-70 0</inkml:trace>
  <inkml:trace contextRef="#ctx0" brushRef="#br0" timeOffset="6620.0629">14053 12129 190 0,'0'0'25'16,"0"0"1"-16,0 0-5 0,0 0-4 15,0 0-2-15,0 0-2 0,-83-63 3 0,69 56 4 16,5 1 3-16,0 2 0 0,-2 1-2 16,2 0-4-16,-1 0-5 15,-2 2-2-15,-5-1 0 0,4 0 0 16,-6 2-3-16,3 0-2 0,0 0-2 0,-7 0-3 16,2 2 3-16,-1 1 0 0,3 0 2 15,-3 0 5-15,1 0-2 0,0 1 1 16,1 1-1-16,7-1-1 15,-4-2-1-15,2 0-1 0,2 1 1 0,-3 1-2 16,2 1-1-16,5-2-1 0,-6 2 0 0,0 2 1 16,2-1-1-16,-7 4 0 0,1 2 0 15,6-2 0-15,-3 2 0 16,1 1 0-16,1-1 4 0,1 1-1 16,3 1 1-16,-3 1-2 0,1 0 1 0,-2 1-2 15,7 1-1-15,-2 0 1 0,0-1-1 16,4-1-3-16,2 0 2 0,0 1-2 15,1-6 1-15,1 11-1 0,1-5 3 16,0 3-2-16,0-1 1 0,0-2-1 16,0 1 0-16,3 0 0 0,0-2 0 0,1 1 5 15,0-2-5-15,3 2 3 0,1 4-4 16,-1-3 0-16,-1-4 1 0,1-1-1 16,0 2 2-16,-1-2-1 0,1 1-1 15,0 0 2-15,1-1-2 0,-4 0 1 16,6 5 0-16,-1-4-1 0,-1 1 1 15,1 0-1-15,0-2 0 0,5 0 0 16,-2 0 0-16,7-1-1 0,-3-1 2 16,2-1 0-16,-2 2 0 0,2-2-1 15,-7-1 1-15,1-1-1 0,-1-1 1 0,-3-1 0 16,3 1 1-16,-2-1-1 0,0-3 1 16,5 4-1-16,-4-3 0 0,6 4 0 15,-3-4 0-15,6 2 1 0,1-1-1 16,0-1-1-16,2 2 1 0,-2-4-1 15,2 2 2-15,1-2-1 0,0 1 1 0,2-2-1 16,-1 0 1-16,2 0 0 16,0-6 1-16,-1 0 0 0,-3 0 0 15,-1-2 1-15,-2-1-2 0,-1 0 2 0,-3 0 0 16,0-3 1-16,-2 0 1 0,-3 0 1 16,-3 1 0-16,2-2 2 0,-3-4-3 15,-2 0 2-15,3-7-2 0,-2-3-1 16,-2 0 0-16,-3-4-3 0,0-4-2 15,0-2-5-15,-6 0 1 0,0-3-8 16,-1 5-9-16,-3-2-39 0,-2 4-124 16,0-1-99-16</inkml:trace>
  <inkml:trace contextRef="#ctx0" brushRef="#br0" timeOffset="8712.9185">8890 13236 193 0,'0'0'28'0,"0"0"-7"0,0 0-9 15,0 0-1-15,0 0-1 0,0 0 9 16,0 0 6-16,-81-54 9 0,69 44 4 16,4 6 1-16,-2-2-4 0,1-1-8 15,-2 2-7-15,-4-5-7 0,8 6-7 16,-12-4-2-16,6 3-2 0,-3 0-1 15,0 1 0-15,-1 0 0 0,-3 2 0 0,-1-1 1 16,-8 3 2-16,2 0 2 16,1 0 2-16,0 0 1 0,3 3-1 15,-2 1 0-15,2 0-2 0,3 2-1 0,-1 0-2 16,0 0-2-16,1-1 0 0,2 1 0 16,4-4 0-16,-2 4 2 15,-3 0-1-15,4 1 3 0,-6 2 5 0,-1 0-1 16,5 2 4-16,-2-1-6 0,2 3-2 15,-1-1 0-15,0-1-4 0,-1 4 0 0,0-3 0 16,3 2-1-16,-1 0-1 16,2-2 1-16,2 1-1 0,0-1 1 0,5-1 0 15,-1 1 0-15,0 0 1 16,6-4 0-16,-5 5-1 0,2-4 1 0,3 1 0 16,-1 0-1-16,1 0 0 0,0 2 0 15,0 0-1-15,0 6 1 0,3-5 2 16,-2 7-2-16,2-1 1 15,0 0-1-15,2 4-2 0,1-8 2 0,1 0-1 16,1 0 1-16,-4-5 0 0,5 5 0 0,2-2-2 16,-5-5 2-16,3 6 0 0,-3-6 0 15,3 1 1-15,0 1 0 0,-2-3-1 16,6 6 0-16,-3-1-1 0,2-1 1 16,4 2 1-16,-4-6-1 0,1 3 0 15,1-1 0-15,1 0-1 0,4 1 2 16,-3 0-2-16,0-1 1 0,3 0 0 15,-3 0 0-15,1 0 6 0,1 1-6 16,-1 1 4-16,-1-3-3 0,-1 0-1 16,-2-1 0-16,2 1 0 0,0-1-1 0,0 1 0 15,0-2 1-15,1 0-2 0,0 0 2 16,4 0-1-16,-5-1 1 16,3-1-1-16,-1 0-3 0,-6 0 1 15,8 0-1-15,-7-1 4 0,1-1 0 0,0 2 3 16,0-2-2-16,0 1-1 0,3 0 0 15,2 2 0-15,1 0 2 0,4-1 1 16,-1 0 0-16,-5 0-1 0,4-3 0 16,2 1-2-16,-2-2 1 0,1 0-1 15,-3 0 0-15,-3 0 1 0,0 0-1 0,0 0 1 16,-1 0 0-16,2-2-2 0,-5 1 1 16,5-2 2-16,-5 1-2 0,4 0 2 15,-3-1-1-15,2 1-2 0,-2-2 1 16,6-2 1-16,-3 0 0 15,4-2 0-15,-5 2 0 0,2 1-1 16,-2-3 0-16,1 0 1 0,4-2 0 0,0-3-4 0,-5 2 5 16,4 0-5-16,-3 0 4 0,2 1 1 15,-3-2 0-15,-1 4 1 16,-4-1-1-16,4-2 2 0,-3 4 1 0,-1-6 2 16,4 1-3-16,-3 0 1 0,2-5-2 15,-3 2 2-15,3 0-1 0,-1-3 2 16,-2 4 0-16,-1-2 0 0,4-4 0 15,-3 4-1-15,-2 3 0 0,-1-2 0 16,2 2-1-16,-2 3 0 0,-1-6-1 0,-2-1 1 16,-1 6 2-16,0-7-3 0,0 1 1 15,-4 0-1-15,-6-6-2 0,0 4-1 16,-3-1-1-16,0 0 1 0,-2 2-1 16,-5 0 0-16,3 1 0 0,-4 2-1 15,0-2-3-15,-2 3-10 0,-3 3-15 16,-3 2-49-16,-3-2-209 0,-7 3-29 15</inkml:trace>
  <inkml:trace contextRef="#ctx0" brushRef="#br0" timeOffset="10885.4304">22197 11840 320 0,'0'0'63'15,"0"0"-9"-15,0 0-23 16,0 0-16-16,0 0-10 0,0 0-3 0,0 0-1 16,0 0 0-16,0 0 7 0,88 15-6 15,-73 6 5-15,-4 0-5 0,2 0 0 16,-1-2 0-16,-2-3 0 0,-3-4 3 15,-1 1 1-15,-2-6 3 0,-1-3 2 16,3 3 8-16,-2-4 3 0,-1-1 1 16,1 2 3-16,4-4-3 0,5 0-2 0,10-6-5 15,7-6-2-15,2-3-6 0,3-2-2 16,2 1-3-16,2-5-3 0,2 3-2 16,-1-1-8-16,1 0-7 0,-5 0-41 15,2 2-134-15,-7-1-104 0</inkml:trace>
  <inkml:trace contextRef="#ctx0" brushRef="#br0" timeOffset="11666.6175">27433 11889 406 0,'0'0'1'0,"0"0"6"16,0 0 0-16,0 0-1 0,0 0 1 16,0 0 1-16,0 0-1 0,0 0 1 15,0 0 3-15,0 0 2 0,46 50 3 16,-37-45 1-16,1 0 2 0,5-3 2 15,3-2-1-15,7 0-2 0,4-4-6 16,4-4-3-16,5-9-4 0,4 2-2 16,4-5-3-16,-1-3-7 0,4 0-6 15,-3-3-37-15,3 0-107 0,-1-5-114 0</inkml:trace>
  <inkml:trace contextRef="#ctx0" brushRef="#br0" timeOffset="12991.891">16852 12814 129 0,'0'0'19'0,"0"0"0"0,0 0 1 0,0 0 2 15,0 0 3-15,0 0-4 0,0 0-2 16,0 0-1-16,0 0-4 0,-35-2 1 16,31 4-1-16,1 0-3 15,3-2 0-15,-1 0-2 0,1 0 3 0,0 3 2 16,0-2 5-16,0 4 1 0,7-1 1 15,12 2-2-15,6 0-2 0,6-4-2 16,7-1-1-16,5-1 1 0,3 0-3 16,2 0 0-16,-2 0-4 0,-4 0-1 15,-5 0 1-15,-7-1 1 0,-10-1 1 0,-7 2 1 16,-7 0-1-16,-6 0 2 0,0 0-1 16,0 0-2-16,3 0-3 0,-2 0-2 15,1 0-5-15,-1 0-1 16,0 0-5-16,1 0-4 0,-1 0-4 0,4 0-15 15,-1 5-62-15,1-2-177 0</inkml:trace>
  <inkml:trace contextRef="#ctx0" brushRef="#br0" timeOffset="14410.6223">4832 14018 218 0,'0'0'34'15,"0"0"0"-15,0 0-1 0,0 0-6 16,0 0-6-16,0 0-5 0,0 0-3 15,0 0-3-15,0 0-4 0,0 0-4 16,-14-6-2-16,13 6-3 0,-1 0-1 16,2 0 4-16,-1 0 6 0,1 0 6 0,0 0 5 15,8 0 3-15,8 4-2 0,9 1 0 16,4-4 1-16,7-1 1 0,6 0-2 16,10 0 1-16,6-3-3 0,5 0-3 15,4 2-2-15,-2 0-5 0,-6 1-2 16,-5-2-3-16,-14 2 1 0,-11 0 0 0,-7-2-2 15,-12 2 2-15,-4 0-2 16,1 0 1-16,-7 0 1 0,0 0 1 16,0 0-2-16,0 0-2 0,0 0-3 15,0 0-12-15,0 0-22 0,-3 0-82 0,-4 0-150 16</inkml:trace>
  <inkml:trace contextRef="#ctx0" brushRef="#br0" timeOffset="73234.023">6348 16152 188 0,'0'0'58'0,"0"0"8"15,0 0-3-15,0 0-5 0,0 0-10 16,0 0-14-16,0 0-7 0,0 0-2 0,0 0-5 15,0 0-4-15,-12-28-1 0,12 22-2 16,0 0-4-16,0-6 0 16,0 8 2-16,0-2-4 0,0-5 1 15,0 6-1-15,0-5-1 0,3 1 0 0,-1 4-1 16,-1 3-2-16,2-2-1 0,1 2 0 16,-1-3 0-16,0 3-1 0,-3 2-1 15,0-1-1-15,0 1 1 0,7 0 0 16,-1 0 0-16,3 3 1 0,1 4-1 15,0 4 0-15,0 4 1 0,-1 3-1 0,-2 3 1 16,-1 1 0-16,-3 6-1 16,0 3-1-16,-3 0 1 0,0 2-5 15,0-1 5-15,0-2-1 0,0-1 1 16,-2-3 0-16,-1-8 1 0,0-2-2 0,2-3 1 16,-1-2 1-16,-2-1-1 0,3-6 4 15,1 2-3-15,0-6 1 0,0 0 1 16,0 0 1-16,0 2 2 0,0-1 5 15,0 2 1-15,0-3-1 0,0 0-1 16,0 0-5-16,0 0-2 0,5-12-1 0,4-6-2 16,4-8 1-16,3-4-1 0,0-2 2 15,6-1-2-15,1-3 1 16,4 4-1-16,2 0-1 0,3 5 1 0,-2 2 1 16,-2 4 0-16,-3 7 0 0,-8 6-1 15,-4 1-3-15,-2 4 2 0,-6 2-2 16,-1-1-1-16,-4 2-5 0,0-2-7 15,6 2-15-15,0 0-23 0,1 0-41 16,3 2-72-16,-6 1-119 0</inkml:trace>
  <inkml:trace contextRef="#ctx0" brushRef="#br0" timeOffset="73647.9616">6598 16296 406 0,'0'0'51'0,"0"0"-24"0,0 0-16 0,0 0 1 16,0 0 0-16,0 0 5 0,0 0 4 15,0 0-1-15,0 0-3 0,-1 66 1 16,5-51-3-16,6-2 2 0,2-4 0 15,1 1-3-15,7-1-4 0,0-2-2 16,3-2-5-16,-1-4 1 0,4-1-3 0,-3 0-3 16,0 0-4-16,-7-2-10 0,-4-4-38 15,-1-2-87-15,-5-6-147 16</inkml:trace>
  <inkml:trace contextRef="#ctx0" brushRef="#br0" timeOffset="74340.1772">7145 16348 219 0,'0'0'46'0,"0"0"-2"0,0 0 2 16,0 0-4-16,0 0-5 0,0 0-9 15,0 0-4-15,0 0-5 0,0 0-2 16,0 0-3-16,-23 25 0 0,21-25-1 0,2 2 3 16,0 0 3-16,0 0 2 0,0-1-1 15,0-1-4-15,3 0-3 16,11 0-4-16,5-1-2 0,6-7-2 0,-1-3-1 16,1-1-2-16,-3 0 1 0,-2-1-2 15,0-2 3-15,-7 5-2 0,-3-2 1 16,-4 5-1-16,-2 1-2 15,-1 4 2-15,-3 2-1 0,0-3-1 0,0 1-1 16,0-3-1-16,-1 2-2 0,-11 1 3 16,-1 2 0-16,-7 6 1 0,-2 7 0 0,2 4 0 15,4-1 1-15,8-3 0 0,2 2 1 16,3 0-1-16,3 0 2 0,1 2-1 16,10-2 0-16,6-4 0 0,4-3-3 15,3-4-1-15,5-1-2 0,-2-3-5 16,2 0-10-16,3-3-27 0,-5-9-58 15,1 1-91-15,-1-4-88 0</inkml:trace>
  <inkml:trace contextRef="#ctx0" brushRef="#br0" timeOffset="74733.7171">7752 16127 473 0,'0'0'62'0,"0"0"-33"0,0 0-15 16,0 0 2-16,0 0 5 0,0 0 1 16,13 102-4-16,0-69-6 15,-3 3-6-15,5-3-5 0,-1-2 0 16,2-4-2-16,0-4-1 0,0-4 1 0,-3-7-2 16,-6-4 2-16,3-8 2 0,2 0-1 15,1-11 2-15,4-8-1 0,-5-9 0 16,-5-7 0-16,3-5 0 0,-6 1 3 15,1 0 2-15,-1 7 5 0,-1 10 3 16,-3 9 6-16,3 8-3 0,-3 5-6 0,0-1-6 16,0 1-7-16,0 14 1 0,0 11-1 15,0 12 4-15,0 6-2 16,0 2 1-16,-6 4-1 0,0 0 1 0,-1-3 4 16,-3 2-8-16,3-3 7 0,-1-1-6 15,-2-6 0-15,3-3-1 0,-3-5-2 16,3-5-1-16,-2-9-3 0,2-4-4 15,1-4-17-15,5-5-18 0,-1-1-48 16,4-2-114-16,9-9-74 0</inkml:trace>
  <inkml:trace contextRef="#ctx0" brushRef="#br0" timeOffset="75146.2012">9120 16246 587 0,'0'0'41'16,"0"0"2"-16,0 0-13 0,0 0-18 15,0 0-12-15,0 0 0 0,0 0 1 16,0 0 0-16,108-10-1 0,-70 5-1 0,3 0-3 16,-5 2-4-16,-4 1-9 0,-3-3-30 15,-11 1-53-15,-2 1-123 16,-6 0-67-16</inkml:trace>
  <inkml:trace contextRef="#ctx0" brushRef="#br0" timeOffset="75315.1095">9123 16440 557 0,'0'0'47'0,"0"0"3"0,0 0-10 16,0 0-21-16,84 0-16 0,-42-3-6 16,2-5-12-16,0-3-39 15,-1-5-183-15,-1 0-70 0</inkml:trace>
  <inkml:trace contextRef="#ctx0" brushRef="#br0" timeOffset="97304.2185">10488 16123 208 0,'0'0'65'0,"0"0"-2"15,0 0-10-15,0 0-12 0,0 0-9 0,0 0-8 16,0 0-8-16,0 0-6 0,0 0-3 16,-10 4-2-16,10-4-1 0,-3 0 3 15,3-7 1-15,0 1 3 0,-3-4 0 16,3-1 4-16,-1 5-1 0,-1-4 2 16,2 3-3-16,0 1 0 0,0 1 0 15,0 5-4-15,-1-1 3 0,1 1-2 16,0-2-2-16,0 1 1 0,0 0-3 15,0-1-1-15,0 0-4 0,0 1-2 16,0 0-2-16,0 1 0 0,0-4 1 0,0 4 1 16,0 0 2-16,0 0 2 0,4 5 3 15,5 7-2-15,1 6 1 16,-3 1-1-16,0 1-2 0,-2 4 2 16,1 0-2-16,-1 2 0 0,-2 0-1 0,1 1 1 15,-1-1-1-15,2-4 2 0,-4-5 0 16,2-2 0-16,-1-3 1 0,-2-1-1 15,1 1 0-15,-1-6 1 0,0 5-1 16,0-5 0-16,0 0 0 0,0 0-2 16,0-2 0-16,0 2-1 0,0-1-2 0,3 2 2 15,-3-7-1-15,0 0-1 0,0 0-1 16,0 1-2-16,0-1-15 0,4 3-21 16,-1-3-61-16,1-11-129 15,-1-6-70-15</inkml:trace>
  <inkml:trace contextRef="#ctx0" brushRef="#br0" timeOffset="98864.2794">10528 16090 229 0,'0'0'58'0,"0"0"-18"0,0 0-19 0,0 0-2 15,0 0-2-15,0 0 4 0,0 0-1 16,0 0 0-16,0 0-2 0,-17 0 5 0,16 0-2 16,1-2 1-16,-2 2-1 15,2 0-8-15,-1 0-1 0,1-1-6 0,-2 1-4 16,1 0 1-16,-2-2-3 16,0-2 1-16,2 0 1 0,-2-1 1 0,1 1 0 15,2 4 1-15,-1-1 0 0,1 1 1 16,0-2-1-16,0 1 1 0,0-1 1 15,0-5-2-15,0 1-2 0,0 0 0 16,0-6-1-16,0 8 2 0,4-3-2 16,-1-2-1-16,3 3 1 0,0 0-1 0,-3 3 1 15,4-1 3-15,-3-1-2 16,5 3 0-16,0-4 0 0,0 1-1 0,0 1 2 16,0 1 0-16,8-3 2 0,-8 3-2 15,11 0-1-15,-4 0-1 0,-6 1 0 16,11 0 2-16,-3 0 0 0,-5-1 2 15,6 1-2-15,-4 1 1 0,-4 1-2 16,4 0 1-16,-5 0 0 0,3 0-3 16,-6 0 1-16,3 3-1 0,-1 0 1 15,-2 1-3-15,-1 4 3 0,0-1-1 0,-3 2 1 16,1 9 0-16,-3-8-1 0,-1 8 0 16,0-1-1-16,-1 0 0 15,-8 2 1-15,-1 0 0 0,1-2-1 0,-4-2 2 16,-1 3 0-16,-2-5-1 0,1 0 1 15,-2 0-1-15,3-4 1 0,1-1-1 16,1 0 1-16,5-5 1 0,2-1-1 16,-6 3 0-16,8-3 0 0,-1-2-1 15,-1 3 2-15,5-3 1 0,0 0-1 16,0 0 0-16,0 0 2 0,-1 1 0 0,-1-1 0 16,1 0-1-16,-1 1-1 0,2-1 0 15,-1 0-1-15,1 0 0 0,-3 0 0 16,3 0-1-16,0 0 1 0,0 0 1 15,-2 0-2-15,2 0 1 0,-2 0-1 16,2 0 0-16,0 0 2 0,0 0 1 16,0-1-1-16,0 1-1 0,0-1-1 0,0 1 0 15,0-3 0-15,0 3 0 0,0 0 1 16,0 0-1-16,0-2 2 16,0 2 0-16,0-2-1 0,0 2 1 0,0-2-1 15,0 2 1-15,0-1 0 0,0 1 0 16,2-2 1-16,-2 1-3 0,2-1 2 15,-2 2-1-15,0 0-1 0,0-2 1 16,3 2-1-16,-3-2-1 0,1 1 0 16,1 1 1-16,-1-2 0 0,-1 2 1 0,2-1-1 15,-1 1 0-15,1-2 0 0,-1 2 0 16,1-2 1-16,-1 2-1 0,5-2 0 16,-3-2 0-16,4 3 1 0,2-2-1 15,-5 0 0-15,-1 3 0 0,7-2 0 16,-4 0 0-16,-2-1 0 0,6 1 1 0,-4 2-2 15,0 0 1-15,1 0 0 16,-7 0-1-16,4 0 1 0,2 0-1 16,0 0 1-16,0 0 0 0,-1 0-1 15,1 0 1-15,-1 0 0 0,5 0 0 0,-6 0 0 16,5 1 0-16,-2 3 0 0,-1-2 0 16,1-2 0-16,-2 2 0 0,0-2 0 15,2 3 0-15,-2-1 0 0,-1-1 1 16,1 0-1-16,-2 1-1 0,2 0 1 15,-1-1 0-15,4 2-1 0,-4 0 1 0,2 2 0 16,2 0-1-16,0 0 2 0,-1-1-1 16,0 3 0-16,2-3 0 0,-3 1-1 15,1 1 1-15,-4-4 0 16,1 1-1-16,-4-3 1 0,3 1-1 0,0 2 1 16,1-1-1-16,-1 1 1 0,-3-3 0 15,3 1 0-15,0 2-1 0,0 0 1 16,1 4 0-16,-1-4 0 15,0-1 0-15,0 1 0 0,-3 1-1 0,4-1 1 16,0 0 0-16,-1 1 0 0,-1-1 0 0,1 0 0 16,-2 0-2-16,2 2 2 0,-3-3-1 15,3 3 1-15,-3 0 0 16,3 4-1-16,-3-3 0 0,0-1 2 16,0 5-1-16,0-4 0 0,-3 4 0 0,0 1 0 15,-1-4 0-15,-1 0 1 0,-3-1 0 16,1 0-2-16,-2 0 2 0,-5 1-1 15,0-1 2-15,1 0-2 0,-4 0 0 16,2-3 0-16,-3 1 0 0,-7-1 0 16,1 0 1-16,6 2 1 0,-2-5-1 0,2 0 0 15,4 0 0-15,-6 0 2 0,1 0 0 16,8 0-2-16,-7-5 1 0,1 2-1 16,5 0 0-16,-6-1 0 0,6 1-2 15,0 0 0-15,-1 0 0 0,6 2-1 16,4 1 1-16,3 0-2 0,0 0-2 15,0 0-5-15,0 0-7 0,-1 0-19 0,-1 0-36 16,1 0-89-16,1 0-137 16</inkml:trace>
  <inkml:trace contextRef="#ctx0" brushRef="#br0" timeOffset="99231.0377">11364 16442 567 0,'0'0'27'0,"0"0"2"0,0 0-6 16,0 0-12-16,0 0-8 0,0 0 3 16,0 0-6-16,26 94 1 0,-27-69-1 15,-12 0-2-15,1 1 0 0,-6-2-4 16,-1-1 2-16,-3-2-8 0,2 0-14 15,1-4-60-15,5-4-129 0,0-8-69 16</inkml:trace>
  <inkml:trace contextRef="#ctx0" brushRef="#br0" timeOffset="104864.6421">6579 17404 308 0,'0'0'82'0,"0"0"-17"0,0 0-6 15,0 0-12-15,0 0-7 0,0 0-6 16,0 0-9-16,0 0-6 0,0 0-5 0,-13-18-1 16,13 18 0-16,0-2-4 0,0 1 0 15,0-1-3-15,0 2-2 16,0-2-2-16,0 2-1 0,0-2 0 16,0 2 0-16,10 2 3 0,3 8-1 0,6 5-1 15,-3 5 1-15,4 3 0 0,-2 1-1 16,2 0 0-16,0 1-1 0,-2-4 2 15,0-1-3-15,-3-2 2 0,-1-5-1 16,-4-1 0-16,-2-5 4 0,-5-6 3 16,-3-1 3-16,0 0 3 0,5 0 2 0,4-4 0 15,0-9-2-15,1-6-4 0,0-3-6 16,-4-6-1-16,-5-3-2 0,5 3-1 16,-2-3 2-16,2 4-4 0,0 4 1 15,-2 6-1-15,3 4-1 0,-2 6 0 16,-2 5-2-16,0-3-4 0,1 2-7 15,-3 3-9-15,2-5-20 0,6 5-19 16,-5 0-42-16,-1 0-56 0,7 0-118 16</inkml:trace>
  <inkml:trace contextRef="#ctx0" brushRef="#br0" timeOffset="105783.3447">7505 17417 412 0,'0'0'53'0,"0"0"0"0,0 0-21 16,0 0-18-16,0 0-10 0,0 0-1 15,0 0 0-15,0 0-1 0,-93-28 2 16,74 34-1-16,-5 8 1 0,2 4 0 0,0 3 1 16,2 2 1-16,3 1 1 0,1-1-4 15,4 0 1-15,4-6-2 0,2-2 1 16,6-5 0-16,0 2 1 16,0-2-3-16,0-4 5 0,0-2 3 0,0-2 2 15,3-1 5-15,10-1 0 0,3-1-2 16,1-11 0-16,3-8-5 0,2-2-5 15,-2 0-1-15,-2-1-4 0,0 3 4 16,-2 5 3-16,-4 5 1 0,-5 4 1 16,-2 4 1-16,-5 2-5 0,4 0 3 0,6 0-1 15,0 8-2-15,7 5 4 0,-8 1-6 16,3 4 1-16,-1 0-1 0,1 1 1 16,-2-3-4-16,6 0 1 0,-3-3-1 15,-2-2 2-15,1-5-2 0,4-3 0 16,-2-3 0-16,8 0-2 0,-3-8 0 15,1-4-8-15,0-3-5 0,-2-5-9 16,-4-3 0-16,2-4-1 0,-3-2 7 16,0 1 6-16,0-1 5 0,0 1 5 15,0 3 6-15,0 3-6 0,-4 4 11 0,-3 9 2 16,-3 5 4-16,-3 4-4 0,0-2-3 16,0 2-6-16,5 0-1 0,-2 6 6 15,4 8-2-15,-1 10 4 0,-3 6-1 16,3 2 3-16,-3 4-3 0,4-4 0 15,0-1-1-15,3-2 2 0,5-4-4 0,1-1 5 16,2-5-3-16,0-7-1 0,-4-5 1 16,2-4 0-16,3-3-1 15,1-8-3-15,6-6 1 0,-7-11-3 16,1-2 2-16,-4-3 0 0,0-3 1 0,-3-1-4 16,0 3-1-16,-1 6 2 0,-5 8 3 15,-4 7 3-15,2 8-1 0,-5 2 0 16,0-3-2-16,0 3-3 0,5 0 3 15,-1 11-1-15,2 5 0 0,0 7 1 16,0-1-3-16,1-1 0 0,-3 0 2 0,5-1-2 16,0-4-1-16,-1-4 2 15,1-2 0-15,-2-6 1 0,2-3 2 0,7-1-1 16,-2-2 0-16,5-11 2 16,0-2-3-16,-2-5-3 0,-1 0 1 0,-1 3-4 15,-7 2 2-15,1 2 2 0,-5 6 2 16,-2 2-2-16,-1 2 0 0,-1 3 0 15,0-2 0-15,3 2-2 0,4 5-1 16,3 6 2-16,-1 3 0 0,1 4 1 16,0-4-1-16,0 2-2 0,2 1-4 0,1-2-10 15,-3-2-24-15,9-2-29 0,-9-3-73 16,9-5-152-16</inkml:trace>
  <inkml:trace contextRef="#ctx0" brushRef="#br0" timeOffset="106165.2629">8579 17583 344 0,'0'0'77'0,"0"0"-28"15,0 0-22-15,0 0-8 0,0 0-5 0,0 0-1 16,0 0-1-16,84 25-2 16,-64-35 3-16,0-1-3 0,-2 0-2 0,1-4-2 15,0-4-2-15,1-2-2 16,-2-5 1-16,-3-4-3 0,-1-4 1 0,-5 0-1 16,-2 4-1-16,-4 6-6 0,-3 5 12 15,0 7-6-15,-1 4 6 0,-5 1 1 16,-3 7 2-16,-5 0 6 15,1 9-3-15,-6 12 12 0,7 0 0 0,4 7 5 16,2 0-1-16,5 1-3 0,1 1-8 0,4-1-2 16,7-1-9-16,3-5 0 0,3-1-3 15,3-6-2-15,6 1-4 16,2-7-8-16,2-3-40 0,5-5-104 16,0-4-152-16</inkml:trace>
  <inkml:trace contextRef="#ctx0" brushRef="#br0" timeOffset="106709.0477">9681 17397 443 0,'0'0'81'0,"0"0"-14"0,0 0-26 16,0 0-13-16,0 0-10 0,0 0-1 15,0 0 1-15,0 0-5 0,0 0-6 16,98-13-1-16,-66 10-4 16,3 3-2-16,-2 0-2 0,-3 0-1 0,-9 0-2 15,-1 0-4-15,-6 0-13 0,-8 0-31 16,4 0-61-16,-5 0-117 0,1-5-48 15</inkml:trace>
  <inkml:trace contextRef="#ctx0" brushRef="#br0" timeOffset="106876.3924">9753 17529 471 0,'0'0'96'0,"0"0"-24"16,0 0-22-16,0 0-9 0,0 0-6 0,0 0-8 15,0 0-8-15,0 0-11 16,90 6-10-16,-51-6-14 0,2-2-62 16,2-10-213-16,-7-8-35 0</inkml:trace>
  <inkml:trace contextRef="#ctx0" brushRef="#br0" timeOffset="117077.2787">11016 17151 265 0,'0'0'51'0,"0"0"-1"16,0 0-3-16,0 0-3 0,0 0-9 15,0 0-5-15,0 0-5 0,0 0-4 0,0 0-2 16,0 0-7-16,-2-28-5 0,2 28-3 16,0-3-1-16,0 3 2 0,0 0 1 15,0 3 3-15,-1 7-2 0,-6 6 2 16,-2 10-2-16,0-2 10 0,-1 7 5 15,2 1-4-15,-3 3 6 0,-1 1-15 0,1-1-1 16,0 1-2-16,-1-4-1 0,2-3 2 16,3-1-4-16,1-1 1 0,0-10-1 15,2-6 0-15,4-1-1 16,-3-6-2-16,3 2-1 0,0-3 1 0,0-3-2 16,-1 0-1-16,1 0-14 0,0 0-21 15,-3 0-33-15,0-10-55 0,-2-10-115 16,2-8-33-16</inkml:trace>
  <inkml:trace contextRef="#ctx0" brushRef="#br0" timeOffset="117492.5651">10994 17108 292 0,'0'0'65'0,"0"0"-18"0,0 0-10 16,0 0-9-16,0 0-8 0,0 0-9 0,0 0-5 15,0 0 0-15,0 0 2 16,12-9 3-16,1 20 3 0,3 5 3 16,-1 4 3-16,3 3 1 0,1 3 11 15,-1 2-15-15,3-2 7 16,-1 4-5-16,0-3-9 0,-1 0 5 0,0-4-8 0,-2 2-2 16,-1-5-2-16,-3 0 0 0,-3-2 0 15,-3-6-3-15,-1 0-2 16,-3-2 1-16,-1-4-1 0,-1-4 0 0,-1 3-4 15,0 0-4-15,0-1-10 0,3 2-17 0,-3-6-29 16,0 0-57-16,0 0-87 0,0 0-49 16</inkml:trace>
  <inkml:trace contextRef="#ctx0" brushRef="#br0" timeOffset="117872.5361">10894 17333 370 0,'0'0'79'0,"0"0"-16"15,0 0-21-15,0 0-16 0,0 0 1 16,0 0-5-16,0 0 2 0,97 6-7 15,-65-6-3-15,7-6-7 0,7 0-4 16,4-2-11-16,0 1-18 0,5-6-98 16,-4-2-172-16</inkml:trace>
  <inkml:trace contextRef="#ctx0" brushRef="#br0" timeOffset="121086.2097">7519 15316 251 0,'0'0'59'0,"0"0"-11"0,0 0-9 16,0 0-3-16,0 0-4 0,0 0-5 0,0 0-2 16,0 0 1-16,0 0 1 15,-10-9-1-15,7 7-2 0,3-2-4 0,-3-3-4 16,2 3-2-16,-1 1-2 0,2 3-1 16,-2-2-2-16,2 2-1 0,0 0-5 15,0-1-2-15,-2 1-1 0,2-1-4 16,0 1 0-16,0 0 2 0,0 0 1 15,0 0 2-15,0 8 0 0,0 6-1 0,4 5 1 16,-1 3-1-16,0 0 3 0,4 4-1 16,-2 1 0-16,1 0-1 15,-2-2-1-15,3 3-3 0,-3-2 4 16,1-2-1-16,-2-6 1 0,1-1 0 0,-4-6-1 16,3-7 0-16,-3 1-1 0,0-5-1 15,0 0-1-15,0 0-4 0,0 3-6 16,0-2-35-16,0-1-81 0,0-1-161 15</inkml:trace>
  <inkml:trace contextRef="#ctx0" brushRef="#br0" timeOffset="121522.521">7681 15309 420 0,'0'0'47'0,"0"0"-2"0,0 0-20 0,0 0-17 16,0 0-6-16,0 0 2 0,0 0 1 16,0 0 2-16,0 0 0 0,35 63 1 15,-24-41 2-15,0 2 1 0,1 1 0 16,-1 0 0-16,-1 0-4 0,0 3 0 15,-3-2-3-15,-4-2-4 0,3-2-2 0,-5-5-1 16,1 0-6-16,-2-7-3 16,0-4-10-16,1 5-23 0,-1-5-50 0,0 0-75 15,0 1-91-15</inkml:trace>
  <inkml:trace contextRef="#ctx0" brushRef="#br0" timeOffset="121924.8358">7383 15508 337 0,'0'0'50'0,"0"0"0"0,0 0-14 0,0 0-8 15,0 0-11-15,45 89-3 16,-31-76-2-16,1 1 0 0,4-1-5 16,0-1 1-16,4 2-3 0,1-3-2 15,2 1-3-15,0-3-2 0,-1 0-4 0,0-1-4 16,-8-4-29-16,-1-2-68 0,1-2-146 16</inkml:trace>
  <inkml:trace contextRef="#ctx0" brushRef="#br0" timeOffset="122208.5545">8116 15486 419 0,'0'0'61'0,"0"0"0"15,0 0-29-15,0 0-14 16,0 0-3-16,0 0-1 0,0 0 1 0,0 0-6 16,0 0-6-16,-47 80-4 0,21-56-3 15,-3 2-9-15,-3 1-16 0,0-1-83 0,-4 0-163 16</inkml:trace>
  <inkml:trace contextRef="#ctx0" brushRef="#br0" timeOffset="156703.0451">13431 15848 222 0,'0'0'59'16,"0"0"-20"-16,0 0-8 16,0 0-4-16,0 0-2 0,0 0-1 15,0 0-5-15,0 0-5 0,0 0-3 0,-9-25-3 16,9 23-3-16,0 0-2 0,-3 1-6 16,3 1-1-16,0-2 1 0,0 2 1 15,0 10 5-15,0 7 1 0,7 10-2 16,-1 1 3-16,0 1-3 0,-3 3 0 15,5 1 0-15,-3 2 1 0,-1 2-1 16,2 3-1-16,-3 0 0 0,3 4 0 0,-1 2 1 16,0-5-2-16,-1 2 2 15,-1 1 2-15,1-1 1 0,-1 4 2 16,0 2-2-16,0 1 2 0,-3 3-4 0,0-3 1 16,0 7-2-16,0 0-1 0,-4 4 1 15,-1-3-3-15,1-3 2 0,4-5 2 16,0-6 4-16,0-1 4 0,0-10 1 15,0 4 11-15,0-3-11 0,-1-2 9 16,-2 0-10-16,0-2-8 0,-2-3 7 16,0-2-10-16,2-7 4 0,0-3-1 15,0-6-2-15,3-4-2 0,0 0 1 16,0-5-2-16,-1 0 2 0,1 0-4 0,0 2 3 16,-2-1-7-16,2 1-13 0,-3-2-32 15,0-2-63-15,-1-13-125 0</inkml:trace>
  <inkml:trace contextRef="#ctx0" brushRef="#br0" timeOffset="157426.8553">13719 15640 87 0,'0'0'36'0,"0"0"2"0,0 0-3 16,0 0-4-16,0 0-1 0,0 0-5 15,23 93-1-15,-17-70-4 16,0 2-3-16,0 3-4 0,-1 0-3 0,-1 2-3 16,-1-1-2-16,0-1 0 0,1 3-2 15,0-1 0-15,-1 2-1 0,0 0 1 16,0 0 0-16,0 5 2 0,0 3 0 15,1 0 2-15,1-1 1 0,2-1 0 16,-1-2 1-16,-1-2 1 0,1-2 0 16,0 0 1-16,1-1 2 0,-1 2-3 0,0 0 3 15,0-2-4-15,0 5-1 0,-2-1 0 16,1 0-2-16,-3-1-1 0,-1 2-1 16,1 6 0-16,1 1-4 0,0 1 2 15,0 1-2-15,-2-1 1 0,2-1 2 16,-2 0 2-16,-1-2-1 0,0 0 5 15,0 0 11-15,-1-1-8 0,-3 3 9 16,-1-4-3-16,1 0-6 0,1-1 4 16,0-3-7-16,0-3 0 0,2-2-1 15,-2-12 1-15,3 1-3 0,-1-6-2 0,-1-8-4 16,1 5-2-16,-1-5-2 0,1 0-8 16,-1-1-28-16,-4-4-82 0,-4-7-169 15</inkml:trace>
  <inkml:trace contextRef="#ctx0" brushRef="#br0" timeOffset="270172.8956">10283 14983 171 0,'0'0'16'0,"0"0"4"0,0 0-2 16,0 0-8-16,0 0-4 16,0 0 2-16,0 0 5 0,0 0 7 0,0 0 0 15,72 26 2-15,-53-14-4 0,-2 2-4 16,0-2 0-16,1 2 0 0,-4-1 4 15,3 0-1-15,1 2 2 0,4-2-1 16,1 2-3-16,3 1 1 0,6 0 1 16,1 1-6-16,1 0 2 0,3-1-8 0,-1 1-2 15,0 0-1-15,2-2-2 0,-1 1 1 16,-1-2-2-16,-1 2 2 0,1-3-2 16,-1 3 1-16,0-3 0 0,-2 2 0 15,1 0 1-15,0-3-1 0,-1 1-1 16,2-1 1-16,1 1-1 0,5-5 2 0,-1 3-1 15,-1-4 0-15,0 3 0 16,-1-2 0-16,-2 3 0 0,-2 0 1 0,3-1 0 16,-3 3 1-16,4-1 0 15,-2-4 0-15,2 2 2 0,-1-1 0 0,-2-1 1 16,4 0-2-16,1-2 2 0,1-1-2 16,1 1-2-16,4-1 1 0,2-2-1 15,1 1 0-15,3-2 0 0,3 0-1 16,3 2 1-16,0-2 0 0,1-2-2 15,2 4 1-15,-2-2-1 0,2 1 1 0,-3 0 0 16,-2 2 0-16,-2 0-1 0,-2 0 1 16,0 1 1-16,-1-3-1 15,-1 1-1-15,6-2 0 0,1-1 0 16,3-1 1-16,4 1 1 0,4-1-1 0,6 3 1 16,11-2 3-16,11 2 7 0,12 2 6 0,10 1 1 15,8 1 0-15,5 3-8 16,-7 1-6-16,-7 0-4 0,-11 0-1 15,-14-2 0-15,-9 1 0 0,-12 1 0 16,-9-3 0-16,-9 1-1 0,-8 1 1 0,-8 0 0 16,-9-3 2-16,-2 3-1 15,-4-3 1-15,-4 1 2 0,0 2-5 0,-1-4-2 16,-4 1-8-16,0-1-13 16,-7-2-21-16,0-2-59 0,-2-1-106 0</inkml:trace>
  <inkml:trace contextRef="#ctx0" brushRef="#br0" timeOffset="270384.2393">14793 15595 537 0,'0'0'35'0,"0"0"6"0,0 0-2 15,104 4-10-15,-72 13-8 0,-2 4-5 16,0 5-7-16,-4 4-5 0,-8 4-4 0,-4 2-1 15,-11 3-1-15,-4 0 3 16,-16 0-6-16,-8-1-3 0,-7 2-29 0,-4-11-90 16,-3 4-171-16</inkml:trace>
  <inkml:trace contextRef="#ctx0" brushRef="#br0" timeOffset="271720.9749">16589 15850 359 0,'0'0'88'0,"0"0"-21"0,0 0-27 16,0 0-4-16,0 0-6 0,0 0-5 15,0 0-7-15,0 0-8 0,0 0-4 16,55-71-4-16,-38 78 0 0,-4 9 1 16,0 3 4-16,-3 8-5 0,-2 4 4 15,-3 2-5-15,-2 5-1 0,-3-1 3 16,0 3-2-16,-4 0 1 0,-3-5-2 15,0-3 0-15,-1-7 0 0,2-5 2 16,-1-6 1-16,3-5-1 0,3-5 2 0,-1 1 4 16,2-5-2-16,0-2 1 0,0-13 0 15,7-11-5-15,8-11 2 0,2-7-4 16,6-1 1-16,3-1 0 16,5 4-4-16,-4 3 5 0,3 9-4 0,-4 6 2 15,-7 6-2-15,-4 8-3 0,-8 3-4 16,-3 5-10-16,1 2-27 0,5 0-46 15,-3 2-103-15,5 5-105 0</inkml:trace>
  <inkml:trace contextRef="#ctx0" brushRef="#br0" timeOffset="271920.7611">16843 15996 633 0,'0'0'11'15,"0"0"12"-15,0 0 3 0,0 0-8 16,0 0-8-16,32 89-5 16,-13-70-2-16,1-3-1 0,6 1 0 15,3-2-4-15,2-1-1 0,2-1-4 0,-1-5-6 16,-2-5-26-16,-2-3-60 0,-4-2-184 16</inkml:trace>
  <inkml:trace contextRef="#ctx0" brushRef="#br0" timeOffset="272545.529">17315 16102 235 0,'0'0'58'16,"0"0"-11"-16,0 0-6 0,0 0-1 0,0 0-2 16,0 0-7-16,0 0-2 0,0 0-1 15,0 0-1-15,-26 36 1 0,26-32-1 16,0-2-1-16,3 2-3 0,7-3-6 0,0-1-6 15,7 0-2-15,2-5-5 0,0-5-2 16,-3 0-2-16,4-2 1 16,-3 0-1-16,1 0 2 0,-1-3 0 15,1 0-1-15,-1-1 1 0,-3-2-1 0,1 2 0 16,-8 4 0-16,2-4 1 0,-4 8 0 16,-3 1 1-16,1 3 1 0,-3-2-1 15,0 1-3-15,0 1-1 0,0-1 0 16,-7 5-1-16,-5 2 2 0,-1 9 0 15,-4 5 0-15,5 4 2 0,4 2-1 0,3 1 2 16,4 1-2-16,1-2 0 0,3-1-2 16,8-3 0-16,4-2 0 0,5-6-1 15,3-2-1-15,3-7-5 16,4-1-14-16,2-3-29 0,-1-11-58 0,-1-4-99 16,2-4-86-16</inkml:trace>
  <inkml:trace contextRef="#ctx0" brushRef="#br0" timeOffset="272857.0166">17827 15912 531 0,'0'0'63'0,"0"0"-13"15,0 0-15-15,13 103-17 16,1-75-6-16,1-1-8 0,3-1 0 0,-1-4-3 16,0-2-1-16,-6-7 1 0,2-5-1 15,-4-3 3-15,0-5-1 0,5-5 1 16,2-10-2-16,4-11 0 0,-4-2-1 15,2-4 1-15,-1 1-1 0,-1 0 1 16,2 2 1-16,0 6 2 0,1 5 1 16,-8 7 2-16,-3 5 1 0,3 6 1 0,-1 0 0 15,5 12-2-15,1 7 0 0,-6 8-3 16,-2 5 0-16,-3 6-3 0,-5 4 1 16,0 3-2-16,-2 4 1 0,-4-1-4 15,-2-3 2-15,2-1-3 0,2-6 0 16,1-5-4-16,1-10-3 0,1-4-11 0,1-8-14 15,0-5-28-15,0 2-93 16,0-8-141-16</inkml:trace>
  <inkml:trace contextRef="#ctx0" brushRef="#br0" timeOffset="273186.0906">18978 15992 559 0,'0'0'47'0,"0"0"-1"16,0 0-13-16,0 0-17 0,0 0-5 0,0 0-2 16,95-12-1-16,-60 8-3 0,1 0-3 15,0 0-4-15,-1 0-1 0,-2 1-6 16,-5 1-12-16,-8 1-23 16,-8 1-50-16,-2 0-79 0,-4 0-120 0</inkml:trace>
  <inkml:trace contextRef="#ctx0" brushRef="#br0" timeOffset="273342.5549">19057 16142 617 0,'0'0'64'0,"0"0"-2"16,0 0-16-16,79 13-23 0,-41-13-12 15,4 0-4-15,2 0-6 0,-2-3-4 16,-6-1-14-16,-6-4-50 0,-7-1-241 15,-5-4-28-15</inkml:trace>
  <inkml:trace contextRef="#ctx0" brushRef="#br0" timeOffset="275820.0464">20312 15712 481 0,'0'0'82'16,"0"0"-24"-16,0 0-19 0,0 0-16 0,0 0-6 15,0 0-3-15,0 0-6 0,0 0-3 16,0 0-2-16,0 0 3 0,-2-14 3 15,10 37 1-15,0 10 3 0,0 4 5 16,-2 7-5-16,1 1 0 0,-2 2-6 16,-1 0-5-16,-1-1-1 0,0-2 0 0,0-4-1 15,-2-4-1-15,2-4 0 0,-1-12-4 16,-2-6-1-16,2-4-5 0,0-4-12 16,-2-2-16-16,1 4-40 0,-1-8-111 15,0-11-118-15</inkml:trace>
  <inkml:trace contextRef="#ctx0" brushRef="#br0" timeOffset="276165.8324">20304 16084 386 0,'0'0'83'0,"0"0"-34"0,0 0-20 15,0 0-2-15,0 0 1 0,81-20 1 16,-49 20-7-16,-2 1-5 15,0 7-7-15,-5 3-4 0,-6 3-5 0,-6 0-1 16,-7 5 0-16,-6 1 0 0,-3 1 0 0,-15 0 1 16,-6-2-2-16,-4 0 1 15,-2-2-2-15,-1-5-7 0,1-4-26 0,8-3-58 16,2-5-195-16</inkml:trace>
  <inkml:trace contextRef="#ctx0" brushRef="#br0" timeOffset="276505.2864">20928 16187 608 0,'0'0'46'0,"0"0"-13"0,94-8-19 15,-69 10-11-15,-2 7-4 0,-5 3-1 0,-8 4 0 16,-6 3-3-16,-4 2 4 0,-4 4-2 16,-11 0 4-16,-2 1 1 0,-3-2-1 15,2-3 1-15,4-7 2 0,5-1 2 16,8 2 7-16,2-2 5 0,15 2 4 15,12-4 4-15,13-4-10 0,14-5-9 0,9-2-7 16,7-7-16-16,4-7-39 16,0-9-246-16,1-3-36 0</inkml:trace>
  <inkml:trace contextRef="#ctx0" brushRef="#br0" timeOffset="279448.9288">16709 17256 381 0,'0'0'95'0,"0"0"-28"0,0 0-18 15,0 0-17-15,0 0-9 0,0 0-4 16,0 0-3-16,0 0 11 0,0 0-16 16,46-4 10-16,-26 29-6 0,-1 0-10 0,0 6 5 15,0-1-7-15,-2 0-3 0,-1 1 0 16,-3-1 2-16,-1-5-1 0,-2-9 2 16,-6-5 0-16,-1-6-5 0,-3-5 10 15,0 0 0-15,6 0 3 0,5-5 4 16,4-10-7-16,2-8-3 0,1-6-2 0,-3-6-3 15,-1-2 2-15,-3-3-10 16,2 0-6 0,0 4 7-16,1 4-7 0,-2 8 11 0,1 4 2 0,-4 7-4 15,1 2-4-15,-3 6-8 0,3 2-25 0,5 2-43 16,-4 1-118-16,4 0-108 0</inkml:trace>
  <inkml:trace contextRef="#ctx0" brushRef="#br0" timeOffset="279796.8544">17455 17230 417 0,'0'0'90'15,"0"0"-23"-15,-62 82-31 0,45-52-4 16,5 2-11-16,3-2-3 0,5 2-3 16,4-5-3-16,2-4-4 0,9-3-1 0,2-8 1 15,4-4 2-15,4-8 0 0,2 0 0 16,1-8 1-16,2-6-4 16,0-4-2-16,0-7 4 0,-1-3-3 0,1-1 0 15,-1-1 4-15,-4 4-2 0,-3 5 5 16,-5 6 0-16,-3 2-1 0,-3 7-4 15,-4 5-1-15,0-4-3 0,-3 5-3 16,0-1 1-16,5 1-4 0,1 7 1 16,5 6 1-16,3 8 1 0,-1-1-3 0,0-2-1 15,3-2-3-15,-1 1-6 0,0-3-4 16,-4-5-10-16,1-1-25 0,0-1-28 16,-3-6-76-16,5-1-107 0</inkml:trace>
  <inkml:trace contextRef="#ctx0" brushRef="#br0" timeOffset="280235.4111">18048 17160 469 0,'0'0'54'0,"0"0"-16"16,0 0-10-16,0 0 6 0,0 0-11 15,42 82 13-15,-40-47-8 16,0 0-6-16,-2 1 2 0,0 0-15 0,0-2 1 16,0-4-7-16,0-10-3 0,2-2 1 15,-2-6 0-15,0-9 0 0,1 4 3 16,-1-7 3-16,4 0-2 0,5-10-1 15,4-8-2-15,8-8-1 0,-3-4-1 16,0-1 2-16,2 3 0 0,0 4 3 0,-2 2-9 16,-4 9 12-16,-3 4 0 15,-3 4-2-15,-5 2 2 0,8 3-4 0,-1 0 0 16,6 10 1-16,2 3 6 16,-3 4-5-16,-1 1-1 0,-3-3-2 0,1 2 0 15,-2-1-4-15,-3-5 1 0,3 0-1 16,-4-4-2-16,-3-5-1 0,1 1-5 15,-4-3-15-15,2 2-35 0,1 3-78 16,0-4-141-16,-1-1-48 0</inkml:trace>
  <inkml:trace contextRef="#ctx0" brushRef="#br0" timeOffset="280991.6274">18580 17292 585 0,'0'0'46'16,"0"0"-9"-16,0 0-18 0,0 0-12 15,0 0 3-15,0 0 2 0,0 0 3 16,0 0-6-16,0 0-4 0,0 0-2 0,23 70 1 15,-18-61-4-15,-2 1 5 0,4-5-2 16,-3-2 3-16,5-3-4 16,5 0 2-16,1-6 2 0,2-6-2 15,0-3 7-15,1 2-5 0,-8 3 1 0,0 1 2 16,-4 4-1-16,-2 1 0 0,0 2-6 16,1 2-2-16,1 0 1 0,4 0-3 15,6 0-2-15,-8 6-12 0,4-1-32 16,-4-2-51-16,-2-1-162 0,6-2-52 15</inkml:trace>
  <inkml:trace contextRef="#ctx0" brushRef="#br0" timeOffset="281256.7376">18942 17404 544 0,'0'0'56'0,"0"0"4"0,0 0-21 0,0 0-19 15,0 0-12-15,0 0-5 0,0 0 0 16,0 0-2-16,0 0-1 0,89-48-3 0,-67 31 3 16,-3-3-2-16,-2-6-8 0,-2 0-1 15,-4-2 1-15,-4 6-3 16,-2 3 15-16,-4 8 0 0,-1-1 2 0,0 2 2 16,0 5 0-16,0 0 1 0,0 5 2 15,-4 0 2-15,-2 5 4 0,0 8 4 16,-1 9-1-16,7 0 11 0,0 8-10 15,6-3-1-15,5 0-9 0,4-1-8 16,5-6-3-16,3-2-1 0,3-4-5 16,2-4-20-16,5-8-36 0,2-2-96 0,2-5-153 15</inkml:trace>
  <inkml:trace contextRef="#ctx0" brushRef="#br0" timeOffset="281585.0447">20010 17198 473 0,'0'0'88'15,"0"0"-22"-15,0 0-27 0,0 0-19 16,0 0-7-16,112-3-3 0,-69-2-3 16,3-1-1-16,2 2-6 0,-3 1-3 15,-3 1-3-15,-9 2-10 0,-12 0-13 16,-7 0-37-16,-8 0-68 0,-6 0-123 15</inkml:trace>
  <inkml:trace contextRef="#ctx0" brushRef="#br0" timeOffset="281726.7976">20002 17437 585 0,'0'0'60'0,"0"0"-4"0,0 0-23 16,113 14-23-16,-70-22-18 0,3-6-46 15,3-4-232-15,1-7-22 0</inkml:trace>
  <inkml:trace contextRef="#ctx0" brushRef="#br0" timeOffset="282864.9784">18149 17038 187 0,'0'0'58'0,"0"0"-10"15,0 0-7-15,0 0 3 0,0 0-1 0,0 0 1 16,0 0-4-16,0 0-4 0,-49-79-5 16,46 63-2-16,2 4-2 0,-1-7-2 15,0 7-3-15,0 6-6 0,1-4-6 16,1 2-1-16,0-4-2 0,-2 0 2 15,2 5-4-15,0 4 1 0,0-4 0 16,0 1 1-16,0 0 0 0,0 0 1 0,0 6-1 16,-1-2-1-16,1 2 2 0,0-1-1 15,0-1-3-15,0 1 1 16,0-1-6-16,0 1 3 0,0-1 0 16,0 1-1-16,0 0 2 0,0-1-3 0,0 2-2 15,0 0 2-15,0-3 1 0,0 3-1 16,0 0 2-16,3 0-2 0,4 7 1 15,-2 9-1-15,4-1 1 0,-3 7-2 16,0 3 3-16,1-3-2 0,-3 3 2 16,-1 0-3-16,2 0-1 0,-2 2 2 0,-2 1 0 15,2-2 0-15,-2 2 4 0,1-1-3 16,-1 2 0-16,-1 0 2 0,2 1 8 16,-2 2 8-16,0-2-3 0,2 2 3 15,0-4-14-15,2-1-5 0,2-5 2 16,3-3 1-16,4-1-3 0,1-2 1 0,9-4-4 15,5-5-3-15,4 1-10 0,4-5-57 16,1-3-233-16,0-8-43 16</inkml:trace>
  <inkml:trace contextRef="#ctx0" brushRef="#br0" timeOffset="285831.2258">21397 17287 211 0,'0'0'67'0,"0"0"-10"0,0 0-11 16,0 0-6-16,0 0-6 0,0 0-8 15,0 0-4-15,0 0-8 0,0 0 0 16,32 5 1-16,-26-5 3 0,0 0 3 15,5 0-6-15,-1 0-1 0,0-6-5 16,5 0-3-16,-8 0 0 0,6-1 1 16,-2-4-3-16,0 4-1 0,2-5 1 0,-5 5-10 15,1-6 11-15,-4 6-6 16,-3 2 10-16,3-3-1 0,-4 3-1 0,2 0-2 16,0 2 0-16,-2-1-1 0,1-1 0 15,-1 0-1-15,1 2 0 0,-2 3-2 16,0-2 2-16,0-3 0 0,0-3 1 0,0-2-2 15,0 1-1-15,-2-1 1 16,-1-1-2-16,2 7 2 0,-1 1-1 16,2 3 1-16,-4-4 1 0,3 1 0 0,-2-2-1 15,1 2 0-15,2 3 0 0,-2-4 0 16,-1 1 0-16,0 0-1 16,-2-4 0-16,2 4 0 0,-5-3-1 0,2 0 2 15,-1 0-2-15,-1 2 2 0,1-1-2 16,-1 0 1-16,3 4 0 0,2 0-1 15,-1 1 1-15,0-3 0 0,-1 1 1 16,2 0 1-16,-2 2 0 0,0-3-2 16,1 2 0-16,0-1-1 0,-2 1-1 15,0 1 2-15,-1 0-1 0,-5 0 2 0,6 0-2 16,-5 0 0-16,1 0 0 0,1 3 0 16,-1 1 0-16,1 0 0 0,-4 3 0 15,5-3 0-15,-4 4 0 0,6-2 0 16,-3 0 0-16,-2 3 0 0,1 1 0 15,0 0 0-15,0-1 0 0,1 1 1 16,3-2 0-16,-1 5 0 0,-2-1 1 0,5-2-2 16,0 5 4-16,2-4-2 15,1 3 1-15,1 6 14 0,0 2-8 0,0 3 8 16,4-3-6-16,0-7-6 0,2-2 1 16,1-2-1-16,-1-4 0 0,3 4-1 15,-2-5 2-15,2-2-4 0,-2 1 1 16,-3 1-1-16,5-5 1 0,-4 1 0 15,0 0 1-15,-1-1-1 16,1-1 0-16,1 0-2 0,2 0 3 0,7-6-3 0,-4-5 1 16,4-4 0-16,-4-2-2 0,-2-1-16 15,2-4 10-15,-2-3-8 16,0 2 7-16,-2 2 8 0,2 6-4 0,-3 1 3 16,-2 6 0-16,-3 2 1 0,4-5 0 15,-4 7-2-15,1 0 0 0,1 1 0 0,-3 3-2 16,0-2 1-16,2 2 0 15,4 6 0-15,1 7 4 0,4 8-2 16,0 2 8-16,-2 2 8 0,1 3-8 16,1-3 10-16,3 0-14 0,3-3-3 0,-1-4 1 15,4-4-5-15,2-1 3 0,0-6-1 16,2-4-4-16,1-3-7 0,0 0-31 16,-3-9-65-16,2-9-150 0,-4-10-87 15</inkml:trace>
  <inkml:trace contextRef="#ctx0" brushRef="#br0" timeOffset="286599.3642">22022 17259 112 0,'0'0'42'0,"0"0"0"0,0 0-3 16,0 0 6-16,0 0-5 15,0 0-1-15,0 0-2 0,0 0-4 0,0 0-4 16,0 0-6-16,-7 8-2 16,7-6-3-16,0-2 1 0,-2 0-1 0,2 2-1 15,0-2 1-15,0 0-6 0,0 2 0 16,0-2 4-16,0 1-10 0,0-1 2 15,0 3-2-15,0-3 2 0,0 0-1 16,0 0-1-16,0 0 1 0,0 2-2 16,0-2 1-16,0 0-2 0,0 1 2 0,0-1-3 15,0 0 7-15,0 0-1 0,0 0-1 16,0 0-1-16,0 0 3 0,0 0-3 16,0 0 2-16,0 0 2 0,0 0-7 15,0 0 7-15,-1 0-8 0,1 0-4 16,0-1 2-16,0-1-2 0,0 2 7 15,0-3-4-15,0-2 1 0,8 1-2 0,6-7-13 16,6 2 12-16,0 3-10 16,0 0 13-16,3 4 1 0,-1 2-1 15,-3 6 8-15,0 4-5 0,-4 3 4 0,-6 0-6 16,-3 0-8-16,-5 0 2 0,-1 3-2 16,-1 3 1-16,-8-4 2 0,-4-1 0 15,3-3 0-15,0-6 2 16,0-1-1-16,6-3-1 0,-1 1 2 0,5-2 0 15,-1 0-2-15,1 0 1 0,0 0-2 0,0 3 0 16,3-3 2-16,14 2 2 16,10 0 0-16,8 6-1 0,-2-3 1 15,1 2 0-15,-7 4-1 0,-4 1 0 16,-8-5-3-16,-6 4 1 0,-8 2 0 0,-1 0 0 16,-13 5 2-16,-7-1-2 0,-9-2 1 15,-4-3 0-15,-4 0-2 0,-2-5 0 16,-1-5-3-16,1 3-10 0,1-5-25 15,6-5-46-15,6-4-160 0,6-12-62 16</inkml:trace>
  <inkml:trace contextRef="#ctx0" brushRef="#br0" timeOffset="287184.7897">22670 17486 542 0,'0'0'57'16,"0"0"1"-16,0 0-20 0,0 0-14 0,0 0-8 16,79 29-6-16,-67-17 1 0,-3 2-6 15,-3 6-2-15,-6-1-2 16,0 6-1-16,-11 0-3 0,-6 0-6 0,-8-1-14 16,-1-3-28-16,-4-4-70 0,2-7-169 15</inkml:trace>
  <inkml:trace contextRef="#ctx0" brushRef="#br0" timeOffset="296511.9727">23247 17123 194 0,'0'0'54'16,"0"0"-15"-16,0 0-3 0,0 0 1 0,0 0 3 15,0 0-3-15,0 0-7 0,0 0-7 16,0 0 0-16,1-8-5 0,-1 8-3 16,2-3-2-16,-2 3-4 0,0 0-3 15,1 0-1-15,-1 0 1 0,0 0 0 16,1 0 0-16,-1-2 3 0,0 2-1 0,2 0 1 15,-2 0 4-15,0-2 1 0,0 2 1 16,1 0-1-16,-1-2-4 16,0 2-2-16,2-1-4 0,1-3-3 15,0 1 2-15,0 0-3 0,4-5 0 0,-5 5 1 16,1-1-1-16,0 3 2 0,-1-5-1 16,1 3 0-16,0 1 2 0,0-2-1 15,-3 4 2-15,0-2 1 0,0 2-1 16,1 0-1-16,3-4 0 0,0 0-1 15,1 1-1-15,-2 3-1 0,0-5 1 16,1 3-1-16,1 1 1 0,2-2 1 0,-2 1-2 16,0 1 1-16,-1 0 0 0,-4 1 0 15,4 0 0-15,1-3 1 16,-1 1 0-16,6 2-1 0,-6 0 0 0,7 0-2 16,-2 0 1-16,2 0 1 0,-1 0-1 15,0 5 1-15,5-3 0 0,-7 3-1 16,7 0 1-16,-8-2-1 0,2 1 0 15,-2 1 2-15,1-3 1 0,1 4-3 16,-1-2 0-16,-1-1 0 0,1 2 0 0,0-1 1 16,-2 0 0-16,1 1-1 0,1 1 1 15,-2 0-3-15,1 1 1 16,-1-2 1-16,1 3 1 0,-1-3 0 0,0 1-2 16,-2 0 1-16,2 0 0 0,-1 0 0 15,1 0 0-15,-1-1 0 0,-2-3 0 0,3 6 0 16,-3-4 0-16,1 4 0 15,2 0 1-15,1-4-3 0,-3 3 3 16,2 2 13-16,-2-1-14 0,1-1 15 16,-1 0-14-16,2 3-1 0,-3-1 8 0,-2-5-7 15,2 5 4-15,-2-4-4 0,1 0-2 16,-1 3 1-16,1-3 1 0,-1 0-3 16,1-1 2-16,-2 1-1 0,1 1-1 15,-1-1 4-15,2 5-2 0,-1-4-1 16,-1 0 2-16,2-2-1 0,-2-4 1 15,0 6 1-15,0 1-1 16,0-1-5-16,0 6 2 0,0-7 0 0,0-1 1 0,-3 5 1 16,1-4 2-16,-2 2-1 15,1 1 0-15,0-3 0 0,2-3-1 0,1-2 1 16,0 0-1-16,0 0 1 0,0 2-2 16,-2 1 1-16,1-3 0 0,-1 2 0 15,1-2-1-15,-1 1 1 0,1-1 0 16,-2 2 0-16,-1 0 2 0,-1 3-1 15,2-4-1-15,1 3-4 0,2-4 4 0,-2 0 1 16,2 0 2-16,-1 2 0 0,-1-2-3 16,1 0 0-16,-1 0-1 15,1 0 2-15,-1 0 0 0,1 2 2 16,-1-2-2-16,0 0-2 0,0 0 1 0,1 0 0 16,-1 2 1-16,1-2 0 0,0 0 3 15,-1 0-2-15,1 0 1 0,-4 0-3 16,2 0 0-16,0-4 2 0,0 2-1 15,3 2 4-15,-3-5-3 0,1 2 0 16,-2 0-2-16,2 0 1 0,2 3 0 16,-1-3-1-16,-1-3 0 0,1 1 0 0,-1 3 0 15,1-3 1-15,-1 0-1 0,1 1 0 16,-1-1-2-16,2-1 2 0,0 1 1 16,0-2 0-16,0-4 0 0,0 4-1 15,0 2-2-15,0 1 0 0,0-2 3 16,0-1-2-16,0 2 3 15,0-7-2-15,0-1-7 0,0 1-5 0,0-1 4 16,0 1 10-16,0 10-4 0,2-9 1 16,1 2-1-16,-2 4-11 0,4-2 13 0,-4 4 0 15,1-3 0-15,2 5 0 0,-3-5 0 16,0 1 1-16,1-1-2 0,2-3 2 16,-2 4-1-16,-1 0-1 0,2-5 2 15,-1 6-1-15,1-7 1 0,0 3 0 16,-2 3-3-16,2-4 2 0,-2 5 1 15,1 1 0-15,0-1 0 0,-2 4 0 16,2-4-3-16,-1-1 2 0,1 1 1 16,1 0 0-16,-2 0-1 0,1 1 0 15,-1-1 1-15,3-4-2 0,-1 3 1 0,-1 1 0 16,2-1-1-16,-1-1 1 0,0 3 2 16,0-1-3-16,-3 4 1 0,1-4 0 15,1-2 0-15,-1 2 1 16,1 3 0-16,-2 1-1 0,0-3 0 0,0 3 0 15,2-5-1-15,0 0 1 0,-1 3 0 0,4-8-1 16,-2 7 0-16,-2-2 1 0,2 3 0 16,-1-3 0-16,2 2 1 0,-2 0-1 15,1 0 0-15,-3 3 1 16,0-1-1-16,0 1 0 0,2 0 0 0,-1-3-1 16,1 1 1-16,1-2 0 0,0 0 1 15,0 0-2 1,0 1 0-16,-1 1 0 0,1-3 0 0,1 4 1 0,-1-2 0 15,0 0 1-15,0 2-1 0,0-3 1 16,2 3-3-16,-5 1 3 0,0-2-1 0,0 2 0 16,1 0 1-16,0-1-2 15,1 1 2-15,-1-2-1 0,1 2 1 0,-1-1-2 16,1 1 1-16,3-1-1 0,0-4 1 16,-1 4 0-16,0-1-2 0,-4 2 2 15,0 0 0-15,0 0-1 0,6-3 1 16,0 2 1-16,0-1-1 0,-1 2-1 15,-5 0 0-15,6 0 0 0,0 0 1 16,0 0 0-16,8 0-2 0,-8 0 2 16,4 0 0-16,2 0 0 0,-4 2 0 0,3 2 0 15,-1-4 0-15,0 2-1 0,0-1 1 16,1 1 0-16,-2 1-3 0,1-1 2 16,0 3 1-16,-1 0 0 0,-2-1 2 15,2 7-4-15,0-6 1 0,-2 5-1 16,-1-4 0-16,-3 1 2 0,1 1 1 15,-2-3-2-15,2-1 0 0,-4-4 0 0,0 0-1 16,0 0 2-16,0 7 1 0,0-2-2 16,0 8 2-16,-2-6-1 15,-5 1-2-15,0-1 3 0,-2 0 0 0,2-1-2 16,-5-2 4-16,4-1-2 0,-5-1 1 16,3 1-1-1,-2-3 1-15,-1 1-1 0,1-1 0 0,1 0 2 0,-1-1-3 16,4-4 2-16,0-1-4 0,0 2-1 15,5 1-1-15,-3-5-1 0,5 4-4 16,-1-2-12-16,-1-2-14 0,2 2-32 16,1-5-42-16,-2-6-92 0,2 2-85 15</inkml:trace>
  <inkml:trace contextRef="#ctx0" brushRef="#br0" timeOffset="297777.0683">23897 17319 288 0,'0'0'75'0,"0"0"-21"16,0 0-11-16,0 0-11 0,0 0-2 0,0 0-2 16,0 0-4-16,0 0-2 0,0 0 1 15,-13 0-8-15,11 0-2 16,2-2 0-16,-2 0-5 0,2 0 6 0,0 1-5 16,0 1 1-16,0 0 2 0,0 0-6 15,0-3-3-15,0-2 1 0,2 2-6 0,5-3 6 16,-2 3 1-16,-2-2 1 0,6 2 4 15,-4 3-7-15,0-3 1 16,5 1 1-16,-4 2-2 0,0-2 1 16,7 2-1-16,-7 0-1 0,5 0 3 0,2 0-1 15,-3 0 8-15,6 4-10 0,-7-1-2 16,4 5 0-16,-3-7 3 0,-1 5-2 16,0-4 2-16,-1 3-2 0,5 2-3 15,-4-1 2-15,-2-2 0 0,2 0 2 16,-7-1-3-16,1 0 2 0,2 0 0 0,-2 0-1 15,0 0 1-15,0 2-2 16,1-1 1-16,-2 1 0 0,-1 1 2 16,3 1-2-16,-3-2-2 0,1 0 2 15,-2 5-2-15,0-4 2 0,0 0 2 0,0 5-1 16,0-6-1-16,-2 4 1 0,-3 1-1 16,1-1 1-16,-2 5 0 0,0-5-1 15,-2 4 0-15,4-5-1 16,-4-2 3-16,2 3-1 0,3-7 2 0,0 1-1 15,0 1-4-15,0-2 3 0,0 1-1 0,2 0 1 16,1-3-2-16,0 0 2 16,0 0 3-16,0 2-1 0,0-2 3 0,0 3-3 15,-2-3-1-15,2 0-2 16,-2 0 3-16,2 0-1 0,-2 0-1 0,2 0-1 16,-1 0 1-16,1 0 1 0,-2 0-1 15,2-8 0-15,-1-4-1 0,1 1 0 16,0-1 1-16,0 2-2 0,0-2 0 15,3-6 1-15,2 11 0 0,1-10 0 16,3 7 2-16,0-4-3 0,3 0 0 0,0-4 1 16,2 3-1-16,1-2 1 15,2 3 2-15,-1-4-3 0,2 3-6 16,-2 2 4-16,1-2-6 0,-5 8-7 16,3 0 17-16,-4 4 3 0,0 3-4 0,8 0 16 15,-4 6-15-15,5 5-2 0,-5 10 11 16,-1-1-12-16,-4 4 11 0,-2 2-7 15,0-2 0-15,-4 0 1 0,-1 2-1 16,1-4 0-16,-2-4-4 0,1 0 2 16,-2-10 0-16,2 3-1 0,-2 0 0 0,2-2-12 15,-1 0-24-15,-1-3-61 0,5-6-205 16,-2-7-31-16</inkml:trace>
  <inkml:trace contextRef="#ctx0" brushRef="#br0" timeOffset="298904.4428">21017 16845 189 0,'0'0'37'0,"0"0"-11"0,0 0-1 0,0 0 8 16,0 0 3-16,0 0 0 0,0 0-1 15,0 81-4-15,-9-34-2 0,-1 2 1 16,-4 8-2-16,2 4 6 0,2 3-6 15,3 5 0-15,7-1-6 0,1 0-11 16,16-3-1-16,9-4-5 0,6-7-1 16,7-1-7-16,10-8-3 0,6-9-25 15,12-7-76-15,10-14-166 0</inkml:trace>
  <inkml:trace contextRef="#ctx0" brushRef="#br0" timeOffset="299678.781">24764 16845 324 0,'0'0'74'15,"0"0"-19"-15,104 32-18 0,-62-5-8 16,1 7-5-16,-1 2 0 0,-6 12-5 15,-6 9-6-15,-8 4 5 0,-9 9-8 16,-11 6 1-16,-5 3-6 0,-16-1-9 16,-7-6-1-16,-6-2-7 0,-2-7-8 15,-7-11-36-15,-4-4-71 0,-1-17-134 16</inkml:trace>
  <inkml:trace contextRef="#ctx0" brushRef="#br0" timeOffset="506946.7682">25987 15973 107 0,'0'0'30'0,"0"0"13"15,0 0-2-15,0 0 4 16,-14-82-8-16,11 62-7 0,1 8-8 16,-1-1-7-16,2 0 2 0,-4-1-1 0,3 3 4 15,-1 0-1-15,0-2-1 0,0 2-2 16,-1 0-2-16,2-3 2 16,1 2 0-16,1 0-1 0,0-6-1 15,0 5-4-15,0-3 1 0,0 7-2 0,0 3 1 16,3-4-1-16,-2 5 3 0,2-1-2 0,-2 2 0 15,-1 4-2-15,0-1-1 0,0 1 0 16,0-2-1-16,0 1 0 16,2-1-3-16,-2 1 0 0,1 0-2 15,-1 1-2-15,2-2 1 0,-2 2 1 0,3 0 0 16,-1 7 1-16,3 8 0 0,-1 4-2 16,-1 0 3-16,2 3-1 0,-1-4 0 15,-2 2 0-15,0-5-1 0,1 2 4 16,0 1-5-16,0-2 5 0,0 7-5 15,0-5 0-15,0-2 0 0,0 0 1 0,-2-4 0 16,3 7-1-16,-3-1-1 16,-1 1 0-16,2-1 1 0,-2 2-1 15,0 0 2-15,0 2 1 0,0 3-2 16,0 0 1-16,0 0 1 0,0-3-2 0,-2 3 1 16,2 0-1-16,0 0 0 0,0 0-1 0,0-2 1 15,0-6-1-15,0 2 1 16,0-1 0-16,0-3 0 0,0 4 0 15,0-1 0-15,0-5-2 0,0 7 2 16,0-4 0-16,0 2 0 0,0 6 5 0,0-1-5 16,0 0 6-16,0-7-6 0,-1 4 1 15,-2 1-1-15,2-2 0 16,0 7 0-16,1-2 0 0,0-1-1 16,0-7-4-1,0 3 7-15,0 0-4 0,0-7 4 0,0 7-1 0,0 0-1 0,0-7-1 16,0 9 1-16,0-2 1 0,0 1-1 0,0 2 1 15,0-1 0-15,2 1-2 0,2-3 2 16,-1 1-1-16,2 0 0 16,1 0 3-16,-1 0-2 0,0 2-1 0,2-1 1 15,-3 1-3-15,-1-1 2 0,0 0-1 16,-2 2 3-16,-1 1-3 0,0 3 2 16,0 1 12-16,0 4-7 0,0 1 7 15,0 0-5-15,0 3-9 0,0-3 3 16,0-4-2-16,0 1 0 0,0 0 3 0,3-2-3 15,-1-1 0-15,-1-10 1 16,1 1 0-16,-2-5 4 0,1-2 2 16,-1 1 2-16,2-2-4 0,-2 3 2 15,0-8-4-15,1 5-2 0,-1-2 3 0,0-5-3 16,0 2-1-16,0-5 0 0,0 0-4 16,0 6 2-16,0-1-8 0,0 3-7 15,0-3-15-15,0-5-36 0,0 0-92 16,0-1-137-16</inkml:trace>
  <inkml:trace contextRef="#ctx0" brushRef="#br0" timeOffset="507876.008">26289 15867 177 0,'0'0'19'0,"0"0"9"0,0 0-3 15,-1-90-10-15,5 67-5 0,2 2 3 16,-2 6 8-16,1-1 8 16,-2 7 6-16,-2 3 1 0,1-2-2 15,-1 3-3-15,0 0-3 0,2 1-5 0,-3 4-3 16,0-2-3-16,0 2-6 0,0-1-3 16,0-1 0-16,0 2-2 0,1-1 0 15,-1 1-3-15,0-3 1 0,2 3-3 16,-2 0 1-16,1 0 1 0,1 0 4 15,2 12-2-15,1 3 1 0,-2 0-1 0,1 0-4 16,-3 2 1-16,2 1 1 0,1 7-3 16,-1-5 2-16,2 3 2 15,-2 2-4-15,1 1 5 0,0 3-4 0,1-2-2 16,-1 4 1-16,0 0-2 0,1-1 2 16,-4 3-1-16,2 0 1 0,-2 2-1 15,-1 0 1-15,2 0-1 0,-2 0 1 16,0-4-1-16,1 1 0 0,-1-1-1 15,2-3 3-15,-1 2-2 0,2-5 1 16,0 1 5-16,2-1-5 0,0 1 5 16,-1-2-5-16,2 1 0 0,-1-2 1 15,-1-2 0-15,0 0 0 0,2 1-1 0,-3-3 0 16,0 2 0-16,-2 1-1 16,1 3 1-16,-2-5 1 0,1 5-2 0,-1 2 2 15,0 1-2-15,2 0 0 16,-2 2 0-16,0-2 1 0,1-4 0 0,1-1 1 15,-1 2 0-15,0 0 0 0,1-2-2 16,-1-1 1-16,1 3 0 0,-2-1 1 16,1 2 2-16,1-1 0 0,1 3-3 0,1-1 2 15,-1 0 10-15,1 2-3 0,0 1 3 16,-1 2-2-16,0-4-5 0,-1-1 0 16,-2 0 3-16,0 1-1 0,0-1 1 15,-6 0 3-15,0 2-4 0,-1 0 1 16,-3-2-1-16,3-5-2 0,2-5-4 15,1 1 2-15,2-6-1 0,1-2-5 0,-1 2-1 16,2 1-9-16,-1-3-26 0,1-4-53 16,-6-6-201-16,3-9-15 15</inkml:trace>
  <inkml:trace contextRef="#ctx0" brushRef="#br0" timeOffset="512756.0267">27693 15633 423 0,'0'0'90'0,"0"0"-24"0,0 0-24 0,0 0-11 0,0 0-8 0,0 0-7 0,0 0-4 0,0 0-2 0,63-65-4 15,-46 74-2-15,2 5-1 0,-3 7 1 16,-3 3-1-16,-2 6 0 16,-2 3 0-16,-5 5 0 0,-1 2 4 15,-1 1-5-15,-2 0 2 0,0 0-4 0,-5-4-1 16,-1-4 1-16,1-4 2 0,0-8-2 16,0-7 0-16,2-5 1 0,1-4 1 15,1-1 7-15,1-4 4 0,0 0 0 16,0-15-3-16,1-8-6 0,9-14-3 15,3-7-1-15,3-8-5 0,5-2 5 0,3 0-3 16,3 2 4-16,2 10 0 16,-1 6-1-16,-4 9 0 0,-9 10-1 15,-6 8 0-15,-5 6-3 0,2 3-6 16,-2 0-7-16,2 3-22 0,3 9-36 0,-3-2-83 31,0 11-151-15</inkml:trace>
  <inkml:trace contextRef="#ctx0" brushRef="#br0" timeOffset="513130.2408">27873 15896 563 0,'0'0'49'0,"0"0"6"0,0 0-6 0,0 0-20 0,0 0-12 0,0 0-5 0,88 72-5 0,-64-66-2 0,-2 1-2 16,1-1-5 0,0 0 0-16,2 0-3 0,-9-1-9 0,4-4-22 15,3 0-37-15,-2-1-133 0,9-2-103 0</inkml:trace>
  <inkml:trace contextRef="#ctx0" brushRef="#br0" timeOffset="513403.3074">28296 15931 455 0,'0'0'56'0,"0"0"-13"0,0 0-16 0,0 0-8 0,0 0-2 0,0 0 0 0,0 0 1 15,0 0 3-15,0 0-5 0,88 54-4 16,-60-63-1-16,-3-3-6 16,-1-2 0-16,-1-3 0 0,-3-3-2 0,-2 0-1 15,-2-5 1-15,-3 3-7 16,-3 0 5-16,-3 6-2 0,-3 6 2 0,-2 5 2 15,-2-1-1-15,0 2-2 0,0-2 1 0,-2 2-1 16,-3 4 0-16,-7 1 0 16,-1 11 1-16,-3 6 5 0,8 4-4 0,2 0 5 15,4 3-4-15,2 0 0 0,2-2 1 16,7-1 0 0,8-3 1-16,5-2-1 0,7-3-1 0,7-3-2 15,5-7 0-15,2-3-3 0,0-1-5 0,-6-5-19 16,0-6-37-16,-7-6-114 15,-4-1-134-15</inkml:trace>
  <inkml:trace contextRef="#ctx0" brushRef="#br0" timeOffset="513767.4642">28979 15749 540 0,'0'0'55'0,"0"0"-8"0,0 0-13 0,0 0-8 0,0 0-4 16,0 0-9-16,56 90-2 0,-40-70-8 0,2-2-1 16,-2-2-2-16,1-5 0 0,-4-4 4 15,3-5-1-15,0-2 2 0,1-1 0 16,6-9 0-16,-4-7-5 0,0-5 6 15,-1 0-5-15,0-1 9 0,-2 5 2 16,-6 4 1-16,-4 7 1 0,-3 4-4 0,-3 3-3 16,0-2-4-16,3 2-3 0,1 10 1 15,1 10 5-15,1 12-5 0,-4 8 5 16,-2 7-5-16,0 6-3 16,-3 2 0-16,-2 6-6 0,0-4-1 0,2-4-7 15,0-4-10-15,0-12-23 16,3-4-33-16,0-14-107 0,0-8-126 0</inkml:trace>
  <inkml:trace contextRef="#ctx0" brushRef="#br0" timeOffset="514131.5254">29909 15837 678 0,'0'0'27'0,"0"0"9"0,0 0-4 0,0 0-19 0,0 0-7 0,0 0-5 0,118-16 0 0,-69 13-2 0,-1 0 0 0,3 1-6 0,-3 0 1 0,-4-1-10 16,-13 1-30-16,-7-2-76 0,-8-2-186 0</inkml:trace>
  <inkml:trace contextRef="#ctx0" brushRef="#br0" timeOffset="514304.5868">30068 15987 766 0,'0'0'39'0,"0"0"-6"0,0 0-21 0,78 19-9 0,-49-19-5 0,-3 0-4 0,1 0-11 0,1 0-32 0,2 0-94 0,5-4-180 0</inkml:trace>
  <inkml:trace contextRef="#ctx0" brushRef="#br0" timeOffset="515208.2439">30321 15797 315 0,'0'0'64'0,"0"0"-5"0,0 0-19 0,0 0-11 0,0 0-6 0,0 0 2 0,0 0-3 0,0 0-2 0,0 0-3 0,0 0-4 0,-78-6 1 0,72 6 0 0,2 0 1 0,-3 0 3 0,-4 0 2 0,7 0 1 0,-2 0 0 0,2 0-3 0,4 0-2 16,-2 0-2-16,2 0-2 0,0 0 0 0,0 0-1 16,0 0-2-16,13 0 1 0,12 0 0 15,13 0-1-15,8-8 0 0,8 2 2 16,3 0-5-16,3-2 1 0,-6 1-1 15,-6 5-2-15,-5-3 2 0,-9 3-2 16,-10 1-3-16,-11 1 1 0,-7 0 0 0,-6 0-2 16,0 0 1-16,0 0 0 0,2 0-1 15,-1 0 1-15,1 0-2 0,0 0 0 16,0 0-2-16,-1 0 1 16,1 0 1-16,-1 0-3 0,1 0 1 0,-2 0-8 15,0 0-11-15,1 0-19 0,-1 0-29 16,0 0-51-16,0 0-98 0,-9 0-97 15</inkml:trace>
  <inkml:trace contextRef="#ctx0" brushRef="#br0" timeOffset="515572.6295">30173 16059 561 0,'0'0'70'0,"0"0"-23"0,0 0-16 0,0 0-8 0,0 0 1 0,0 0 1 0,0 0 0 16,0 0-2-16,0 0-4 0,0 0 0 16,55 22-3-1,-19-19-3-15,6-3-3 0,4 0-2 16,1-3-2-16,2-1-2 0,-5 0 0 0,-4 1-1 0,-7 0-1 15,-8 1 1-15,-6 1-3 0,-8 1-1 0,-5-2-1 16,1 2-2-16,-7 0-1 0,0 0-4 16,0 0-11-16,2 0-11 0,-2 0-35 15,0 0-104-15,0-3-163 16</inkml:trace>
  <inkml:trace contextRef="#ctx0" brushRef="#br0" timeOffset="523324.5642">31570 15609 336 0,'0'0'79'0,"0"0"-14"0,0 0-6 0,0 0-12 0,0 0-5 0,0 0-4 0,0 0-10 0,8-68-4 0,-7 64-6 0,1 0-2 0,-1 0-4 0,3 0-3 0,-4 4-3 0,0-2-3 0,0 2-2 0,1 0-1 0,1 2 0 0,1 13 1 0,-2 10 4 15,2 8-1-15,0 2 3 0,0 5 0 0,0 0 0 16,2 3 4-16,1 1-6 0,2-1 2 0,-1-3-4 15,0 0-2-15,2-4 0 0,-3-2-1 0,-3-4 0 16,-2-3 0-16,-1-7 1 0,0 0-2 16,0-1 0-16,0-8 1 0,-3 6-1 15,0-6-2-15,0-7 0 16,0 5-3-16,1-4-2 0,0 1-12 0,1-4-20 16,1-2-37-16,-2 0-78 0,-1-1-159 15</inkml:trace>
  <inkml:trace contextRef="#ctx0" brushRef="#br0" timeOffset="523674.9703">31556 16055 293 0,'0'0'73'0,"0"0"-25"0,0 0-13 0,0 0-5 0,0 0 0 0,0 0-1 0,0 0-3 0,0 0 1 0,0 0-2 0,0 0-2 0,-22-31-2 0,22 27-3 0,0-10-3 16,0 4 1-16,2 1-4 0,2 1 0 16,2 1-3-16,5-3 0 0,-1 3-3 15,8 0 0-15,-1-1 0 0,3 1 0 16,3 3 0-16,4 1 0 0,0 0 0 15,3 1-1-15,1 2-1 0,1 0-2 16,-3 0 0-16,-1 0 0 16,0 6 0-16,-2 2 4 0,-3 1-6 0,-6 5 5 0,-1 0 0 15,-6 1-6-15,-5 6 6 16,-5 0-7-16,-3 0-1 0,-12 2-3 0,-8 0 2 16,-6-2 0-1,-4-1 5-15,-2-2 0 0,-1-1 0 16,-3-3 0-16,5-6 1 0,0 0-1 0,5-6 0 0,3-2 0 15,6 0 0-15,6-3-1 0,2-6-3 16,6 3-5-16,-1-6-8 0,3 2-18 0,2 4-23 16,1 2-59-16,1-1-140 0,1-2-50 15</inkml:trace>
  <inkml:trace contextRef="#ctx0" brushRef="#br0" timeOffset="524412.2689">32340 16048 478 0,'0'0'85'0,"0"0"-26"0,0 0-21 0,0 0-12 0,0 0 0 0,0 0 0 0,0 0-7 0,0 0-6 15,0 0-6-15,0 0-4 0,0 0 2 16,-3-11 0-16,7 24 2 0,1 10 1 16,-1 9 1-16,1 1-1 0,-2 1 1 15,-1 0-1-15,1-2 0 0,-2 1-3 16,1-3 1-16,-1-2-4 0,1-5 0 0,-2-6-1 15,2 0-1-15,0-6-1 16,-1-2 0-16,2 6 3 0,2-7-4 16,-1 0 3-16,-3-5-4 0,2 2-6 0,-3-5 2 15,0 0-9 1,4 0-27-16,2 3-74 0,-3-3-202 0,-3-14-22 0</inkml:trace>
  <inkml:trace contextRef="#ctx0" brushRef="#br0" timeOffset="526606.2228">9691 13647 547 0,'0'0'-50'16,"0"0"-181"-16,84 2-30 0</inkml:trace>
  <inkml:trace contextRef="#ctx0" brushRef="#br0" timeOffset="528321.5283">27586 17004 378 0,'0'0'67'0,"0"0"-24"0,0 0-15 0,0 0-2 16,0 0 2-16,0 0-3 0,0 0-2 15,0 0-5-15,0 0-1 0,-11-14-1 16,16 8-2-16,1 1-1 0,-3 0 0 15,6 4-1-15,1 1-1 0,4 0-1 16,4 8-2-16,-1 1 1 0,2 5-4 0,-2 4 2 16,2 3-2-16,0 2-1 0,0 1-2 15,-1-2-1-15,-3 3-2 0,1-2 3 16,-5-4-1-16,0-1 0 16,-3-7 18-16,-3-2-15 0,-3-3 14 0,0-5-7 15,1 2 3-15,0 0 2 0,3-3-11 16,1-3 9-16,1-9-17 0,6-11 8 15,-2-2-2-15,2-6-2 0,1 0 0 16,0-2-2-16,2 4 3 0,-2-3-4 16,-1 7 2-16,-2 1-1 0,-4 8 0 15,0 1-3 1,-3 10-1-16,-3-1-5 0,1 4-15 0,-3 2-18 0,0 0-34 0,0 0-59 16,0 0-170-16</inkml:trace>
  <inkml:trace contextRef="#ctx0" brushRef="#br0" timeOffset="529342.579">28437 17079 341 0,'0'0'72'0,"0"0"-2"0,0 0-25 0,0 0-17 0,0 0-7 16,0 0-1-16,0 0-5 0,0 0-6 0,0 0-3 0,0 0-4 0,-33-75 2 0,16 75-2 0,-6 1 1 15,0 10 1-15,1 2 3 0,1 9 0 0,1-3 2 16,2 4-1-16,2 0-1 0,5 1-1 15,1-2 1-15,4-4 9 0,3 0-11 16,2-6 12-16,1-5-9 0,0-1 2 0,0-6 3 16,0 0-8-16,1 0 10 15,12-6-13-15,3-5 9 0,7-6-5 16,-3-5-4-16,3-2 2 0,1-1-3 0,-3 5 2 16,0 2 1-16,-6 6 2 0,-6 4 0 15,-4 6-2 1,-5 2-2-16,0-2 0 0,5 2-2 0,5 0 1 0,2 6 1 15,2 4-1-15,-2 2-1 0,-2 2-1 16,1 0 0-16,0-1 1 0,-2-5 0 16,2 1 0-16,-1-3 2 0,-1-2-3 0,5 4 0 15,-5-6-1 1,3-2-1-16,2 3 0 0,-2-3 1 0,2 0 0 16,-4 0-3-16,7-3 0 0,-8 1-4 0,6-7 0 15,-3 0-1-15,-4 3-2 0,2-5 0 16,-2-2 0-16,0 0-3 0,1-5 5 15,-4 7 1-15,2-3 2 0,1 1-1 16,-2-1 2-16,4-4 3 16,0 1 0-1,-5 4 3-15,3 2 3 0,-1-1-1 0,0 3 0 0,2-5 0 0,-3 6 2 0,-2-1-1 16,2 2 4-16,-3 2-1 0,1 3 1 16,-4 2-4-16,0-2 0 0,0 2-2 15,6 0 1-15,0 3 0 16,2 10 1-16,2 7 0 0,-4 1 1 0,-3 8 1 15,0-1 0-15,-2 0 3 0,1 3-4 0,1-4 2 16,0 0-1-16,1-4-3 16,2-2 0-16,-1-4 1 0,0-3 10 0,-2-6-5 15,-2-3-3-15,4-5-1 16,2-2-8-16,7-11 3 16,1-6 3-16,1-4-2 15,-3-3 0-15,1-3-2 0,-1-1 4 0,1 3-2 0,-2 2 0 16,0 6 0-16,-2 5 0 0,-4 8 0 0,-3 3 1 15,-1 3 0-15,6 0 0 0,2 7 1 16,1 9 0 0,-2 5 2-16,-2 5 2 0,0-2 1 0,-1 0-2 0,2 2 1 0,1-6-5 15,0-3 1-15,-1-2-2 0,-1-5 0 16,0-2 0-16,-4-5 4 0,1 1-2 16,1-4-2-16,3-3 1 0,7-9-4 15,1-2 1-15,-1-5 1 0,-1-1 1 16,0 2-1-16,-1 0 0 0,-4 4 1 15,2 3 0-15,-5 4 0 16,-3 3-1-16,0 0 0 16,-3 4-2-16,4 0 1 0,4 0-1 0,1 12 1 15,3 2 1-15,-2 4 0 0,0 5-5 0,-1 0-7 16,1-1-11-16,3 3-37 0,0-5-52 0,3-8-136 16,-4-2-71-16</inkml:trace>
  <inkml:trace contextRef="#ctx0" brushRef="#br0" timeOffset="529783.196">29465 17249 408 0,'0'0'76'0,"0"0"-16"0,0 0-22 0,0 0-4 0,0 0-8 0,0 0-1 0,46 2-8 0,-27-8-16 0,-2-5 5 0,2 0-11 0,0-6 7 0,-2 0 0 0,3-3-3 0,-1-3 2 15,0-3-3-15,-3 1 1 0,-3 0 0 0,-6 6 2 16,-4 1 0-16,-3 3 0 0,0 6 0 16,-10 1 2-16,-7 5 3 0,-1 3 6 15,-6 3 1-15,4 5 4 0,3 8 3 16,6 2-2-16,4 3 0 0,5 1-3 15,2 0-2-15,9 3-6 0,4-6-1 16,8 2-4-16,1-4-5 0,6-2-2 0,-1-3-6 16,1-2-18-16,-1-4-48 0,-1-5-119 15,2-1-135-15</inkml:trace>
  <inkml:trace contextRef="#ctx0" brushRef="#br0" timeOffset="530155.4668">30283 17058 432 0,'0'0'81'0,"0"0"-33"0,0 0-17 0,0 0-8 0,0 0 1 0,0 0-2 0,0 0-4 16,80 14-7-16,-54-14-6 0,0 0-4 15,-3 0-2-15,0-2-1 0,0 2-5 0,-7 0-5 16,2 0-16-16,-2 0-29 16,-5 0-73-16,-1 3-113 0</inkml:trace>
  <inkml:trace contextRef="#ctx0" brushRef="#br0" timeOffset="530275.8158">30350 17234 576 0,'0'0'69'0,"0"0"-2"0,0 0-20 0,0 0-23 0,0 0-4 0,0 0-4 0,105 25-3 0,-68-22-6 0,0 0-5 0,3-1-7 0,-2-2-14 16,-2 0-39-16,-4-2-157 0,-3-12-116 31</inkml:trace>
  <inkml:trace contextRef="#ctx0" brushRef="#br0" timeOffset="546255.2992">31170 17199 228 0,'0'0'58'0,"0"0"-18"0,0 0-7 15,0 0-1-15,0 0 9 0,0 0 0 16,0 0-1-16,0 0-9 0,0 0-4 16,62 35-4-16,-40-35-18 0,-3-3 7 0,-1-4-14 15,-1 0 7-15,0-2-2 0,-5 5 2 16,0-2 1-16,0-2 2 0,-4 2 3 16,4-1 2-16,-5 0 0 0,-4 4-1 15,5-2-2-15,-5 3-3 0,3-6 0 16,0 1-5-16,-4 4 2 0,2-5-4 0,-1 4 1 15,-2-1-1-15,5-4 0 16,-3 5 2-16,-2-2 0 0,4-2 0 16,-4 2 0-16,1 1 0 0,0-3 0 15,0 1-1-15,-2 1 0 0,0-5 0 0,0 7 1 16,0-9-3-16,0 4 1 0,0 3-1 16,-2-5 1-16,1 7 0 0,0 0 3 15,-4-6-2-15,2 6 0 0,-1-5 1 16,-3 2-3-16,4 6 2 0,-3-6 1 15,3 3 0-15,-4-2 1 0,-1 1-2 0,5 2-3 16,-5-2 3-16,5 2 0 16,-1 1 1-16,-3-5 2 15,4 7-3-15,-1-4 1 0,1 3-1 0,3 1 0 16,-2 0 1-16,2 0-2 0,-1 0 0 0,-5-3 0 16,-1 3 0-16,1-1 0 15,-6 1 0-15,7 0 0 0,-7 0 0 0,1 0 0 16,-1 0-3-1,2 4 4-15,-2-4-5 0,1 3 0 0,-1-1 5 0,0 2-4 16,2-1 4-16,-1 2-1 16,1 0-1-16,1 1 0 0,-1-2 1 0,3 0-1 0,-1 2 2 15,2 0-2-15,1 1 2 0,-1 2-2 16,2-3 2-16,-1 2 0 0,1-1-1 16,0 0-1-16,1 4 2 0,1-3 0 15,1-2-1-15,1 5 1 0,0-5 0 16,0 7-2-16,0 6 2 0,0-6 0 0,0 5-1 15,0-1 0-15,3-3 1 16,0 2 12 0,0 1-11-16,2-6-1 0,0-3 0 0,1 5-1 0,2-2 4 0,-2-7 9 15,0 4-9-15,-3-5 1 0,-3-3-1 16,4 0-8-16,6 0 10 0,3-5 2 16,4-1-2-16,-2-4 0 15,-1-2-1-15,-1-3-12 0,-2-5 9 0,0-2-1 16,1 0-1-1,-1-3 0-15,2 1 0 0,0 2 1 0,2 3-1 0,-5 5 2 16,0 3-4-16,-2 9 1 16,-5-3 1-16,2 3-1 0,-2 2 0 0,1 3 2 15,1 10-1-15,1 5 1 0,-3 1 0 16,-3 3-1-16,2 2 2 0,-1 1-1 0,1-2 0 16,2 1-1-16,2 0 1 0,3-1 6 15,5-1-2-15,2-4 5 0,3-1-7 16,1-6-6-16,-4-2-14 0,0-9-29 15,0 0-53-15,-3-15-158 32,1-7-77-32</inkml:trace>
  <inkml:trace contextRef="#ctx0" brushRef="#br0" timeOffset="547064.1984">31710 17208 282 0,'0'0'53'0,"0"0"-5"0,0 0-19 0,0 7-8 0,0-7-3 0,0 2-1 0,0-2-3 0,0 2-1 0,0 2-5 0,0-4 1 0,0 1 2 0,0-1-1 0,0 1 1 0,0-1 1 0,0 2 0 0,0-2 1 0,0 0 0 16,0 3 0-16,0-3-2 15,0 0-9-15,0 0 6 0,0 0 1 0,0 0-4 0,0 0-1 16,0 0-2-16,0 0-10 0,0 0 10 16,2 0-1-16,-2-3 0 15,1 1 1-15,-1 1 0 0,2 0 0 0,-2 1 1 16,0-4 2-16,1 2 1 0,-1 2-2 16,2-2 1-16,-2 2 0 0,1-3-1 15,-1 1 1-15,2-4-1 0,-1 1 0 16,1 1 0-16,-1-1 0 0,-1 5 2 15,0-1-1-15,0 1 0 0,2-2 0 16,-2 2 1-16,2-6 0 0,0 0-1 0,-1 1-1 16,6-3 0-16,-4 6-1 0,3-4 0 15,1 1-2-15,1-1-1 0,2 3 0 16,0-3-1-16,-1 2 1 0,2 0-1 16,-2 3 1-16,-5-1 0 0,8-3 0 15,-5 5 0-15,3 0 0 0,2 0 0 0,-1 0 0 16,4 0 0-1,0 7 3-15,3 4-3 0,-2-1 3 0,-3 4-4 16,-2 1 1-16,-3 0-3 0,-3-3 12 16,-3 3-10-16,-2 5 10 0,0-5-5 15,-7 7-3-15,-6-7 6 0,-2-3-8 0,3-4 4 16,-3-4-4-16,6 0 2 16,3-2 1-16,1-2 2 0,5 0-1 0,0 0 2 15,0 0-3-15,0 0 0 0,0 0-1 16,0 0-1-1,11-7 5-15,7 1-7 0,7 2 7 0,4 3 0 0,3 1-4 16,-1 0 4-16,-4 8-7 0,-3 0 0 16,-3 2 1-1,-7 2 1-15,-5-2-1 0,-6 3 1 0,-3 2-1 0,-6 0 0 0,-10 5 1 16,-9-3 2-16,-3-3-1 0,-6 1-1 16,0-6-2-16,-3-2 1 0,2-2 0 15,3-1 6-15,3-1-1 16,10-2-3-1,-1-1 0-15,9 0-1 0,5 0-2 0,-6 0-2 0,7 0-8 0,1-1-20 16,0 1-23-16,4 0-33 0,-5-5-83 0,0 3-89 16</inkml:trace>
  <inkml:trace contextRef="#ctx0" brushRef="#br0" timeOffset="547472.0904">32409 17542 569 0,'0'0'21'0,"0"0"11"0,0 0 2 0,0 0-14 0,0 0-11 0,91-15-7 0,-71 21-1 0,-4 3 5 16,-1 5-5-16,-5 3 4 16,-6 5-3-16,-4-2 2 0,0 2 1 15,-11-1-3-15,-8-2 2 0,-4 0-5 0,-5-1 3 16,-7-1-2-16,-3 3-4 0,-6-4-8 16,-6-2-20-16,-1-6-36 0,-4-5-112 15,0-3-110 1</inkml:trace>
  <inkml:trace contextRef="#ctx0" brushRef="#br0">32701 16959 136 0,'0'0'29'0,"0"0"1"0,0 0 1 0,0 0 1 0,0 0-2 0,0 0-1 0,0 0 2 0,0 0-7 16,0 0-4-16</inkml:trace>
  <inkml:trace contextRef="#ctx0" brushRef="#br0">32455 17012 260 0,'0'0'53'0,"0"0"-11"0,0 0-13 0,0 0-3 0,0 0-6 0,0 0-4 0,0 0 0 0,0 0-5 0,0 0 2 0,0 0 3 0,16 0-1 0,-14 0 3 0,-2 0-5 0,0 0 0 0,1 0-3 0,-1-1-3 0,0 1 0 0,0 0-3 0,0-2 1 0,3 2-1 0,-3 0 1 0,1-1 2 0,5 1-1 0,4-4 2 0,1 2-1 0,4 1 1 15,1 1 6-15,-4 0-7 0,2 0 6 16,1 1-1-16,-7 2-4 0,10 1 4 16</inkml:trace>
  <inkml:trace contextRef="#ctx0" brushRef="#br0" timeOffset="560709.4298">33002 17240 113 0,'0'0'31'0,"0"0"-2"0,0 0 4 16,0 0 1-16,0 2 10 0,0-2-1 0,0 0 3 0,0 0-6 0,0 0-10 0,0-2-4 0,0 1-7 0,0-1 3 0,0 2 0 0,0-3-4 0,0 3 3 0,0-1-9 0,0 1-8 0,0-2 3 15,0 2-4-15,0-1 0 0,-2 1 0 16,2 0 1-16,-2 0 0 0,2 0 0 15,0 0 8-15,0 0-4 0,0 0 1 0,0 1 1 16,0 10 5-16,2 1-1 0,3 5-1 16,-1 1 4-16,-1-1-7 0,3 8-2 15,-2 0 1-15,5 0-2 16,-2-5-1-16,2 3 0 0,1-4-2 16,3 1-2-16,-3-3 0 0,3 1 0 0,-4-1-1 15,-1 1 3-15,-2-6-2 0,-1-3 0 16,-3-5 1-16,-2-4-1 15,0 0 0-15,0 0 5 0,0 3-6 0,2-3 1 16,-2 1-1-16,0 0-1 0,0 1 0 0,0 1-1 16,0-3 0-1,0 0-1-15,1 0-10 0,-1 0-9 0,0 0-28 0,0-13-38 16,-8-9-113-16,-1-13-104 0</inkml:trace>
  <inkml:trace contextRef="#ctx0" brushRef="#br0" timeOffset="565070.6268">32684 17066 142 0,'0'0'25'0,"0"0"2"0,0 0 0 0,0 0 0 0,0 0-2 0,0 0 0 0,0 0 1 0,13 2 3 15,-12-2 0-15,1 0 0 0,-2 0-3 16,1 0-6-16,-1 0-5 0,0 0 0 16,2 0-2-16,-2 0 1 0,0 0-3 0,0 0-1 15,0 0-3-15,0 0-1 0,0 0 1 16,0 0-1-16,1 0 1 16,-1 0-1-16,0 0 1 0,0 0 2 0,0 0 0 15,0 0-1-15,0 0-1 0,0 0-2 16,0 0-1-16,0 0 0 0,0 0 0 0,0 0 0 15,0 0 0-15,0 2 2 16,0-2-1-16,3 9 0 0,0-1 1 0,1 3-1 16,2 1-1-16,2-2-1 15,-2-1-1-15,2 2 1 0,-4-3 0 0,0 0-1 16,5 5-1-16,-6-3 8 0,3 6-7 16,1-5 7-1,-4 0-3-15,5 5-1 0,-3-6 1 0,-1-1 0 0,0 4-1 16,1-4-1-1,1 4 0-15,-1-5 1 0,2 6-3 0,-2-6 0 0,-1 2 2 16,1-4-3-16,-1 2 4 0,-1 0-4 0,-2-3 2 16,5 3 1-16,-5-5-1 15,1 0 0-15,1 3-3 0,-2-4 0 16,1 3 0-16,-1-2 2 0,2 2 0 16,-3-5 0-16,0 0-2 0,0 0-1 0,0 2 4 0,2-1-2 15,-2 0 1 1,0 1 0-1,0 0-2-15,1-1 0 0,-1 2 1 0,0-3 2 0,0 3-1 0,0-3 0 16,0 2-1-16,0 1-1 0,0-3 1 16,0 2-2-1,0-1 0-15,0 0 2 0,0 3 0 0,0-4 1 0,0 1 0 0,0 0 1 16,0 1-2-16,0-2 1 0,0 3 3 16,0-3-4-16,0 0 0 0,0 0 0 15,0 0-1-15,0 2 2 0,0-2 0 16,0 0-2-16,0 0 1 0,0 0-2 15,0 0 0-15,-3-2 2 0,0-3-1 16,0 3 1-16,-1-6 1 0,2 3-1 16,-2-6 0-1,0 4 1-15,3 2-4 0,-2-5 2 0,1 4 2 16,-1-5-4-16,-1-9 0 0,1 10 3 16,-2-8-4-16,1 4 3 0,1 6-2 0,-2-9 2 15,0 9-3-15,1-2-3 0,-2-5 5 0,2 8-8 16,-1-1 11-16,1 1-3 15,3 1 2-15,-1 2 0 0,2 0-2 0,0-2 2 16,0 1-2-16,0-2 0 0,0-3 0 16,0 7-1-16,2-2 0 0,2-1 0 15,-4 6 0-15,0-1-1 0,0 1 1 0,0-6 0 16,0 2-1-16,1-1 1 16,1 1 3-16,-2 4-1 0,0-2 0 0,0 2 0 15,0-1 0-15,0 1 1 0,0-3-1 16,0 2 0-16,0-2-1 15,0 2 1-15,0 1-1 0,0-2 0 0,0-1-2 0,0 1 0 16,0 1-2-16,0 0 0 0,0 0 1 16,0-2-1-16,0 3 0 15,0-2-2-15,0 0-2 0,0 0-3 16,0 1-8-16,0 1-9 16,0-3-17-16,4-1-36 0,-1-2-85 0,1-6-116 0</inkml:trace>
  <inkml:trace contextRef="#ctx0" brushRef="#br0" timeOffset="565945.311">32528 17040 124 0,'0'0'39'0,"0"0"-3"0,0 0-6 0,0 0-13 0,0 0-1 0,0 0-3 0,0 0-1 16,0 0 0-16,0 0 3 0,0 0 7 16,-60 0 6-16,47 0 4 15,-1 0-4-15,8 0-1 0,0 0-1 32,0 0 0-32,1 0 1 0,-2 0-4 0,1 0-5 0,6 0-6 0,-2 0 0 0,2 0-3 15,-1 0 0-15,-1 0-2 0,2 0 0 16,0 0 0-16,0-2 1 0,0 2 1 15,2-1 4-15,12 0-2 0,7-6 1 16,6 3-4-16,5 1-3 0,1-1 4 0,3 2-2 16,2 2-1-16,-1-5 1 15,2 3-8-15,-1 1 0 0,-1-3 0 16,-2 1-2-16,0 0 3 0,0 1 0 16,-2 2 3-16,0-2-2 0,1 2 2 15,-3-2 0-15,0 0 1 0,-2 0 0 0,-3-2-1 0,-8 1 1 16,-2 3-3-16,-3 0-1 15,-7-2 1-15,4-1-2 0,-4 3 1 16,0 0 1-16,1 0 1 0,-7 0 0 16,0-2 0-16,0 2-3 0,1 0 1 0,1 0 0 15,-1 0-1-15,1 0 2 0,-1 0 0 16,1 0-4 0,-1 0 4-16,1 0-2 0,-2 0 1 0,0 0 2 0,1 0-2 15,-1 0 0-15,0 0 0 0,2 0-1 16,-2 0 1-16,0 0-2 0,0 0 1 15,0 0 1-15,0 0 0 0,0 2 1 0,-6 1-5 16,-6-1-15 0,-7 1-34 15,-2-3-106-15,-11 0-153-1</inkml:trace>
  <inkml:trace contextRef="#ctx0" brushRef="#br0" timeOffset="609488.5954">16467 7005 297 0,'0'0'39'0,"0"0"-7"0,0 0-9 15,0 0-7-15,0 0-8 0,0 0-3 16,0 0-3-16,0 0 3 0,0 0 1 16,0 0 3-16,-7-20 6 0,7 14 0 15,-1-6 2-15,1 1 3 0,-3-1-3 16,3 2-1-16,-1-4 0 0,-2-4-3 15,3 5-4-15,-2-6-3 0,1 1-2 16,1 5-3-16,0-7 2 0,0 8 0 0,-2 1 1 16,2-3 3-16,-1 1 3 0,1 3 3 15,-2 4 3-15,1-5 0 16,-1 7-2-16,1 0-1 0,1-1-3 16,0 5-1-16,-2-1-4 0,2 1-2 0,0-3-1 15,-1 2-1-15,1-1-2 0,-3 2 0 0,3 0-1 16,0-3 0-16,0 3 1 15,0 0 1-15,0 3 1 0,0 10 1 16,3 2-1-16,-2 3 0 0,2 5 0 16,0-1 0-16,-1 1 1 0,-1 2 0 0,-1 0 0 15,2 2 0-15,-2-4 0 0,1 2 2 16,1-2 0-16,-1-2 1 0,2 2 0 16,0-2 0-16,1 2-1 15,0 2-1-15,-1-2 0 0,0 4 0 0,2 1 2 16,-2 0-3-16,-1 0 3 0,0-1-4 15,1-1-1-15,-2-2 1 0,3-2 0 16,-2-1 0-16,-1-6 0 0,1 1 1 16,-1 2 0-16,-1-5 3 0,0 6-3 15,0 0 1-15,0-5 1 0,0 6-1 0,0-1-1 16,0-6 0-16,0 5-2 0,0-6 0 16,0-7-1-16,2 4 1 0,-1-3-1 15,-1-1 0-15,2-1 1 0,-2-4-2 16,0 0-1-16,0 0-2 0,0 2-10 15,1-2-21-15,-1 0-42 0,0-4-84 0,0-11-140 16</inkml:trace>
  <inkml:trace contextRef="#ctx0" brushRef="#br0" timeOffset="610220.1657">16482 7428 139 0,'0'0'55'0,"0"0"0"15,0 0-1-15,0 0-7 0,0 0-9 16,0 0-7-16,0 0-7 0,0 0-2 15,0 0-3-15,0 0 1 0,-49-29-5 16,45 27-2-16,4 2-2 0,-3-5-1 16,1 1-2-16,-1-2 3 0,2 4 0 15,-1-4 1-15,1 1 0 0,-1 1-1 0,2-1 0 16,-1-1 1-16,1 1-2 0,-2-2 0 16,2 3 1-16,0 4-2 0,0-7 0 15,0 3-2-15,0-2-2 0,0 1-2 16,0 0 0-16,0 1-1 0,2 0-1 15,2-6 0-15,2 3 0 0,1-1 0 0,5-1-1 16,0 0 1-16,2 2 0 0,3-2 0 16,2 1 2-16,0 3 0 0,0 1 0 15,2 1-1-15,2 1 0 0,-1 2 1 16,3 0-1-16,-1 2-1 0,1 3 1 16,1 2-2-16,-1 1 0 0,-1 4 0 15,-1-2-1-15,-1 3 1 0,-5 3-1 16,-2 0 1-16,-5 3-1 0,-4 1 1 15,-6-1 0-15,-3 4 2 0,-12 0-1 16,-6 0 3-16,-7-2-1 0,-5 0 2 16,-5-1-1-16,-5-1 1 0,1 0-2 0,-4-3 2 15,-1 2 1-15,1-5 0 16,4-2 1-16,3-4 0 0,6-3-3 0,10 0-1 16,10-4-1-16,7 2-2 15,6-2-1-15,-1 0-1 0,1 0-3 0,-2 0-5 0,1 0-6 16,1 0-18-16,0 0-36 15,0-2-80-15,1-6-148 0</inkml:trace>
  <inkml:trace contextRef="#ctx0" brushRef="#br0" timeOffset="610890.9934">17052 7450 281 0,'0'0'79'0,"0"0"-9"15,0 0-12-15,0 0-10 0,0 0-15 16,0 0-8-16,0 0-9 0,0 0-6 15,0 0-3-15,-15-22 1 0,28 11-1 16,2 5 5-16,8 1-2 0,0 3-1 0,0 2-3 16,0 3-5-16,-1 11-1 0,-6 3 1 15,-2 6-1-15,-5 7 0 0,-8 3 0 16,-1 6-1-16,-8 2 2 0,-11 2 1 16,-3-4 0-16,-2-1 4 0,-2-5-2 15,1-4 2-15,4-2 7 0,3-7-4 16,5-4 4-16,6-8-3 0,4-4 1 15,3-4 2-15,0 3 6 0,4 1 0 16,13 0-1-16,11-1-7 0,7-3-7 16,5-3 0-16,6-5-5 0,2 1 5 0,3-3-4 15,-3 3 0-15,-1 0-1 0,-3 3 0 16,-1 0-1-16,-2 3 0 0,-4-1 0 16,-2 2-4-16,-3 0-2 0,-9 0-9 15,-2 0-19-15,-7 0-37 0,-10 0-127 16,4 0-116-16</inkml:trace>
  <inkml:trace contextRef="#ctx0" brushRef="#br0" timeOffset="612962.4909">18086 7816 622 0,'0'0'-3'0,"0"0"0"15,0 0-1-15,79 12 3 0,-63 1-1 0,-2 3 4 16,-3 6-2-16,-2 3-1 0,-6 0 1 16,-3 4-1-16,-5 1 1 0,-11 4-1 15,-10 2-3-15,-7 3-4 0,-9 2-11 16,-9-4-51-16,-1 1-88 0,-3-4-106 15</inkml:trace>
  <inkml:trace contextRef="#ctx0" brushRef="#br0" timeOffset="619089.1746">19590 7069 132 0,'0'0'34'0,"0"0"-6"15,0 0-4-15,0 0-4 0,0 0 3 16,0 0-6-16,0 0-2 0,0 0-3 15,0 0-8-15,80-85 2 0,-59 74-2 0,0 1-1 16,2-1 5-16,-1 0-1 0,-1 1 5 16,0-1 2-16,-3 0-3 0,0 2-1 15,-2-2 2-15,-1 3-4 0,-4 0 0 16,1 1-1-16,-5 0-1 0,0 1 2 16,2 0 4-16,-6 3 1 0,0 0 4 15,-3 3 0-15,0-2 0 0,0 2-2 16,1-1-3-16,1-1-5 0,-2 1-2 15,0 0-1-15,1-1-3 0,-1 1 1 16,0-1-1-16,2 1-1 0,-2-1 2 0,0 0 1 16,0 1-3-16,0 0 2 0,0-2-1 15,0 2 0-15,0 0-1 0,0 0 0 16,0-2 0-16,0 3 0 16,0-2 2-16,-6 2-2 0,0 0 0 0,-1-2 0 15,-3 2-2-15,5 0 2 0,-1 0 0 16,-3 0 0-16,4 0 2 0,-4 4-2 15,2 1 0-15,-1 0 0 0,0 0 1 16,1 1-1-16,-3 2 1 0,-2 0 0 16,1 1-3-16,-1-1 2 0,1 1 0 0,-1 0 0 15,-4 3 2-15,6-4-2 0,-3 0 1 16,1-3 0-16,2 0 0 0,-5 3 1 16,3-1 0-16,3-3 0 0,-5 4-1 15,2 1 0-15,4-5-1 0,-4 3 0 16,6-1 1-16,-1 2-1 0,-2-1 1 0,4 2 1 15,-4 4-2-15,1-2 1 16,-1 0-1-16,1 0 0 0,-1 2 2 16,1 0-1-16,-5 1 0 0,1 3 0 15,-1-3 0-15,0 1 1 0,0 2-2 0,2 0 4 16,-1 3-2-16,-1 0 4 0,3 1-4 16,3 3-1-16,-2 0 1 0,3 2 0 15,2 1 0-15,1 2 2 0,2 2 1 16,-1-2 0-16,2 4 2 0,0-1 0 15,6 1 2-15,3 1 2 0,5-1 1 0,4 0-1 16,5-1 2-16,5 0-1 0,7-4-5 16,7-2-2-16,3-2-2 0,4-3-3 15,0-3 0-15,2-3-4 16,1-2-4-16,-3-5-7 0,0 1-24 0,-2-4-35 16,-4-2-93-16,-4-3-116 0</inkml:trace>
  <inkml:trace contextRef="#ctx0" brushRef="#br0" timeOffset="620116.9972">20480 7321 215 0,'0'0'11'0,"0"0"22"16,0 0 11-16,0 0 8 0,0 0-10 16,0 0-7-16,0 0-9 0,0 0-6 15,0 0-3-15,0 0-2 0,20-13-5 16,-14 9 0-16,0-1-3 0,-1-2-1 15,0-1 1-15,1 2 0 0,-3 3 3 0,1-5 2 16,-1 5 1-16,-1 0 1 0,1 0-2 16,-3 3-3-16,1-5 0 0,0 1-3 15,1-3 0-15,-1 1 0 16,-1 6-2-16,0-5 3 0,0-1-4 0,0 0-5 16,0-4 4-16,0 5-5 0,0-2 5 15,-1-2-2-15,-1 5 1 16,-2-5 0-16,0 1-2 0,-4 1 1 0,0 1 0 15,-1-1 1-15,2 2-1 0,-3-2 2 16,1 1-1-16,2 1 0 0,0 0 0 0,2 2-1 16,-5-2 0-16,6 4 2 0,-5-2-2 15,0 0 0-15,4 2 1 16,2-2-1-16,-3 2 2 0,2-1-1 0,-1 2 0 16,1 0 0-16,4 0-1 0,-2-3-1 15,2 3 3-15,-6 0-2 0,-2 0 1 0,2 0 0 16,-4 0-1-16,3 0-1 15,-5 0 1-15,-5 3 0 0,7 0 1 16,-5 2 0-16,0 0-1 0,6-2 1 16,-7 3-1-16,9-3-1 15,2-1 1-15,-3 2 0 0,3-3-1 0,-5 4 0 0,3-1 1 16,0 5-2-16,-3 1 1 0,3 2 6 16,-2 5-4-16,3-6 5 0,1 5-5 15,2 0 1-15,0-3 1 0,1 5 1 16,2 0 2-16,0-1-1 0,0-1-1 0,2 0 1 15,4-2-2-15,2-4 1 16,2 5 0-16,-1-6 1 0,1-2 0 0,-3-1-2 16,2-2 0-16,1 1-1 15,-2-3 0-15,3 0 1 0,-7 0 1 0,2-1-2 16,-1-1 1-16,6 0-1 0,-1-1 0 16,6-5 0-16,-2-3-2 0,2-1 1 15,4-3-1-15,-4-2 0 0,1-4 0 16,-2 1 2-16,1 0-2 0,-3 0 0 15,-1 1 0-15,-2 6 0 0,-5 4 0 0,1 1 0 16,-3 3-1-16,0-1 0 0,0 2 0 16,-3 2-1-16,2 0 0 15,3 4 2-15,1 9 0 0,1 7 1 0,0 2 2 16,2 2-3-16,0 2 3 0,-1-1-2 16,5 0 0-16,0-3-1 0,6-2 0 15,2-3-2-15,2-5 1 0,3-2-2 16,-2-6-4-16,-2-3-14 0,1-1-24 15,-3-1-47-15,-4-9-125 0,-1-6-78 16</inkml:trace>
  <inkml:trace contextRef="#ctx0" brushRef="#br0" timeOffset="620797.3019">20898 7365 124 0,'0'0'62'0,"0"0"-3"16,0 0-10-16,0 0-8 0,0 0-8 16,0 0-3-16,0 0-1 0,0 0 1 15,0 0-3-15,0 0-1 0,-10 6-5 16,10-6-4-16,0 0 0 0,-1 1 1 15,1-1-1 1,0 0-2-16,0 0-5 0,0 0-2 0,0 0-3 0,1-1 0 0,9-5 1 16,2-3 1-16,1-2 2 0,7 0 1 15,3 1 1-15,5 2 1 16,2 2 0-16,3 3-7 0,3 3-1 0,-1 0-4 16,-3 4-1-16,-5 9-1 0,-4 1-2 15,-8 5-4-15,-6 2 3 0,-5 1 1 16,-4 2 2-16,-13-1 2 0,-4-1 0 15,-7 0 0-15,-1-3 1 0,0-4-1 16,1-1 2-16,7-4 0 0,9-6-1 0,2-1 2 16,6-3-2-16,-1 0-1 0,1 0 0 15,0 0 0-15,11-2 0 0,10-5 2 16,7-1 1-16,8 1-3 0,2 7 2 16,1 0-2-16,-3 0-1 0,-4 12 2 15,-6 3-3-15,-6 2-1 0,-7 4 2 0,-5 0-2 16,-7 4 2-16,-1-1 2 15,-12 2 0-15,-6-2 0 0,-6-1 0 16,-5-2-1-16,-2-3 1 0,-3-1 0 16,0-3 1-16,-1-4-2 0,3-1-2 0,2-3 5 15,5-3-12-15,5 0-8 0,3-3-16 16,5 0-23-16,6-1-34 0,2-1-57 16,4-1-93-16</inkml:trace>
  <inkml:trace contextRef="#ctx0" brushRef="#br0" timeOffset="621171.407">21717 7700 580 0,'0'0'5'0,"0"0"-1"15,0 0 2-15,0 0 0 0,0 0-1 16,0 0-2-16,0 0-2 0,0 0 0 0,30 81-1 16,-30-59 0-16,-7 4 5 0,-7 0-5 15,-4 1 3-15,-4-2-3 0,-1-1-3 16,-2-3-4-16,-2-4-17 0,0 0-64 16,-2-6-180-16</inkml:trace>
  <inkml:trace contextRef="#ctx0" brushRef="#br0" timeOffset="622126.5645">22219 7299 271 0,'0'0'51'0,"0"0"-7"0,0 0-8 16,0 0-9-16,0 0-7 15,0 0-6-15,0 0-1 0,0 0-3 0,0 0-1 16,0 0 1-16,0-48 2 0,0 46-1 16,0 2 2-16,0-2-3 0,0-1 0 15,0 2-2-15,0 0-3 0,0 0 1 16,0 1-7-16,2-3 0 0,-2 3 1 15,3 0-1-15,0 6 2 0,3 8 0 0,0 7 0 16,0 4 1-16,-3 2-1 0,-2 5 3 16,2 0-3-16,-3 1 2 0,0 2 0 15,0-1-1-15,0-2 1 16,0-2 2-16,1-4 1 0,0-8 0 0,1 1-2 16,-1-8-1-16,1 0-2 0,-1-1 0 15,1-5-1-15,-1-1 0 0,-1-4 0 16,0 0 0-16,0 0 0 0,0 3 2 15,2-2-2-15,-2 0 1 0,1 0-5 16,-1-1-8-16,2 0-17 0,4 0-35 0,1-3-83 16,6-10-118-16</inkml:trace>
  <inkml:trace contextRef="#ctx0" brushRef="#br0" timeOffset="622692.6612">21864 7228 75 0,'0'0'51'0,"0"0"13"15,0 0-2-15,0 0-8 0,0 0-5 0,0 0-8 16,0 0-8-16,0 0-5 0,0 0-4 16,-26-4-5-16,25 4-6 0,-1 0-4 15,2 0-2-15,0-2 1 16,0 2-2-16,2-1 4 0,13-3 1 0,9 1 2 16,8-1 1-16,6 0-2 0,5-5 1 15,6 2-6-15,3-2 3 16,7 0-6-16,3 1-1 0,-1 1-2 0,-5 3 0 15,-4 0-2-15,-10 2 2 0,-5 2-1 16,-13 0 0-16,-8 0 1 0,-10 0-1 0,-6 0 1 16,0 0 2-16,0 0-1 0,1 0-1 15,1 0-1-15,-1 0-2 0,1 0 1 16,-1 0 0-16,1 0-3 0,-1 0-2 16,0 0-6-16,1 0-5 0,-1 0-17 15,5 0-44-15,1 0-90 0,-2 0-98 16</inkml:trace>
  <inkml:trace contextRef="#ctx0" brushRef="#br0" timeOffset="623640.8551">22550 7557 194 0,'0'0'46'0,"0"0"-12"0,0 0-7 15,0 0-7-15,0 0-4 0,0 0 4 16,0 0 3-16,0 0 8 0,0 0 5 0,0 0-3 15,-11-18 0-15,11 17-8 0,0-1-6 16,0 1-3-16,0-2-4 0,0 3-3 16,0 0-3-16,0 0-3 15,0-2-2-15,0 2 1 0,0-1-4 0,0 1 2 16,0-1 0-16,0 1 0 0,0-3 3 16,0 3-2-16,0 0-1 0,0 0 1 15,0-1-1-15,0 1 0 0,0 0 1 16,0 0 0-16,0 0 1 0,0 0 1 15,0 1 0-15,0 6 0 0,0 5 2 0,5 3-4 16,-1 0 2-16,1-1-1 0,-1 1-1 16,1 0 1-16,0 2 0 15,-1 4 0-15,2 1 2 0,-1-1 0 16,-1-2 1-16,-1-4 0 0,2 1 1 0,-2 1-1 16,-1-7 1-16,1 5-1 0,-2-6 0 15,-1-4-2-15,2 6 0 0,-1-5 2 16,-1-2-4-16,2 2 4 0,-2-6-5 15,0 0 0-15,0 0-1 0,0 1 1 16,1 1 0-16,-1-1-1 0,0 1-2 0,0 0-4 16,1-2-9-16,-1 0-19 0,0 0-39 15,3 0-95-15,2-8-111 0</inkml:trace>
  <inkml:trace contextRef="#ctx0" brushRef="#br0" timeOffset="624061.4682">22865 6889 439 0,'0'0'11'0,"0"0"1"0,0 0 4 0,87 40-4 16,-61-17 2-16,3 4-3 0,0 4 0 16,1 1-2-16,2 1-2 0,-2 2 1 15,0 2-5-15,-1 0 0 0,-3 1 0 16,-1 1-1-16,-3 1 1 0,-4 1 1 15,-4 2 0-15,-3 2-2 0,-5 0 2 0,-3 4 0 16,-3-1 1-16,-5-2-3 0,-5-1 1 16,-3-1-1-16,-1-1 0 15,-4-3 1-15,0-1-3 0,0 0 2 16,-2-2-4-16,1 0 0 0,0-2-1 0,-1-1-3 16,3-1-3-16,-5-3-13 0,2-5-62 15,2-5-176-15</inkml:trace>
  <inkml:trace contextRef="#ctx0" brushRef="#br0" timeOffset="624721.4434">23565 7857 545 0,'0'0'-6'0,"0"0"3"15,0 0-2-15,0 0 2 0,0 0 1 16,56 77 1-16,-48-59 1 0,-4 2 1 16,-1 1 1-16,-1 0 1 0,-2-1-1 15,0 2 1-15,-2-3-2 0,-5 1-3 16,-4-1-3-16,0 1-5 0,-4-1-37 15,4-1-114-15,-1-4-92 0</inkml:trace>
  <inkml:trace contextRef="#ctx0" brushRef="#br0" timeOffset="633947.4675">24710 6948 4 0,'0'0'13'16,"0"0"3"-16,0 0-2 0,0 0 1 16,0 0 3-16,0 0 1 0,0 0-5 15,0 0-1-15,0 0-2 0,81-50-1 16,-78 48-1-16,1 0 3 0,-4 2 2 15,0-2 2-15,0 2-1 0,2 0-1 0,-1-1-4 16,1 1-5-16,-2-2-2 16,1 2-2-16,-1-1 1 0,2 1 1 0,-2 0 0 15,0 0 0-15,2-2 0 0,-2 2-1 16,0 0 2-16,2 0 2 0,-2-1 0 16,0 1 1-16,0 0 1 0,1 0 0 15,-1 0-1-15,0 0-2 0,0 0-2 16,0 0 0-16,0 0-3 0,0 0 0 15,0 0 0-15,0 0-2 0,0 0 2 16,0 0 0-16,0 0 0 0,-1 0-1 0,-1 0 1 16,0 0 1-16,0 0-1 15,1 0 3-15,-1 0-2 0,1 0 1 0,-1 0-2 16,1 0 3-16,-1 0-2 0,1 1 2 16,0-1-3-16,-1 0 1 0,1 2 2 15,-1-2-2-15,1 1 2 0,-1-1 2 16,1 2 2-16,-1-2 0 0,1 1 0 15,-1-1 0-15,1 2-2 0,-2-2 1 16,-1 4-1-16,1 0 0 0,0-1 0 16,0 1-2-16,0-2 1 0,0 0-1 15,0 2 1-15,-5 2-1 0,5-3 3 0,-3 3 3 16,-1 2-2-16,0-2 4 0,1 0-1 16,-3 1-1-16,2-3 0 0,1 3-3 15,0-1 1-15,3-3-2 0,-1 0 0 16,1-1 0-16,0 0-1 0,1 2 0 15,-1-2-2-15,3-2 1 0,-3 4 0 16,0 0 1-16,0-1-1 0,-2 5-1 16,1-3 1-16,-1 1 1 0,0 1-1 15,2-4 0-15,-1 5-1 0,2-4 0 0,-1-1-1 16,-1 5-1-16,1-3 2 0,-2 2 0 16,-1 1 0-16,1-1-1 0,0 1-1 15,0-1 1-15,1 1-1 0,-2 0 2 16,2-1-1-16,1-2 1 0,-1 2 0 15,2-3-1-15,1 0 5 0,-1 0-4 0,2-4 4 16,-1 5-4-16,-1 0-1 16,1 0 0-16,-4 3 0 0,3-3 0 15,-1 4 2-15,-1 0-2 0,1 0 1 16,0 1-1-16,1-6 1 0,-1 5-1 0,2-4 1 16,-1-1-2-16,2 1 1 0,-1 0 0 15,1 1-1-15,-2-2 0 0,1 6 0 16,1-4 0-16,0-1 0 0,-2 6 0 15,2-6 0-15,-1 0 0 0,0 6 1 16,1-5-1-16,-3 0 1 0,2 5 0 0,1-6-1 16,-2 1 1-16,1 5 0 0,1-6 0 15,0 1 0-15,-2 6-1 0,2-6 0 16,0 1 0-16,0 3 0 0,0-4 0 16,0 0 0-16,-1 4 0 0,1-3 0 15,0-3 0-15,-2 9 1 0,2-7-1 0,-1 4 2 16,-1 2-2-16,2 1 0 15,-1-1 0-15,1 0-2 0,-2-1 2 16,2 2 0-16,-1-1 2 0,-1 0-2 16,2 1 0-16,-1 0 0 0,-2 6-2 0,2-9 2 15,-1 9 2-15,1-8-2 0,-1 2 1 16,2-2-1-16,0 4 1 0,0 3-1 16,0-7 2-16,0 8 0 0,2-4 0 15,1 1-1-15,1 6 1 0,0-1 2 16,1 3-1-16,-1-2 4 0,1 4-4 0,1-1 1 15,2 2 1-15,1-2 1 16,-1 1 1-16,4-2 0 0,-2 1 0 16,4-2-2-16,-1-2 2 0,5 2-2 0,-1-3 1 15,3 0-1-15,3 2-1 0,-1-3-1 16,3 2-2-16,-1-3-1 0,2 2-1 16,0-1-2-16,-1-2-2 0,3-2-5 15,-4 2-14-15,-1-4-39 0,-2-1-82 16,-6-4-143-16</inkml:trace>
  <inkml:trace contextRef="#ctx0" brushRef="#br0" timeOffset="637578.7954">25315 7395 48 0,'0'0'31'15,"0"0"10"-15,0 0 2 0,0 0-7 16,0 0-10-16,0 0-10 0,0 0-6 0,0 0-6 16,0 0-1-16,0 0-2 0,-18-35 2 15,7 35 3-15,-4 5 1 0,-1 1 2 16,3 3 0-16,2-1 4 0,3-1 0 16,1 1 2-16,6-5 3 0,1 1 6 15,0 1 4-15,0 2 1 0,4 3-3 16,5-7-7-16,2 1-5 0,1-4-5 15,8 0-4-15,-4-3-2 0,6-3-2 16,-8 0-1-16,-2-3 0 0,-2 0-1 16,-6 2-1-16,2-1 4 0,-3 5-5 0,-3-4 1 15,0 4 1-15,0-4 0 0,-1-1 1 16,-4 6 2-16,-5 2 0 0,-6 0 2 16,2 0 0-16,-5 10 1 15,4 0 2-15,4-3-1 0,4 6 1 0,2-6 0 16,1 2 1-16,1 2-1 0,1-7 2 15,2 2-1-15,0-6 2 0,0 3 1 0,0-1 2 16,3 2-3-16,6 0 1 16,1-4-5-16,5 0-3 0,3-8 0 15,-3-5-3-15,-3-2 0 0,-1-5 0 0,-2-3-2 16,-3 1 0-16,-3 3 0 0,-2 1-1 16,-1 6 1-16,0 2 1 0,-1-2 1 15,-7 8-2-15,-6 0 0 0,-6 4 2 16,-8 4 0-16,-1 9 6 0,-1 7-2 15,-1 6 2-15,1 7 0 0,1 6-1 0,0 4-1 16,3 0 2-16,4 1-2 0,4-2 1 16,6-5 1-16,5-3 0 15,3-7 0-15,4-3-1 0,10-6 2 0,6-5 3 16,8-4-1-16,8-6-4 0,4-3-4 16,6-2-5-16,1-7-10 0,1-3-11 15,1-5-20-15,-2-1-34 0,0-4-71 16,-1 2-114-16</inkml:trace>
  <inkml:trace contextRef="#ctx0" brushRef="#br0" timeOffset="637926.3927">25774 7553 493 0,'0'0'20'0,"0"0"5"16,0 0 0-16,0 0-1 0,0 0-7 0,0 0-5 15,0 0-1-15,0 0 0 16,0 0 0-16,-27 97-3 0,27-71-1 16,0 1-5-16,0-2-1 0,0-7-1 0,0-1-3 15,0 1-3-15,0-6-2 0,1 6-7 16,1-7-25-16,-2-7-46 0,1 2-78 16,-1-6-106-16</inkml:trace>
  <inkml:trace contextRef="#ctx0" brushRef="#br0" timeOffset="638124.7505">26123 7753 599 0,'0'0'-16'0,"0"0"6"15,0 0 2-15,0 0 7 0,0 0 4 16,33 94-3-16,-50-63 0 0,-6-2-5 15,-6-4 1-15,-5 0 2 0,-2-5 0 16,-1-3-1-16,-5 0-8 0,3-3-16 16,3-3-35-16,4-4-52 0,10-1-97 0</inkml:trace>
  <inkml:trace contextRef="#ctx0" brushRef="#br0" timeOffset="638679.3686">26558 7342 170 0,'0'0'81'16,"0"0"-2"-16,0 0-9 0,0 0-19 16,0 0-21-16,0 0-9 15,0 0-9-15,0 0-7 0,0 0 1 0,0 0-2 16,-4-34 3-16,4 34 0 0,0 0 2 16,1 0-3-16,1 13 0 0,-1 4 1 15,1 8 0-15,-2 0 3 0,0 4-3 16,0 3 0-16,1-1-1 0,2 2-2 15,-2 3-1-15,1-3 0 0,-2-2-2 16,1-3 0-16,-1-8 0 0,0-2 0 0,0-8-1 16,0-3 0-16,0-1-1 0,0-6 0 15,0 0-1-15,0 0-2 0,0 1-1 16,2 1-4-16,-2-1-9 16,0 0-35-16,0-1-63 0,3 0-92 0</inkml:trace>
  <inkml:trace contextRef="#ctx0" brushRef="#br0" timeOffset="639124.7298">26242 7292 229 0,'0'0'66'15,"0"0"5"-15,0 0-5 0,0 0-16 0,0 0-16 16,0 0-11-16,0 0-6 0,0 0-1 16,0 0 2-16,21-17-2 15,6 9 0-15,5 2 0 0,9 2-1 16,6-2 1-16,6-1-5 0,5 1-2 0,-1 2-5 16,-2-1-2-16,-5 3-2 0,-7-1 0 15,-7 1 0-15,-6 1 0 0,-8 1-2 16,-4 0-1-16,-6 0-2 0,-7 0-1 15,1 0-1-15,-6 0 0 0,0 0-2 16,0 0-1-16,1 0-11 0,-1 0-14 0,0 4-38 16,0-1-53-16,-1 2-71 0</inkml:trace>
  <inkml:trace contextRef="#ctx0" brushRef="#br0" timeOffset="639567.9434">26885 7641 392 0,'0'0'15'0,"0"0"5"0,0 0 1 0,0 0-1 16,0 0-8-16,82-3-8 0,-61 4-1 16,-3 10-4-16,-4 5 1 0,-5 1 1 15,-4 6 0-15,-5 4 2 0,-6 3 3 16,-10 4 2-16,-4 0-2 0,-2-2 1 15,-1-3 0-15,0-5 3 0,4-5 0 0,5-7 2 16,5-4 0-16,6-3 4 0,3-5-1 16,-1 0 7-16,1 3 3 0,4 2-2 15,8-1 0-15,9 1-6 16,5-5-7-16,5 0-7 0,0 0-7 0,1-2-3 16,-1-3-9-16,-2 1-12 0,-2-1-21 15,-4-2-39-15,5 0-71 0,-2-4-114 16</inkml:trace>
  <inkml:trace contextRef="#ctx0" brushRef="#br0" timeOffset="639976.6287">27452 7070 320 0,'0'0'25'16,"0"0"16"-16,0 0 6 0,82-30-1 0,-57 30-9 15,-1 7-10-15,0 10-5 16,2 5-2-16,1 8 3 0,1 7-8 16,0 3 0-16,0 3-6 0,-1 9-6 15,1 1 0-15,-5 5-3 0,0 2 1 0,-4 3-2 16,-4-2 1-16,-8 2 0 0,-3-3 0 16,-4-3 3-16,-13-4-3 0,-6-3 4 15,-5-3-4-15,-4-5 0 0,-2-4 3 16,-2-2-6-16,-1-4-3 0,-1-5-15 15,4-2-56-15,3-7-195 0,5 0-12 16</inkml:trace>
  <inkml:trace contextRef="#ctx0" brushRef="#br0" timeOffset="640647.9276">28260 7952 312 0,'0'0'18'0,"0"0"1"0,0 0 0 0,0 0 2 15,0 0 1-15,0 0 3 16,0 0 1-16,0 0-2 0,0 0-1 15,18 90-8-15,-18-64-4 0,0 1-3 16,-6 0-1-16,-2 2-3 0,-1-2 1 0,1-1-5 16,-1-2-1-16,4-7-3 0,0 0-7 15,0-7-29-15,3-4-87 0,1 1-130 16</inkml:trace>
  <inkml:trace contextRef="#ctx0" brushRef="#br0" timeOffset="641224.3074">29188 7090 95 0,'0'0'55'15,"0"0"9"-15,0 0 7 0,0 0-8 16,0 0-15-16,0 0-22 0,0 0-12 0,0 0-12 16,0 0-2-16,0 0 0 0,-21-16 4 15,-14 49 11-15,-3 11 5 0,2 11 9 16,-1 10 3-16,5 6-1 16,6 4-4-16,12 5-5 0,11 1 0 0,6-5-10 15,17 2 0-15,11-4-5 0,10-2-7 16,10-1-3-16,2-2-9 0,7-3-7 0,2-1-14 15,3-7-42-15,3-3-130 16,-3-7-70-16</inkml:trace>
  <inkml:trace contextRef="#ctx0" brushRef="#br0" timeOffset="645539.3515">29715 7378 316 0,'0'0'67'16,"0"0"-12"-16,0 0-15 0,0 0-23 0,0 0-14 16,0 0-3-16,0 0 4 0,0 0 3 15,0 0 3-15,0 0 2 16,-68 30 0-16,59-19 0 0,5-2 0 0,1-7 0 16,2 3 0-16,1-5 0 0,0 0 2 15,0 0 1-15,0 1-2 16,0-1-1-16,0 0-3 0,10 0-5 0,6-11-2 15,0-4-1-15,-1-3-1 0,0-3 1 16,-2 1 0-16,-4 5 0 0,-5 6-2 16,-1 6 1-16,-3 3 1 0,0-2-1 0,0 2 2 15,0-1-1-15,-9 1 1 0,-7 0 0 16,-3 3 1-16,1 9 0 0,2 2 1 16,1-1-2-16,7-1 2 0,0-1-1 15,4-4 1-15,1-3 0 0,2 0 0 16,1-4 1-16,-3 0 2 0,3 0 2 0,0 0-1 15,0 0 1-15,8 0-2 16,7-9-5-16,4-5 2 0,-3-6-3 0,1-2-2 16,-5-1 1-16,-2 7-4 15,-6-3 3-15,-1 8 0 0,-3 2-2 0,0 0 0 16,-7 4 1-16,-9 3 0 0,-4 2 3 16,-7 7 1-16,-2 8 0 0,1 7 3 15,-1 2-2-15,0 4 0 0,4 1 0 16,4 1 1-16,5-2-2 0,7 0 2 15,5-3-1-15,4-1 2 0,16-4 1 0,8 0-4 16,9-3-1-16,5-4-2 0,6 0-4 16,0-6-8-16,0 0-16 0,2-3-30 15,-6-3-88-15,4-1-159 16</inkml:trace>
  <inkml:trace contextRef="#ctx0" brushRef="#br0" timeOffset="645928.08">29961 7568 517 0,'0'0'15'0,"0"0"5"16,0 0 0-16,0 0-5 0,0 0-8 16,0 0-5-16,0 0-2 0,0 0 0 15,0 0 1-15,63 89 2 0,-67-61 1 16,-10 0 3-16,-4-3 2 0,-2 0 3 0,-1-5 0 15,6-4 1-15,2-5 2 0,6-5 1 16,4-4 1-16,0 2 4 16,3-4-1-16,10 2-5 0,10-2-2 15,9 0-8-15,3 0-4 0,3-4-3 0,1-3-4 16,-1 0-6 0,-1 1-12-16,-2-3-17 0,0 3-31 0,-2-1-84 0,2 1-138 15</inkml:trace>
  <inkml:trace contextRef="#ctx0" brushRef="#br0" timeOffset="646155.7556">30426 7797 557 0,'0'0'-2'15,"0"0"5"-15,0 0 10 0,0 0-3 16,0 0 7-16,0 0-5 0,43 85-7 15,-57-54-1-15,-6-2-3 0,-4-2 1 16,-7 1-2-16,-2-4-1 0,-3-1-1 0,-2 1-4 16,3-4-7-16,1-1-8 0,2-7-28 15,4-1-51-15,10-5-110 0</inkml:trace>
  <inkml:trace contextRef="#ctx0" brushRef="#br0" timeOffset="646925.8504">30966 7345 104 0,'0'0'62'0,"0"0"7"0,0 0-4 16,0 0-9-16,0 0-8 0,0 0-7 16,0 0-4-16,0 0-8 0,0 0-10 0,0 0-6 15,-7-35-5-15,5 33-5 0,2 1-1 16,0 1 1-16,0 0 3 0,-1 0 6 16,-1 9 3-16,1 9 3 0,-1 8-1 15,1 2-3-15,1 0-3 0,0 5 0 16,0 0-5-16,0 0-1 0,1-1-2 0,2 1-1 15,0-2-1-15,2-4-1 16,-2-4 1-16,1-5-1 0,-3-1-1 16,0-7 1-16,-1-5-1 0,2 1 1 15,-2-6 0-15,0 0 0 0,0 0-2 0,0 1 0 16,0 1-5-16,0 0-10 0,0 0-30 16,0-2-67-1,0-2-139-15</inkml:trace>
  <inkml:trace contextRef="#ctx0" brushRef="#br0" timeOffset="647377.12">30512 7221 376 0,'0'0'62'0,"0"0"9"15,0 0-12-15,0 0-20 0,0 0-15 0,0 0-10 16,0 0 1-16,86-28 5 16,-42 23-4-16,5 1 6 0,2-1-12 0,2 1 0 15,2 1-5-15,-4 0-2 16,-2 0-1-16,-6 0-1 0,-2 1 0 0,-8 1-2 16,-11 1 0-16,0 0-1 0,-10 0 0 15,-6 0-2-15,1 0-2 0,-7 0-1 16,5 0-4-16,-1 0-3 0,1 0-4 0,0 0-6 15,-5 0-11-15,2 0-19 16,-1 4-37-16,2 4-52 0,1-1-75 16</inkml:trace>
  <inkml:trace contextRef="#ctx0" brushRef="#br0" timeOffset="647848.299">31293 7718 371 0,'0'0'51'0,"0"0"0"16,0 0-17-16,0 0-17 16,0 0-9-16,0 0 0 0,0 0 0 0,88-16 3 15,-65 17-2-15,-7 7-2 0,-3-2-1 0,-6 5-1 16,-4 2 0-16,-3 3-2 15,-3 9-1-15,-13-1 0 0,-4 3 3 16,-6 1-1-16,-2 1 2 0,0-3-5 16,2-4 3-16,4-2-1 0,7-8 1 0,7-4 8 15,5-4 4-15,3-4 3 0,0 0 6 16,0 0-4-16,1 2-7 0,14-2-1 16,8 0-10-16,9 0-1 0,2-6-8 15,1 0-3-15,1 0-9 0,-2 1-14 16,-1-1-26-16,-2 0-49 0,-4 0-94 0,2-2-76 15</inkml:trace>
  <inkml:trace contextRef="#ctx0" brushRef="#br0" timeOffset="648245.9655">31907 6920 449 0,'0'0'39'0,"0"0"10"16,0 0-5-16,0 0-10 0,0 0-13 0,0 0-2 16,0 0-4-16,0 0 6 0,93 32-6 15,-64 0 0-15,3 6-5 0,2 4-1 16,3 7-2-16,1 4-5 16,-3 5 1-16,-5 4-4 0,-2 2-1 0,-6 3 1 15,-5 4-1-15,-7 1 1 0,-5 1 0 16,-5 0 2-16,-8-3 2 0,-13-2-2 15,-10-1 2-15,-6-1-3 0,-8-1-4 16,-7-3 0-16,-3 0-10 0,0-3-26 16,3-8-70-16,4-5-189 0</inkml:trace>
  <inkml:trace contextRef="#ctx0" brushRef="#br0" timeOffset="652079.7338">15987 8387 79 0,'0'0'15'0,"0"0"3"0,0 0 7 0,0 0 9 16,0 0 9-16,0 0-2 0,0 0-4 16,0 0-14-16,0 0-10 0,-36 1-5 15,36-1 0-15,0 0-2 0,3 0 0 16,7 0-3-16,8-5-2 0,-2 2 2 15,7-1-3-15,-8 2 0 0,3 2 0 0,2-2 0 16,2 2-4-16,3 0 3 0,-1 0-1 16,-2 0 1-16,-6 0 2 15,2 0-1-15,1 0 0 0,3 0 0 0,4 0 0 16,-3 0 1-16,3 0-1 0,-3 0 2 16,-1 0-1-16,3 0 2 0,-1 0-3 15,-1 0-3-15,2 0 3 0,-1 0-1 16,1 0 1-16,-1 4-2 0,-6-4 1 15,1 3 1-15,-8-3 0 0,4 0 1 16,-4 1 0-16,4-1 0 0,-4 0 0 0,4 0-1 16,-4 0 3-16,1 0-6 0,4 0 3 15,-3 0 3-15,7 0-3 0,-8-1 0 16,6 1 1-16,-6-3-1 0,2 3 1 16,0 0 0-16,0 0 1 0,5 0 1 15,-6 0 0-15,7-2 1 0,-1 2 0 16,-2-2 1-16,6 2-2 0,0-3-1 15,-1 2 2-15,-1 0-4 0,2-1 1 16,0 0-1-16,0 1-1 0,-1-1 2 16,-5 1 1-16,2-1 1 0,1 1 1 0,1-1 1 15,5 1-1-15,-1-1 1 0,-2 1-3 16,2 0 0-16,-2-1-3 0,-1 2 0 16,1 0-1-16,-1 0 1 0,1 0-1 15,-3 0 1-15,2 0 1 0,-1 0-1 16,1 0 1-16,1 0 1 0,-6 0-1 0,1 0 1 15,2 0 1-15,-7 0-2 16,10 0 0-16,-1 0 1 0,-3 0-1 16,8 0 1-16,-2-2 1 0,-1 1-1 15,-1 0-1-15,-1-3 1 0,1 2-1 0,0 0 0 16,0-1 4-16,-1 1-4 0,3 1 0 16,-1 1 0-16,1-3-2 0,-3 2 2 15,2 1 2-15,-1-1 0 0,2 1-1 16,-1-2 1-16,0 2-3 0,2-3 2 15,1 2 1-15,1 0 0 0,1-3 1 0,1 1 4 16,0 0 2-16,2 0 4 0,0 0 1 16,-2 1 0-16,-1 0-1 0,-7 0-2 15,-2 2-2-15,-5-1 3 16,-10 1 0-16,3 0-2 0,-8 0 1 0,0-1-5 16,0 1-3-16,1 0-5 0,1 0-5 15,-1 0-5-15,1 0-20 0,-1 0-45 16,-1 0-85-16,0 0-93 0</inkml:trace>
  <inkml:trace contextRef="#ctx0" brushRef="#br0" timeOffset="652877.6904">16547 8788 373 0,'0'0'-9'0,"0"0"3"16,0 0 3-16,0 0 3 0,0 0 3 15,0 0-1-15,78-7 3 16,-69 7 1-16,1 6-1 0,-2 4 1 16,3 11-2-16,-5 3-4 0,-5 6 0 0,-1 6-2 15,0 2 2-15,-1 1 4 0,-10 0 2 0,-3-3 5 16,-1-3 4-16,0-1 5 15,0-4 0-15,3-6 2 0,1-6-3 16,7-7-5-16,2-5-1 0,2-4 2 16,0 0 4-16,0 0-1 0,0 0-2 0,5-9-11 15,6-11-2-15,5-10-1 0,4-5 0 16,5-8 3-16,2-6-1 0,9-4 0 16,2 0-2-16,3 3 0 0,-2 7-3 15,-1 9 1-15,-4 12 1 0,-5 6-1 16,-10 9-1-16,-1 2-1 0,-7 5-3 0,-2 0-1 15,0 0-4-15,-1 5-1 0,-3 1-1 16,0 5-7-16,2 6-25 16,-4-4-51-16,1 7-78 0,-1-6-74 15</inkml:trace>
  <inkml:trace contextRef="#ctx0" brushRef="#br0" timeOffset="653410.3005">16692 8993 149 0,'0'0'52'0,"0"0"-5"0,0 0-6 16,0 0-11-16,0 0-7 0,0 0-2 15,0 0-2-15,0 0 1 0,0 0-1 16,0 0 3-16,68 10 4 0,-47 5-2 15,2 6 0-15,1 3-2 0,3 4-3 0,2 0-1 16,7 3-3-16,4-2-8 16,4-4-2-16,2 0-6 0,1-5-2 15,0-6 0-15,-2-1-8 16,0-6-9-16,-5-2-32 0,-3-4-65 0,-7-1-138 0</inkml:trace>
  <inkml:trace contextRef="#ctx0" brushRef="#br0" timeOffset="654625.4859">17326 9157 218 0,'0'0'-25'0,"0"0"13"0,0 0 7 15,0 0 11-15,0 0 10 0,0 0 7 16,0 0 9-16,0 0 3 0,0 0 0 0,-4 3-6 15,4-1-1-15,0-2-4 16,0 1-4-16,0-1-2 0,4 0-2 16,7 0-6-16,3 0 0 0,6-6-2 15,0-1-3-15,-2-4 1 0,1-2-1 0,1 0-2 16,-1-1-1-16,5-5 1 0,2 1-1 16,2-1 1-16,2-3 0 0,0 0 2 15,-1-2 0-15,-5 2-3 0,-4 1 4 16,-7 3 0-16,-2 5 0 0,-6 0 1 15,-5 1-3-15,-6 2-2 0,-10 0-1 0,-4 3 0 16,-5 7 3-16,-2 0-2 0,-1 9 1 16,4 5-1-16,1 5-1 0,4 3 0 15,4 3 1-15,5 2 0 0,6 1 5 16,4 0 0-16,1 0 2 0,11-5-1 16,4 0-2-16,3-3-2 0,1-5-1 15,4-1-2-15,2-5 1 0,5-5-2 16,3-4-4-16,6 0-4 0,3-7-10 15,2-5-12-15,2-5-18 0,1-1-14 16,0-3-7-16,-5-3 11 0,-1 1 12 0,-4 0 17 16,-7-1 12-16,-3-1 5 0,-8 0 6 15,-1 3 12-15,-9 5 9 16,-2 2 6-16,-1 5 6 0,-3 0-1 0,2 3-4 16,-3 1-1-16,0 4-3 0,-3 2 2 15,0 0-3-15,0 0 0 0,1-3-1 0,1 3 0 16,-1-2 3-16,1 2 5 15,-1-1 4-15,1 1 4 0,-1-1-3 16,1-1-8-16,3-2-8 0,-2-1-7 16,0 2-3-16,0 0 2 0,-3 3 1 0,0-1 1 15,0 1 1-15,0-2-2 0,1 1-1 16,-1-1 1-16,0 1 1 0,2-1 2 16,-2 0 3-16,0 1-2 0,0 0 0 15,0-1-3-15,0 0-1 0,0 1-1 16,0-1-4-16,1 1-1 0,-1-2-1 0,2 3-1 15,2 0 2-15,4 6 0 16,3 9 0-16,2 5-1 0,0 2 2 16,0 2-2-16,2 0 0 0,0-5 1 15,1-1 1-15,-2-2 0 0,2-3 0 0,-4-5-2 16,2-1 2-16,1-4 0 0,3-3 0 16,4 0 2-16,0 0-3 0,1-8 1 15,1-2-1-15,-2-5 1 0,3-5-2 16,-3-1 2-16,-3-2-1 0,-4-2 0 15,-3 7-1-15,-6 6 1 0,-2 8 1 0,-4 4-1 16,0-2-2-16,0 2 1 0,0 4 0 16,0 12 0-16,-10 13 2 0,0 10-2 15,-3 4 2-15,-3 4-3 16,-1 2 4-16,-2 3 3 0,-4 2-5 0,-5 4 6 16,-1 0-8-16,-3-2 0 0,-1-2 1 15,-2-2-5-15,1-4-3 0,-1-7-22 16,0-3-62-16,3-9-200 0,6-6-18 15</inkml:trace>
  <inkml:trace contextRef="#ctx0" brushRef="#br0" timeOffset="656894.693">19902 8544 7 0,'0'0'3'0,"0"0"0"0,0 0 3 16,0 0 0-16,0 0 10 0,0 0 10 0,0 0 8 16,0 0 3-16,0 0 1 0,0 0-8 15,75 0-5-15,-50 0-5 0,1 0-7 16,3 6-4-16,1 1-5 16,2 2-3-16,4-4-1 0,6 2 1 0,1-4 0 15,6-1 1-15,2 0 4 0,6-2 5 0,2 0 6 16,3 0 4-16,3 0-1 15,3 0-6-15,0 0-5 0,1 2-3 16,1-1-4-16,0 1 0 0,1-1-1 16,0-1 0-16,0 0-1 0,4 0 0 0,-1 0 0 15,3 0 2-15,-2-1 0 0,0-6-2 16,0 2 1-16,2-2 0 0,0-1 0 16,1 1 2-16,-2 1-2 0,1 0-1 15,-3 0 1-15,-3 1-1 0,1 3 2 16,-4-1-1-16,-3 1-1 0,0 2 1 0,-1-2-1 15,-2 2 0-15,-1 0 3 16,-2-2-1 0,-3 2 2-16,1-2 2 0,-1 0 0 0,1 1-1 0,0-3-3 15,0 2 0-15,1-3-3 0,-1 2 1 0,0 1 3 16,0 2-3-16,0 0 2 0,0 0-1 16,-3 0-1-16,3 2 0 0,-2-2 2 15,-3 1 0-15,3-1 0 0,-3 0 0 16,-1 0 0-16,-1 0 0 0,-1 0 0 15,0 0-1-15,3 0 0 0,0 0 0 0,-1 0-1 16,3 0-1-16,-1 0 0 0,2 0 1 16,-4 0 0-16,-1 2 1 15,-2-2 0-15,1 0 1 0,-4 1-2 16,3-1 0-16,-1 0 1 0,1 0 1 0,1 0-2 16,1 2 0-16,-1 0 0 0,-1-2-2 15,1 2 2-15,0-2 0 0,-2 0 0 16,4 0 0-16,-2 3 0 0,2-3 2 15,-1 1-1-15,1-1 1 0,3 0-1 16,2 0 0-16,2 0 0 0,1 1-1 0,0 1 0 16,-2 0 0-16,1 0-1 0,-3-2 1 15,-2 2-1-15,-4 1 1 0,2-1 0 16,-2 0 1-16,-1 0 0 0,2-2 0 16,-2 2-1-16,1-2 1 0,2 0-1 15,-5 0-1-15,3 0 1 0,-1 0 0 0,1 0 0 16,0-4 0-16,-2 3 0 15,0 1 0 1,0 0 0-16,-3 0-1 0,0 0 1 0,-1 0-1 0,3 0 2 16,-2 0 0-16,2 0 0 0,-2 0 1 0,0 0-1 15,0 0 0-15,-1 0 0 0,2 0 0 16,-2 1 0-16,2 3 1 0,-1-1 0 16,0 1 1-16,0 1-2 15,2-1-1-15,0 2 0 0,2-2-1 0,-2 1 1 16,3-5 0-16,-1 3 0 0,3 0 1 0,-1-2 0 15,1-1-1-15,2 0 1 0,2 1 1 16,-2-1-2-16,0 0 0 0,0 0-1 16,-1 2 0-16,-1-1 0 15,-2 1-2-15,-4-1 1 0,0 0 1 0,-3 3 1 16,-3-3 1-16,1 1 1 0,-2-1-2 16,-2 2 0-16,2 0 0 0,2 0-2 15,-1 0 1-15,3 0-2 0,1 1 1 16,3-1 1-16,1 0 0 0,0-1 2 15,2 4-1-15,-1-4 0 0,-2 3 1 0,-3-1-1 16,0 1 2-16,-1-2-2 0,-2 1 0 16,1-1-1-16,-3 2 0 15,1-3 0-15,0 1 1 0,1 0-1 0,1-2 0 16,1 1 2-16,0 0-1 0,-3-2 1 16,0 2 0-16,-1 0-1 0,-1 0 1 15,1-2-2-15,-4 1 1 16,3-1 0-16,-4 0 0 0,2 0 0 0,-2 0 1 15,1 0-1-15,0 0 0 0,0 0 0 16,-2 0-1-16,0 0 1 0,1 0 1 0,1 0 1 16,0 0-1-16,3 0 0 15,1 1-2-15,0 1 0 0,1-1 0 0,2 1 0 16,2-1 2-16,-1-1-2 16,4 2 1-16,-2-2 0 0,0 1 0 0,-2 1 0 15,1-1 0-15,-2 1 0 0,0 1 0 0,-1-2 3 16,4 2-1-16,-2 0 0 0,1-2-1 15,0 3-6-15,-1-2 1 16,0-2-1-16,0 3 3 0,0-3 1 16,1 2 0-16,-1-2 1 0,1 1 0 0,1-1 1 15,-3 1 0-15,2 1 0 0,-2 0 2 16,2-1 1-16,5 0 1 0,1 1 0 16,4 1-3-16,5-2-4 0,3 2-3 15,1-1 0-15,2-1-2 0,-1 2 2 16,3 0 0-16,1 1 10 0,1-3-3 0,2 2 7 15,-1-2 0-15,-1 2-5 0,-2 1 5 16,-5-1-8-16,-5 2-2 16,-5-1-4-16,-2 2-3 0,-4-2-7 15,0 4-15-15,-3 0-44 0,-6-1-91 0</inkml:trace>
  <inkml:trace contextRef="#ctx0" brushRef="#br0" timeOffset="658496.7892">24188 9107 162 0,'0'0'-11'0,"0"0"10"16,0 0 6-16,0 0 7 16,0 0 5-16,0 0 7 0,0 0 10 0,0 0 8 15,0 0 1-15,-1-32-3 0,1 26-7 0,0 0-9 16,0 1-5-16,0 5-4 15,0-4-3-15,0 0-1 0,1-1 1 16,3 1 1-16,-4 4-1 0,0-2-1 16,0 2-2-16,2-1-4 0,-1-1-2 15,1 2-1-15,-1-1 1 0,5 1-1 0,1 0 1 16,7 8 0-16,3 3 0 0,1 6-1 16,1 1-1-16,4 3-3 15,0 6 2-15,0 1 2 0,-1 2-2 0,1 1 4 16,-2 2-4-16,-2-4 0 0,-1-5 1 0,-2-1 0 15,0-5 3-15,-7-6 2 16,2-2 4-16,-5-4 1 0,-3-5 2 0,1 2 3 16,1-3 0-16,2 0 2 0,3-7-3 15,3-8-4-15,-2-5-4 0,-2-6-1 16,3-4-2-16,1-6-7 0,3-3 3 16,2-1-4-16,2 0 3 0,3 3 1 15,-2 7-2-15,2 4 0 0,-4 9-1 16,-3 8-5-16,-7 4 0 0,1 5-3 15,-3 0-5-15,2 0-6 0,1 7-10 0,-4 2-13 16,2 5-23-16,-6-3-29 0,2 3-42 16,-3-3-61-16</inkml:trace>
  <inkml:trace contextRef="#ctx0" brushRef="#br0" timeOffset="659222.6849">25403 9239 404 0,'0'0'-12'0,"0"0"1"0,0 0 5 16,0 0 3-16,0 0 6 0,0 0 4 16,0 0 1-16,0 0 2 0,-46-80 4 15,38 75 1-15,5 2-4 0,-4-1 0 16,3 2-4-16,-2 1-5 0,-3-2 0 0,5 1-2 15,-6 1-2-15,-2 0 2 16,1 1 0-16,0 0 2 0,-3 0-1 16,2 0 2-16,-2 0 0 0,1 0-1 15,0 0 3-15,2 0-3 0,-1 0 0 0,-5 1 1 16,2 4 0-16,-4 2 2 0,3 2-1 16,1 1 5-16,0 4-4 0,1 2-2 15,2 3 1-15,-1 2-1 0,4 2 2 16,3 0-1-16,2 1 3 0,4-2-1 15,0-3 1-15,0-6 3 0,7 2-1 0,1-5-2 16,-1-4 2-16,6 3-1 0,-4-5-1 16,1-4-1-1,6 0-2-15,-3 0-1 0,4-6-1 0,-4-7 0 16,1-4-1-16,0-4 0 0,0-3-1 0,-1-2-1 16,3 0 0-16,-2 1 1 0,4 0 0 15,-4 5-4-15,-4 9 4 0,-1 3-4 16,-6 5 3-16,-3 3 4 0,3 0-1 15,4 6 3-15,2 7-2 0,4 7 0 16,-3 2-1-16,1 0-1 0,-1 1 1 16,2-2-1-16,2-1 0 0,3-2 2 0,1-2-1 15,2-4 0-15,2-2-1 0,4-4-1 16,0-4 0-16,2-2-1 0,-1 0-1 16,-1-6 0-16,0-5-3 0,-1-2 0 15,-4-3-3-15,0 1-6 0,-5-2-10 0,-1 1-17 16,-3-1-16-16,0 0-17 15,1 1-18-15,-3 0-30 0,4 4-21 16</inkml:trace>
  <inkml:trace contextRef="#ctx0" brushRef="#br0" timeOffset="659684.3882">25939 8819 392 0,'0'0'-10'15,"0"0"3"-15,0 0 3 0,0 0 0 16,0 0 2-16,0 0 4 0,0 0 3 15,0 0 2-15,13 105 3 0,-11-72 5 16,-2 3 4-16,0-1 1 0,0 2-1 0,0 2 1 16,-3 0-7-16,-3-3 1 15,2-2-5-15,1-1-2 0,1-3-1 0,2-5-1 16,2-2-3-16,9-4-2 16,4-5-3-16,6-3-10 0,7-3-30 0,4-5-84 15,4-3-121-15</inkml:trace>
  <inkml:trace contextRef="#ctx0" brushRef="#br0" timeOffset="660236.9798">26282 9188 255 0,'0'0'-21'15,"0"0"16"-15,0 0 16 0,0 0 7 0,0 0-1 16,0 0-3-16,0 0-5 0,0 0 0 16,0 0 14-16,0 0 0 0,19-8 5 15,-18 34-7-15,1 7-10 16,-1-1-4-16,2 0 0 0,2-3-1 0,1-4 2 16,2-1 4-16,2-5 4 0,3-1 3 15,-4-8 2-15,4-5-5 0,4-1-2 16,-1-4-3-16,7-4-5 0,-3-9-3 15,-1-6-1-15,0-3-2 0,-1-4 0 16,2-3 0-16,-2-4 0 0,1 1 0 0,0 2-3 16,0 4 4-16,-6 10-4 15,-6 5 3-15,-3 9-2 0,-4 2 0 0,3 0 7 16,1 5-3-16,2 9 9 0,0 5-3 16,-2 6 1-16,2 0 0 15,3 1 3-15,0-1-1 0,2 0-3 0,3 0 0 16,4-5-5-16,4-2-2 0,1-1-4 0,3-4-5 15,0-4-6-15,-1-3-17 16,-1-3-64-16,-1-3-134 0</inkml:trace>
  <inkml:trace contextRef="#ctx0" brushRef="#br0" timeOffset="660492.3988">27093 9328 23 0</inkml:trace>
  <inkml:trace contextRef="#ctx0" brushRef="#br0" timeOffset="661376.4874">27093 9328 24 0,'0'0'52'0,"0"0"-9"16,-27-7-12-16,25 7-12 0,1 0-8 0,-1 0-2 15,1 0 0-15,-1 0 5 16,1 0 6-16,-2 0 5 0,2 0 4 15,1 0 4-15,-2 0-1 0,2 0 1 16,0 0-3-16,0 0-5 0,0 5-5 0,0-2-2 16,6 0-3-16,-3 0 0 0,-3-3-2 15,4 0-2-15,6 0-2 0,-1-3-2 16,7-5-3-16,-4-1-1 16,0-2-2-16,5-2 0 0,-2-4-1 0,0 0-1 15,1-2 1-15,-2-2-4 0,1-3 3 0,-4 0-2 16,-2 2 4-16,-3 5 2 15,-4 0 0-15,-2 7-1 0,0 0-2 16,-5-5-1-16,-7 9-2 0,-6-1 2 16,-3 7 0-16,-5 0 1 0,0 11 2 0,-1 6 1 15,-1 5 0-15,5 6 3 0,3 1 0 16,6 5 2-16,5-2 0 0,7-2 1 16,2-4 3-16,9-3-1 0,8-3-2 15,3-6-2-15,4-2-3 0,2-4-3 16,4-4-1-16,1-3 0 0,3-1-2 0,1-2 1 15,2-7-2-15,0 0-2 0,-1-3 2 16,0 0 0-16,0-3-1 16,1 1 1-16,-2-1 0 0,0 1 1 15,-2-3 0-15,1 4 2 0,-1-1 1 0,-1-1-1 16,0 0-1-16,-1-3-3 0,0-1 3 16,-1 1-3-16,2-1 4 0,0 2 0 15,0 1 1-15,-1-1 0 0,0 3 1 16,-2 2-1-16,-5 1 1 0,-7 3 0 15,-2 2-3-15,-6 2 1 0,-5 2 0 16,2 1 0-16,-6 1 0 0,0-2-3 0,0 2 0 16,0 0 3-16,1 0 1 0,-1 0 1 15,0 0 2-15,0 0-4 0,-4 0 1 16,0 3 1-16,1 0 0 0,3-3 1 16,-2 0 2-16,2 0-1 0,0 2 2 15,-1-2-1-15,1 0 0 0,0 1-1 16,0-1 0-16,0 0 0 0,0 0 1 15,0 0-2-15,0 0 2 0,0 0-3 16,0 0-2-16,0 0 0 0,4 0-2 0,2-3 2 16,1-1 0-16,0-2 1 0,-4 2-1 15,5 0 1-15,-5 1-1 16,0 1 1-16,2-2 1 0,-5 4 0 16,0-2 0-16,0 2-2 0,0 0-1 0,-3 0-1 15,-11 0 1-15,-8 0 1 0,-3 6 1 16,2 1-1-16,0 3 1 0,4 0-1 15,0 3-1-15,1 1 1 0,2 1 0 16,1-1-1-16,7-1 1 0,3 4-1 16,5 3 1-16,3 2 5 0,10 9-3 0,9-1 5 15,4 1-2-15,7-3-3 0,3-1 2 16,6 1-2-16,-1-4-1 0,-2 1 0 16,-4-4-1-16,-6-2-1 0,-8 0 1 15,-6-7-2-15,-7-4 1 0,-8 0 0 16,-11 3 0-16,-17 0 2 0,-15 2 1 15,-16-3-1-15,-12-5 1 0,-12 0-3 0,-5-1 1 16,-6-4-12-16,3 0-74 16,4-6-199-16,15-5-20 0</inkml:trace>
  <inkml:trace contextRef="#ctx0" brushRef="#br0" timeOffset="715153.7136">6095 18106 173 0,'0'0'29'16,"0"0"-11"-16,0 0-7 0,0 0 5 15,0 0 6-15,0 0 4 0,0 0 1 16,0 0-4-16,0 0 4 0,-16-5-1 15,16 5 0-15,7 0-3 0,5 0-2 16,2 3-8-16,2 1-5 0,6 1-7 16,-3-1-5-16,2 0 4 0,2-1-2 0,2 2 4 15,1-5 0-15,3 1-3 0,6-1-3 16,2 0 2-16,1 0 3 16,1 0-2-16,0 0 6 0,4-6-7 0,-2 3 2 15,2-1 0-15,-2 1 0 0,-2 3 3 16,0 0-2-16,1 0 1 0,-2 0 3 0,-5 0-2 15,3 0 1-15,-1 0-2 0,-2 0 0 16,2 0 1-16,-2-1-3 0,5 1 3 16,-2-5-4-16,2-2 1 0,3-4 3 15,0 2 0-15,1 2 2 0,1 0-2 16,1 2 0-16,2 2-3 0,-3-4 3 16,-1 3 1-16,0 3-4 0,0 1 2 15,-4-7-1-15,-1 3-1 0,-4-1 4 16,1-1-1-16,-4 5 0 0,3-3 1 15,-2 0-1-15,-1 0 0 0,2-2 2 0,0 1-1 16,-2 1-3-16,3-1-2 0,-1 3-2 16,0 0 3-16,0 2 4 0,1 0-2 15,-1 0-2-15,-2 0 3 16,1 0-3-16,-2 0 1 0,-2 0 2 0,-1 0-6 16,1 0 2-16,-2 0 3 15,0 0-4-15,1 0 3 0,1 0 0 16,1-2-2-16,-1 0 6 0,5-1 1 0,0 2-4 15,0 0-1-15,1-1-3 0,2 2 2 16,-2-4 3-16,2 4 2 0,1 0-3 0,0 0-3 16,0 0-2-16,-1-3 2 15,-2 3-1-15,3 0 3 0,-4 0-2 0,3 0-1 16,-2 0 3-16,-4 0 0 0,3 0 2 16,-5 3-1-16,1-3-6 0,-4 0 3 15,2 0 1-15,0 0 3 0,-1 0 0 0,5 0-3 16,-1 0-1-16,0 0 1 15,0 0 1-15,0 0-1 0,3 0-1 0,-2 0 1 16,-1 0 0-16,1 0 0 16,1 0 3-16,-2 6-3 0,-2-4 3 0,2 1-4 15,1-1 1-15,1-2-1 0,-1 2-3 16,2 0 4-16,0-2-2 16,0 0 4-16,1 0-2 0,2 0 0 0,2-4 0 15,2-1 0-15,-1 3 1 0,-1-4-2 16,0 6 2-16,-1-3-1 0,-2 2 0 0,-2 1 0 15,3 0-1-15,-3 0-2 16,-2 4 2-16,3 2 0 0,1-4 2 16,-1 1-3-16,0 1-1 0,2 0 0 15,1 2 0-15,3 0 1 0,0-2 3 0,0 0-1 16,-1-4-1-16,1 0 4 16,-5 4 0-16,1-3-1 0,-2 2 1 0,1 1-4 15,-1-4 2-15,0 1 1 0,1 1-1 16,2 0-1-16,1 0-1 0,4-2 1 15,1 0 1-15,2 0 2 0,0 0-3 0,5-4 0 16,-1 2 0-16,-1 1 2 16,-3 1 3-16,-1 0 1 0,-5 0-1 0,-3-4-2 15,-2 1 2-15,-3 2 0 0,-1 1-3 16,-1 0 3-16,-4 0-4 0,-6 0 4 16,-1 0 2-16,-7 0-2 0,-4 0 1 15,5 0-2-15,-5 0-4 0,0-4 4 16,0 4 0-16,-6 0-1 0,0 0-4 15,0 0-5-15,1 0-11 0,1 0-13 16,0 0-32-16,-2 0-73 0,0-8-127 0</inkml:trace>
  <inkml:trace contextRef="#ctx0" brushRef="#br0" timeOffset="743816.0972">3295 6538 206 0,'0'0'61'15,"0"0"2"-15,0 0-11 0,0 0-9 16,0 0-6-16,0 0-8 0,0 0-6 0,0 0-4 16,0 0-4-16,-13-45-2 15,13 44-4-15,0 0-4 0,0-1-2 0,0 1 0 16,0 1 1-16,0 0 0 0,3 0 2 16,6 5 0-16,-2 11 7 0,6 5-3 15,-6 5 6-15,-1 2-3 0,0-1 1 16,-2 4-2-16,-1 1-2 0,3 1-1 0,-5-1-3 15,2 1 2-15,-3-2-3 16,3-2 0-16,0-2 0 0,-3-10-1 16,4-1 0-16,-2-5 0 0,1-1-1 0,0 2 0 15,-2-8-2-15,1 1 1 0,-2-5-1 16,0 0-1-16,0 0 0 0,0 1-2 16,2 0-5-16,-2-1-10 0,0 0-25 15,0 2-32-15,0-2-71 0,0 0-140 16</inkml:trace>
  <inkml:trace contextRef="#ctx0" brushRef="#br0" timeOffset="744244.2254">3278 6861 295 0,'0'0'62'0,"0"0"-9"0,0 0-12 16,0 0-5-16,0 0-6 0,0 0 3 0,0 0-6 16,105-82 5-16,-70 71-5 0,4 4-9 15,-4 5-5-15,-6 2-10 0,-6 0-1 16,-6 4-2-16,-8 7 0 0,-9 4 0 16,0 7 0-16,-9 5-1 0,-14 5 1 15,-7 0-1-15,-8 0 2 0,-2-3 0 0,-1 0-1 16,2-5 0-16,4-5 1 15,5-4 1-15,1-4-1 0,12-3-2 16,7-5-8-16,5-1-25 0,5-2-53 16,0 0-99-16,2-10-98 0</inkml:trace>
  <inkml:trace contextRef="#ctx0" brushRef="#br0" timeOffset="744636.5715">3820 6928 542 0,'0'0'38'0,"0"0"-1"16,0 0-10-16,0 0-11 0,81-37-9 15,-65 37-5-15,1 1-2 0,-2 10-1 16,-1 6-1-16,-8 5 0 0,-6 8-1 16,0 1 0-16,-9 4 0 0,-8 1 2 15,0-3 2-15,-1-5 0 0,3-3 3 16,3-8 1-16,3-1-3 0,5-6 4 15,2-6-3-15,2 3 0 0,6-5 0 16,12-1-2-16,5-1-4 0,4-3-4 0,-1-7-17 16,0-4-31-16,-1-2-64 15,-2-3-161-15</inkml:trace>
  <inkml:trace contextRef="#ctx0" brushRef="#br0" timeOffset="744950.2802">4494 7144 561 0,'0'0'4'0,"0"0"2"0,0 0 3 0,0 0-6 16,0 0 1-16,-6 80-3 0,-4-55-3 16,0-3-2-16,0 2-6 0,-6-3-6 15,3-1-20-15,0-2-37 0,4-5-90 16,-1-2-86-16</inkml:trace>
  <inkml:trace contextRef="#ctx0" brushRef="#br0" timeOffset="746140.2148">5187 6648 255 0,'0'0'60'0,"0"0"-9"0,0 0-15 15,0 0-14-15,0 0-8 0,0 0-1 16,0 0 2-16,0 0 2 0,0 0 6 16,0 0 0-16,-9-3 1 0,9 1-4 15,6-2-6-15,4 0-5 0,0-3-3 16,2-5-1-16,-1 0-3 0,-1 0 0 0,-2 0-1 15,-5 3-5-15,-2 3 5 0,-1-3-9 16,0 4 5-16,-6 1 0 16,-7-1 0-16,-1 5 6 0,-4 0-2 0,1 11 5 15,2 1-2-15,1 3-1 0,8-3-1 16,0 0 1-16,2-1-2 0,4-7 2 16,-3 9 1-16,3-7-1 0,0 3 4 15,0 1-2-15,0-6 2 0,3 2 1 16,-3-6 0-16,7 0 0 0,5 0-4 15,4-10 0-15,4-4-1 0,-4-1-2 16,-2-7 0-16,-5-3-5 0,1 0 4 0,-4 0-4 16,-3 7 4-16,1 0 1 0,-4 7-1 15,0 2-1-15,-4 0 0 16,-5 6-2-16,-7 1 2 0,-4 2 2 0,-6 11 1 16,3 9 6-16,1 5-2 0,2 5 4 15,1 3-4-15,5-2 3 16,-2 1 1-16,9-3-1 0,4-3 0 0,3-2-3 15,0-2 0-15,10-5-2 0,7 0 1 16,5-6-3-16,5-3 1 0,1-5-3 0,8-3-3 16,-3 0-10-16,2-3-19 0,-5-6-39 15,-1 0-93-15,-6-5-134 16</inkml:trace>
  <inkml:trace contextRef="#ctx0" brushRef="#br0" timeOffset="746510.3789">5527 6667 567 0,'0'0'53'0,"0"0"-12"15,0 0-14-15,0 0-10 0,0 0-5 0,0 0-1 16,0 0 1-16,0 0 1 0,0 0 1 16,0 0 0-16,30 89-3 0,-23-61-1 15,-1-1-6-15,0 6 0 0,-2 1-2 16,-1-3-1-16,0 1-2 0,4-1 1 15,-4-6-1-15,-2-6 0 0,2-3-1 0,-1-6-4 16,-1-6-4-16,-1 3-20 0,0-7-58 16,3 0-213-16,0-11-18 0</inkml:trace>
  <inkml:trace contextRef="#ctx0" brushRef="#br0" timeOffset="750280.7409">3444 7752 376 0,'0'0'64'16,"0"0"-12"-16,0 0-9 0,0 0-11 0,0 0-4 16,0 0-1-16,0 0-5 0,0 0-6 15,-17-78-2-15,17 78-7 0,0 0-4 16,0 0-2-16,0 0-1 0,3 2 1 16,7 11 3-16,0 9 1 0,2 7 0 15,-1 3 3-15,-1 3 2 0,-1 5-4 0,1-2 3 16,-3 1-3-16,-1-3-4 15,0-3 1-15,4-2-1 0,-4-4-2 16,-2-3 0-16,-1-7 1 0,1-6-1 16,-2-7 0-16,-2 0-2 0,1 1-1 0,-1 0-2 15,2 0-6-15,-2-5-21 0,0 0-38 16,0 0-83-16,0 0-119 0</inkml:trace>
  <inkml:trace contextRef="#ctx0" brushRef="#br0" timeOffset="750704.476">3486 8034 406 0,'0'0'70'15,"0"0"-18"-15,0 0-13 0,0 0-6 16,87-74 0-16,-51 61-1 0,3 6-11 0,-3 2-8 16,-4 4-8-16,-7 1-6 0,-5 2 0 15,-7 5-2-15,-9 4 0 0,-4 5 0 16,-3 4 1-16,-14 8-1 0,-12-3 2 16,-3 1-1-16,-7 0 0 0,3-3-3 15,-1-3-3-15,2-1-12 0,3-4-14 0,3-9-40 16,13-2-62-16,0-4-132 15</inkml:trace>
  <inkml:trace contextRef="#ctx0" brushRef="#br0" timeOffset="751171.3389">4021 8001 482 0,'0'0'50'0,"0"0"-6"16,0 0-14-16,0 0-16 0,0 0-7 15,0 0-2-15,84 4-2 16,-64 4 0-16,-1 4-3 0,-3 1 1 0,-4 6-3 16,-4 0 1-16,-2 4 1 0,-6 0 1 15,0 0 1-15,-3-2 1 0,0-6 0 16,-3 1 1-16,2-6-1 0,3-6 0 15,-1 3 0-15,2-7 3 0,0 3 0 16,0 0-2-16,12-3-2 0,4 0-5 0,5-3-4 16,7-10-11-16,-2 0-21 0,-1 0-51 15,-2 0-106-15,3 1-77 16</inkml:trace>
  <inkml:trace contextRef="#ctx0" brushRef="#br0" timeOffset="751293.3736">4532 8157 389 0,'0'0'56'0,"0"0"-14"0,0 0-13 16,0 0-13-16,15 90-11 0,-29-59-4 0,-9 1-4 15,1 1-10-15,-2-4-47 0,-1 0-95 16,2-6-97-16</inkml:trace>
  <inkml:trace contextRef="#ctx0" brushRef="#br0" timeOffset="753644.8691">5486 7656 307 0,'0'0'57'0,"0"0"-13"16,0 0-9-16,0 0-11 0,0 0-8 16,0 0-6-16,0 0-1 0,0 0-4 0,0 0 1 15,0 0 0-15,0-18 1 0,0 18-2 16,0 3 2-16,0 2-2 0,0 1 5 16,0-2 2-16,0-4 4 0,0 0 4 15,3 0-2-15,3-2-3 0,4-6-3 16,-3-6-4-16,-1 0-1 0,-3-2 0 0,-3-4-2 15,0 6 0-15,0-5 0 16,0 6 2-16,-6 5 0 0,3-3-2 16,0 5-2-16,3 4-3 0,0 2-2 15,-4 0 0-15,-5 1 0 0,-1 11 2 0,1 2 0 16,2 4 0-16,0 4 0 0,7-6 1 16,0 1 0-16,0-4 0 0,0-2-1 15,0 2 0-15,0-9 1 0,0 2 1 16,0-3 2-16,0 1 1 0,3 0 0 15,1 1 2-15,-4-5-3 0,3 0 0 0,1-11-2 16,4-3-1-16,-1-9 1 16,-3-1-2-16,0-4 0 0,-2 8 0 0,-2 0-1 15,0 5 2-15,0 8-2 16,0 1 1-16,0 2-2 0,0 1-1 0,-10 1 1 16,-3 2 1-16,-3 12 2 0,-3 11 1 15,0 7 2-15,2 7-2 0,1 2 2 16,6 3-1-16,0-3 2 0,7-1-2 15,3-7-1-15,3-1 4 0,8-5-5 16,1-3 5-16,8-6-6 0,3-2 0 16,2-7-1-16,4-4-6 0,3-3-13 0,-2-7-26 15,2-5-43 1,1-4-88-16,0 3-116 0</inkml:trace>
  <inkml:trace contextRef="#ctx0" brushRef="#br0" timeOffset="753987.2944">5835 7768 445 0,'0'0'69'0,"0"0"-11"0,0 0-19 0,95 0-8 15,-62-5-7-15,5 5-8 0,-5 0-7 16,-4 0-7-16,-3 7-4 16,-10 6-1-16,-5 4-1 0,-6 5 1 15,-5 5 5-15,-9 3-4 0,-5 4 6 0,-5 0-3 16,-3-3 0-16,2-1 2 0,5-2 0 16,1-6 0-16,5-5-1 0,5-6 3 15,4-2 2-15,0-3 2 0,3 1 2 16,10-2-2-16,10-5-3 0,6-3-7 15,10-10-8-15,9-5-23 0,1-3-79 0,3-3-182 16,-3-3-6-16</inkml:trace>
  <inkml:trace contextRef="#ctx0" brushRef="#br0" timeOffset="760570.2614">8612 18308 336 0,'0'0'-6'0,"0"0"10"0,0 0-1 15,0 0 2-15,0 0-3 0,0 0 0 16,65 83 4-16,-54-68 0 0,-1 3 6 15,3-3 6-15,-2 1 6 0,2 1 6 0,0-2 6 16,3 4-2-16,2-6 6 0,0-1-2 16,4-1-7-16,6-9 2 0,5-2-8 15,9 0-5-15,7-2-5 16,9-11-7-16,7-2-3 0,7-10-2 0,5-3-5 16,-2-6-2-16,-4 1-8 0,-6 2-19 15,-3 3-33-15,-10-2-58 0,-1-1-149 16</inkml:trace>
  <inkml:trace contextRef="#ctx0" brushRef="#br0" timeOffset="764198.2121">7923 6715 302 0,'0'0'64'0,"0"0"-15"0,0 0-9 16,0 0-11-16,0 0-1 0,0 0-5 15,0 0-6-15,0 0 1 0,0 0-3 0,0 0 0 16,-3-56-1-16,3 54-4 0,0 1-2 16,0-1-3-16,1 1-4 15,-1 1 0-15,2 0 1 0,2 0-1 16,0 12 3-16,5 9 0 0,0 10 1 0,-2 5 0 16,0 5 1-16,-1 4-1 0,-2 4 0 15,-1-1 0-15,0 0 1 16,0-3-3-16,-3-4 1 0,3-4-2 0,0-4 0 15,-2-4 3-15,3-4-4 0,-2-6 5 16,-2-8-6-16,1-6-1 0,-1-5-2 0,0 0 0 16,0 0-1-16,0 2-5 0,2 0-15 15,-2-2-30-15,0 0-63 16,0 0-98-16,0-12-58 0</inkml:trace>
  <inkml:trace contextRef="#ctx0" brushRef="#br0" timeOffset="764607.6048">7963 7157 196 0,'0'0'61'0,"0"0"-16"0,0 0-5 0,0 0-7 16,0 0-1-16,0 0-1 0,0 0-4 31,0 0-5-31,0 0 2 0,-7-54-2 0,7 43 1 0,10-3-4 0,-6 6-3 16,5-2-6-16,7-1 1 0,0 4-3 15,10-3 0-15,1 3 3 0,7 0 0 0,3 5-1 16,1 0 1-16,2 2-4 16,-2 3-2-16,-6 6-2 0,-6 5-1 15,-7 3-2-15,-8 3 0 0,-8 2-2 16,-6 3-1-16,-16 0 5 0,-8 3-3 0,-9-1 4 16,-5-2-2-16,1 0-1 0,-1-5 0 15,4-2 0-15,2-6 0 0,3-1 0 16,13-5 0-16,6-3-3 0,3-3-4 15,6 0-18-15,-2 0-21 0,5-7-45 16,2 1-72-16,13-4-103 0</inkml:trace>
  <inkml:trace contextRef="#ctx0" brushRef="#br0" timeOffset="765161.0005">8547 7221 423 0,'0'0'67'0,"0"0"-12"16,0 0-23-16,0 0-8 0,0 0-10 15,80-39-7-15,-70 39-2 16,4 4 1-16,-2 7 0 0,1 6-3 0,-7 5 3 16,-6 5-4-16,0 3 2 0,-9 2 2 15,-1 1 0-15,-2 1 1 0,2-4 0 16,0-1 1-16,3-11-1 0,4 1 0 15,2-8 1-15,1-4 0 0,0 2 4 16,4-5-1-16,8-1-3 0,5-3-2 0,3-5-6 16,-1-5-5-16,4-3-5 0,-4-1-12 15,-3-3-26 1,-2 3-61-16,1-3-154 0,-2 2-28 0</inkml:trace>
  <inkml:trace contextRef="#ctx0" brushRef="#br0" timeOffset="766007.0683">9466 7515 526 0,'0'0'6'0,"0"0"2"0,0 0-1 15,0 0 1-15,0 0-2 0,0 0-2 16,0 0 0-16,0 0-2 0,0 0-1 15,0 104-2-15,-8-74-2 0,-3-1-1 0,-5 0-2 16,0 2-11-16,-4-1-55 0,-2-2-104 16,-1-2-79-16</inkml:trace>
  <inkml:trace contextRef="#ctx0" brushRef="#br0" timeOffset="766922.4551">10348 6622 130 0,'0'0'18'0,"0"0"10"16,0 0 8-16,-87 38 7 0,64-4 7 0,4 10 3 15,-3 10-6-15,5 8-10 0,-2 7-8 16,2 0-12-16,5 0-3 16,5-5-3-16,4-7-6 0,3-5 1 15,9-9-4-15,9-9 0 0,6-7-4 0,6-7 0 16,5-7-2-16,5-6-7 0,2-7-36 16,-1 0-74-16,2-12-121 0</inkml:trace>
  <inkml:trace contextRef="#ctx0" brushRef="#br0" timeOffset="767436.1226">10703 6916 166 0,'0'0'59'0,"0"0"-9"0,0 0-11 16,0 0-10-16,0 0-5 0,0 0-2 15,0 0-5-15,0 0-3 0,0 0 2 16,0 0 3-16,-40 32 6 0,40-30 2 0,0-2-6 16,0 2-4-16,0-2-7 15,10-10-4-15,-1-6 1 0,1-5-2 0,-3-2-1 16,0 2-1-16,-4 4-1 0,0 1 1 16,-3 6 1-16,0 3 2 15,3 3 0-15,-3 4 0 0,0-1-4 0,0 1-2 0,0 0-2 16,-7 1 2-16,-3 11 0 15,-2 8 1-15,0 2 0 0,1 5 0 16,1-2 1-16,1 2 0 0,2-7 0 16,1-2 1-16,5-8-1 0,-1-4 1 0,2 0 1 15,0-6 3-15,0 0 2 0,0 0 2 16,0 0 0-16,0 0-3 0,9-9-2 16,4-9-4-16,0-9 0 0,0-3-2 15,-3-2 0-15,-3 2-1 0,-2 10 2 16,-4 5-1-16,1 12 1 0,-2 3-2 0,0-3 0 15,-2 3 0-15,-11 5 1 16,0 13 4-16,-6 9-1 0,6 8 3 16,3 7-1-16,4 0 0 0,5 0-1 15,1-3-1-15,3-5-1 0,7-2 1 0,6-6 3 16,4-4-2-16,2-6 1 0,5-5-7 16,1-6-6-16,1-4-19 0,-5-1-30 15,-1-9-75-15,-5-4-155 0</inkml:trace>
  <inkml:trace contextRef="#ctx0" brushRef="#br0" timeOffset="767689.6764">11006 7151 425 0,'0'0'63'0,"0"0"-14"16,0 0-16-16,0 0-7 0,0 0-9 15,0 0-5-15,46 96-5 0,-43-74-4 16,-3 4-2-16,0 3-2 16,-5 0-2-16,-3 3-7 0,-5-2-5 0,-2-2-28 15,-2-2-62-15,1-7-160 0</inkml:trace>
  <inkml:trace contextRef="#ctx0" brushRef="#br0" timeOffset="769036.7714">11315 6736 365 0,'0'0'75'0,"0"0"-18"0,0 0-18 16,0 0-11-16,100-19-4 0,-63 38-5 15,3 8-8-15,-3 8-6 0,-1 8-1 16,-4 7-2-16,-7 3 1 0,-8 6-3 15,-5 5 0-15,-11 3 3 0,-2 5-3 0,-15 0 1 16,-10 0-1-16,-5-6-2 0,-2-2 1 16,-2-8 1-16,-1-6 0 0,2-5-2 15,3-9-4-15,8-6-11 16,6-11-33-16,8-7-78 0,9-8-142 0</inkml:trace>
  <inkml:trace contextRef="#ctx0" brushRef="#br0" timeOffset="769796.2084">12393 6826 163 0,'0'0'39'0,"0"0"-8"0,0 0-4 15,0 0 4-15,0 0 8 0,0 0-1 16,0 0-2-16,0 0-13 0,0 0-12 15,0 0-4-15,-2-8-2 0,9-3-2 0,0 6 1 16,1-8 1-16,-2 6-1 0,-5 3 3 16,2-5 3-16,0 7 2 0,-1-4 3 15,1 4-3-15,-3 2-2 0,0-2-3 16,0 2-2-16,0 0-1 0,-11 0-1 16,1 0 0-16,-6 4-2 0,4 4 1 15,5-1-1-15,0 3 0 0,1-2-3 16,3-4 3-16,2 1 0 0,1-5 1 15,-2 0 0-15,2 0 3 0,0 1 3 16,0 1 4-16,0-2-1 0,0 1-1 0,0-1-4 16,2-9-4-16,6-4-1 0,1-7-2 15,0 0 1-15,-5 5 0 0,1-2 1 16,-1 7 0-16,-4 4-1 0,1 1 0 16,-1 5-1-16,0 0 1 0,-13 2 2 15,-1 11 1-15,-8 14 5 0,2 7 0 16,2 11 0-16,1 5 1 0,4 4-1 15,0-1-2-15,6-5-3 0,4-3-1 16,3-8-2-16,1-3-1 0,8-7 3 16,4-4-5-16,5-4 3 0,2-8-17 0,1-4-36 15,3-7-97-15,0-4-134 0</inkml:trace>
  <inkml:trace contextRef="#ctx0" brushRef="#br0" timeOffset="770067.1964">12651 7160 490 0,'0'0'53'0,"0"0"-25"0,0 0-17 16,0 0-4-16,0 0-10 0,0 0 3 15,0 0-1-15,0 0-4 0,70 96 5 16,-82-64-1-16,-2 1 2 0,-1-3-1 15,1-1 1-15,2-3 0 0,5-8 3 0,1 0-1 16,3-6 4-16,3-3 1 0,0 6 7 16,7-11-1-16,5 3-3 0,8-5-3 15,1-2-9-15,9-6-6 16,0-5-12-16,-2-6-28 0,-2-1-68 0,-5-5-154 16</inkml:trace>
  <inkml:trace contextRef="#ctx0" brushRef="#br0" timeOffset="770518.012">12128 6622 154 0,'0'0'40'0,"0"0"1"16,0 0-3-16,0 0-1 0,0 0 6 15,-81 60 1-15,63-18-1 0,1 10-5 16,0 6-7-16,5 4-5 0,2 3-7 15,3 2 1-15,1-5-2 0,6-3-4 0,0-4-2 16,7-6-6-16,8-5-3 0,6-5-2 16,5-6-6-16,8-5-2 15,2-9-19-15,6-7-72 0,4-8-168 0</inkml:trace>
  <inkml:trace contextRef="#ctx0" brushRef="#br0" timeOffset="770813.1794">13155 6593 592 0,'0'0'12'0,"95"35"0"0,-57-11-4 16,-5 8-3-16,-10 8-2 0,-3 10-1 0,-7 11-3 15,-3 10 1-15,-10 7-2 0,0 4 2 16,-10 5 1-16,-6-2-2 0,-4 4 3 16,-3-3-7-16,-2-2-7 0,-1-7-10 15,0-7-70-15,0-8-176 0</inkml:trace>
  <inkml:trace contextRef="#ctx0" brushRef="#br0" timeOffset="837067.5287">14071 7114 280 0,'0'0'56'0,"0"0"-5"16,0 0-13-16,0 0-6 0,0 0-6 15,83-11 2-15,-64 2-6 0,-1 1 0 16,0 1-4-16,-1-2-3 0,-2 2-2 15,0-3-1-15,-1-1-1 0,-2 1 0 0,-3 2-2 16,0-2-2-16,1-1 0 0,-3-2-1 16,3-4-2-16,0 0-2 0,-1 2 1 15,-5 3-1-15,2-1 1 0,-3 2 0 16,0 0 1-16,3-1-1 0,-5 2 0 16,2-1 0-16,-2 6 1 0,1 1 0 15,-2 4 0-15,0-6-2 0,0-1 0 16,0 2 1-16,0-6-1 15,0 6 4-15,-3-4-4 0,0 0-1 0,-2 1 1 16,0 0-2-16,-2 0 1 0,1 0 1 0,-1 1 0 16,-2 2 1-16,-1-1-1 0,4 0-1 15,2 3 1-15,-5 0 1 0,5 1 0 16,0 1 1-16,-5-2-2 0,4 1-2 16,0 1 1-16,-5-3 0 0,5 3 0 15,-1-1 1-15,-5 2-1 0,7 0-1 16,-2-3 2-16,-6 3-2 0,1 0 0 15,-1 0 1-15,-5 3-1 0,2 0 1 16,2 4-1-16,-4 2 0 0,1 0 1 16,3 2 0-16,1 2-1 0,0 1 2 0,0 1 1 15,2 4 2-15,-2 0-2 0,5 3 1 16,0 4-2-16,0 2 0 0,2 1 0 16,2-2 1-16,2 0 0 0,1-2-2 15,0-3 0-15,0 0-2 0,1-7 2 16,2 0 1-16,0-5 1 0,3-2 4 15,-2 2-2-15,-4-8 1 0,7 4 2 16,-2-5-1-16,-2 1 1 0,7-2 1 0,-2 0-2 16,4-7-3-16,5-7 0 15,-2-6-3-15,1-3 1 0,0-7-3 0,1-1 2 16,-1 0-1-16,4 2 1 0,-3 5-3 16,-5 8 2-16,-5 9-1 0,-4 4 0 15,-3 3 3-15,3 0-3 0,3 6 0 16,1 8 1-16,2 7 0 0,0 2 0 15,0 1 0-15,2 2 0 0,0-1-1 16,5-3 0-16,0-1 0 0,3-2-1 16,-2-4-1-16,2-5-1 0,-5-4-2 0,-2-1-11 15,0-3-16-15,-2-2-29 16,-2 0-45-16,-2-8-107 0,-1 1-89 0</inkml:trace>
  <inkml:trace contextRef="#ctx0" brushRef="#br0" timeOffset="837590.4769">14627 7100 319 0,'0'0'81'16,"0"0"-16"-16,0 0-11 0,0 0-20 16,0 0-13-16,0 0-6 15,0 0-3-15,0 0 3 0,0 0 2 0,0 0-2 16,4-3 0-16,-1-2 0 0,4-1-2 0,6 1 1 15,3 2 1-15,6 0-3 0,1 3-3 16,-3 2-3-16,0 5-3 0,-4 3-2 16,0 3-1-16,-7-3-2 15,-1 2 1-15,-3-3-1 0,-4 2 1 0,2 1 4 16,-3 1-4-16,0 3 4 0,-3-5-5 16,-3 4 0-16,2-6 1 0,0-6 0 15,1 2 3-15,3-5-2 0,-1 0-1 16,1 0 0-16,0 1-2 0,0 1 3 15,11-2 2-15,5 5 0 0,7-3 0 0,3 4 1 16,-3-1-2-16,-1 1 1 0,0 3-1 16,-9-1-2-16,-5 1 1 0,-3-2-1 15,-5 4-1-15,-5 6 0 0,-12 0-2 16,-6 5-4-16,-4-4-5 0,-1-3-27 16,0-1-39-16,1-6-119 0,7-4-95 15</inkml:trace>
  <inkml:trace contextRef="#ctx0" brushRef="#br0" timeOffset="838070.5024">13940 6489 305 0,'0'0'39'16,"0"0"0"-16,0 0-2 0,0 0 2 15,-94 109-1-15,75-57-2 0,3 8 1 0,3 10-8 16,4 6-4-16,1 3-9 0,5 0-5 16,3-5 1-16,5-3-6 0,7-9 1 15,4-8-5-15,6-5-2 16,5-8 0-16,5-7-3 0,9-9-1 0,3-7-15 16,6-9-31-16,0-9-103 0,2-1-128 15</inkml:trace>
  <inkml:trace contextRef="#ctx0" brushRef="#br0" timeOffset="838401.8566">15160 6559 476 0,'0'0'52'0,"93"4"-8"0,-54 11-17 16,-6 8-7-16,-7 8-4 0,-3 6-2 15,-4 11-3-15,-6 4-2 0,-7 10-4 16,-6 4-1-16,0 4-4 0,-9 5-1 0,-8-3-1 15,-6 0-5-15,-2-1-7 16,-1-7-27-16,0-7-94 0,4-10-144 16</inkml:trace>
  <inkml:trace contextRef="#ctx0" brushRef="#br0" timeOffset="839973.2396">10274 7984 326 0,'0'0'2'0,"0"0"-2"15,0 0-2-15,0 0-1 0,0 0 2 16,0 0 2-16,0 0 4 16,0 0 4-16,0 0 2 0,-16 0-1 0,16 0 0 0,0 0-3 15,-1 0 1-15,1 0 1 0,0 0 5 16,1 0 4-16,16 0 3 0,5 0 1 16,10 0 0-16,0-2 1 0,2-1 0 15,4 2-1-15,1-2-4 0,5-2-5 16,3 3-7-16,1-3-3 0,-2-1-3 15,5-1 0-15,-2 0 0 0,3-1-1 16,4 0 1-16,-1 0 1 0,-1-1-1 16,4-1 1-16,-3 3-1 0,1-1 1 0,-1 4 0 15,0 0 1-15,0 1 0 0,0 1 0 16,-2 0-2-16,0 0 1 0,1 2-1 16,1-4 1-16,2 1-5 0,0-1 4 15,-1 0-1-15,-1 1-1 0,-1-1 1 16,0 1 0-16,-5-2-3 0,0 2 5 15,-4 0 1-15,-2 0 0 0,-5 2 4 0,0 1-2 16,-5 0 2-16,2 0 0 16,1-2-1-16,0 2 0 0,0-1-2 15,0-2-2-15,2 1 0 0,2-2-1 0,1 1-1 16,1-3 1-16,1 2 0 0,2 1 1 16,3-1-1-16,-2 1 1 0,0 0-1 15,-2-1 0-15,-1 3 0 0,-3-1 0 16,0 2 0-16,-1 0 0 0,-2 0 0 15,1 0-1-15,-2 0 0 0,0 0 1 0,2 2 1 16,2-1-1-16,1 1 0 16,-1 0 0-16,-1-1 0 0,-1-1-1 15,-2 0 2-15,-1 2-1 0,-2-2 0 16,-1 1 0-16,0 1-1 0,-2-1 0 0,3 1 1 16,-1-1 0-16,0 2 1 0,-2-3 0 15,3 0 0-15,-5 0 0 0,4 0 0 16,-2 0-1-16,1 0-1 0,-1 0 2 15,-1 0-1-15,1 0-1 0,-2 0 3 16,-2 0-2-16,-2 0-1 0,-8 0 1 0,4 0-1 16,0 0 1-16,-6 0 0 0,6 0 1 15,-1 0-1-15,-6 0 0 0,8 0 0 16,-3 0 0-16,-1 0 1 0,-1 0-2 16,3 0 1-16,-8 0 0 0,4 0-1 15,4 0 0-15,-7 0 1 0,6 0 0 0,1 0 1 16,-8 0 0-16,5-3 0 15,2-1 0-15,-7 1-1 0,5-2 1 16,0 0 0-16,-2 1-1 0,7-1-1 16,-7-1 1-16,2 4-2 0,-1-1 1 0,-3 0 1 15,7 0-1-15,0 1 1 0,4 0 0 16,3 1 1-16,-1-1-1 0,-1 1 0 16,2-2 0-16,0 1-1 0,5 1 1 15,1-1 1-15,1 2-1 0,5 0 0 16,-1 0-1-16,3 0 1 0,0 0 0 0,-3 0 0 15,0 0 1 1,-4 0 0-16,-4 0-1 0,-2 0 1 0,-4 0 0 0,-6-1-1 16,-1-1 2-16,3 0 0 15,0 1 2-15,0 1 0 0,1-2 1 0,-4 2 0 16,-2-1-3-16,5 1 0 0,-6-1-2 16,-1 1 1-16,1-2-1 0,-6 2 1 15,3-1-1-15,-5 1 0 0,-1-2 0 16,2 2-2-16,-2 0-9 0,0 0-51 15,1 0-212-15,-4 0-17 0</inkml:trace>
  <inkml:trace contextRef="#ctx0" brushRef="#br0" timeOffset="848844.2344">12213 8176 501 0,'0'0'-14'0,"0"0"3"0,0 0 3 16,81 49 2-16,-55-24 4 0,-1 0 1 16,-2 1 0-16,-3-2 2 0,-1 0 0 0,-3-5 4 15,-2-4-2-15,-5-3 4 0,4-4 2 16,-3-2 4-16,5-3 6 0,9-3 4 16,5 0 1-16,7-12 0 15,12-8-4-15,8-6-7 0,11-6-4 0,8-8-3 16,12-4-3-16,7-3-4 0,7-2-7 0,7-1-26 15,1-1-179-15,4-4-64 16</inkml:trace>
  <inkml:trace contextRef="#ctx0" brushRef="#br0" timeOffset="1.14037E6">25122 6417 271 0,'0'0'1'0,"0"0"2"16,0 0 2-16,0 0 1 0,0 0-4 15,0 0 1-15,0 0 0 0,0 0 2 16,78-13 4-16,-60 23 6 0,-5 5 7 15,1 3 9-15,-2-1 6 0,-1 7-5 16,1-2-7-16,-2 2-12 0,1 1-5 0,0-3-4 16,-1-2-1-16,3 0 1 0,-2-2-3 15,1-3 1-15,-1-2 2 0,-2-1-1 16,1-3-1-16,0 0 2 0,-2-4 0 16,3 3 3-16,-2-3 3 0,-2-3 5 15,2 3 6-15,1-5 1 0,7 0-1 0,3-5-3 16,11-8-7-16,5-3-4 0,8-5-4 15,9-3 0-15,9-3 0 16,11-3-2-16,9-2-1 0,6 0 2 16,6 3-5-16,3 3 4 0,1 2 0 0,-2 2-1 15,-2 2 4-15,-4 3 0 0,-4 0 2 16,-5 4 0-16,-7-1 2 16,-6 3-2-16,-6 2 0 0,-4 2 1 0,-3 3-3 15,-3-1-2-15,-4 4-1 0,1 1-1 16,-4 0-1-16,-1 1 0 0,-3 6-1 15,-6 2-2-15,-6 2-4 0,-6 1-2 0,-7 0-7 16,-6-1-15-16,-9 0-33 16,-1 4-74-16,-6-3-139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371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504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8258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94"/>
            <a:ext cx="3860800" cy="32918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1/18/2022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3" y="18294"/>
            <a:ext cx="5486401" cy="32918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7527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842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5819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94"/>
            <a:ext cx="3860800" cy="32918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1/18/2022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3" y="18294"/>
            <a:ext cx="5486401" cy="32918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040233" y="3077050"/>
            <a:ext cx="90228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40233" y="3710550"/>
            <a:ext cx="92372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/>
          <p:nvPr/>
        </p:nvSpPr>
        <p:spPr>
          <a:xfrm>
            <a:off x="658133" y="3018850"/>
            <a:ext cx="10936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19664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4299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28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8161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94"/>
            <a:ext cx="3860800" cy="32918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1/18/2022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3" y="18294"/>
            <a:ext cx="5486401" cy="32918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1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kern="0" smtClean="0"/>
              <a:pPr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42303683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kern="0" smtClean="0"/>
              <a:pPr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7383112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kern="0" smtClean="0"/>
              <a:pPr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981511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</a:t>
            </a:r>
            <a:r>
              <a:rPr lang="en-IN" sz="4400" dirty="0" smtClean="0">
                <a:latin typeface="Century Schoolbook" panose="02040604050505020304" pitchFamily="18" charset="0"/>
              </a:rPr>
              <a:t>Paik</a:t>
            </a:r>
          </a:p>
          <a:p>
            <a:r>
              <a:rPr lang="en-IN" sz="3000" dirty="0" smtClean="0">
                <a:latin typeface="Century Schoolbook" panose="02040604050505020304" pitchFamily="18" charset="0"/>
              </a:rPr>
              <a:t>IIT </a:t>
            </a:r>
            <a:r>
              <a:rPr lang="en-IN" sz="3000" dirty="0" err="1" smtClean="0">
                <a:latin typeface="Century Schoolbook" panose="02040604050505020304" pitchFamily="18" charset="0"/>
              </a:rPr>
              <a:t>Kharagpur</a:t>
            </a:r>
            <a:endParaRPr lang="en-IN" sz="3000" dirty="0">
              <a:latin typeface="Century Schoolbook" panose="02040604050505020304" pitchFamily="18" charset="0"/>
            </a:endParaRPr>
          </a:p>
          <a:p>
            <a:r>
              <a:rPr lang="en-IN" sz="3200" dirty="0">
                <a:latin typeface="Century Schoolbook" panose="02040604050505020304" pitchFamily="18" charset="0"/>
              </a:rPr>
              <a:t>Lecture </a:t>
            </a:r>
            <a:r>
              <a:rPr lang="en-IN" sz="3200" dirty="0" smtClean="0">
                <a:latin typeface="Century Schoolbook" panose="02040604050505020304" pitchFamily="18" charset="0"/>
              </a:rPr>
              <a:t>4</a:t>
            </a:r>
            <a:endParaRPr lang="en-IN" sz="3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74" y="256592"/>
            <a:ext cx="9875520" cy="541214"/>
          </a:xfrm>
        </p:spPr>
        <p:txBody>
          <a:bodyPr/>
          <a:lstStyle/>
          <a:p>
            <a:r>
              <a:rPr lang="en-US" sz="3200" dirty="0"/>
              <a:t>An Important </a:t>
            </a:r>
            <a:r>
              <a:rPr lang="en-US" sz="3200" dirty="0" smtClean="0"/>
              <a:t>Note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1066800"/>
            <a:ext cx="10119359" cy="5072743"/>
          </a:xfrm>
        </p:spPr>
        <p:txBody>
          <a:bodyPr/>
          <a:lstStyle/>
          <a:p>
            <a:endParaRPr lang="en-US" dirty="0" smtClean="0">
              <a:latin typeface="Lao UI" pitchFamily="34" charset="0"/>
              <a:cs typeface="Lao UI" pitchFamily="34" charset="0"/>
            </a:endParaRPr>
          </a:p>
          <a:p>
            <a:r>
              <a:rPr lang="en-US" dirty="0" smtClean="0">
                <a:latin typeface="Lao UI" pitchFamily="34" charset="0"/>
                <a:cs typeface="Lao UI" pitchFamily="34" charset="0"/>
              </a:rPr>
              <a:t>Often, network is the main bottleneck</a:t>
            </a:r>
          </a:p>
          <a:p>
            <a:pPr marL="38100" indent="0">
              <a:buNone/>
            </a:pPr>
            <a:endParaRPr lang="en-US" dirty="0" smtClean="0">
              <a:latin typeface="Lao UI" pitchFamily="34" charset="0"/>
              <a:cs typeface="Lao UI" pitchFamily="34" charset="0"/>
            </a:endParaRPr>
          </a:p>
          <a:p>
            <a:pPr lvl="1"/>
            <a:r>
              <a:rPr lang="en-US" dirty="0" smtClean="0">
                <a:solidFill>
                  <a:srgbClr val="00B0F0"/>
                </a:solidFill>
                <a:latin typeface="Lao UI" pitchFamily="34" charset="0"/>
                <a:cs typeface="Lao UI" pitchFamily="34" charset="0"/>
              </a:rPr>
              <a:t>minimize data communications across machines</a:t>
            </a:r>
          </a:p>
          <a:p>
            <a:pPr lvl="1"/>
            <a:endParaRPr lang="en-US" dirty="0" smtClean="0">
              <a:latin typeface="Lao UI" pitchFamily="34" charset="0"/>
              <a:cs typeface="Lao UI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14" y="2273521"/>
            <a:ext cx="9220200" cy="1760414"/>
          </a:xfrm>
        </p:spPr>
        <p:txBody>
          <a:bodyPr/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Map-Reduce Algorithm Design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Example Problems</a:t>
            </a:r>
          </a:p>
        </p:txBody>
      </p:sp>
    </p:spTree>
    <p:extLst>
      <p:ext uri="{BB962C8B-B14F-4D97-AF65-F5344CB8AC3E}">
        <p14:creationId xmlns:p14="http://schemas.microsoft.com/office/powerpoint/2010/main" val="17718689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10" y="228600"/>
            <a:ext cx="9875520" cy="541214"/>
          </a:xfrm>
        </p:spPr>
        <p:txBody>
          <a:bodyPr/>
          <a:lstStyle/>
          <a:p>
            <a:r>
              <a:rPr lang="en-IN" sz="3200" dirty="0"/>
              <a:t>Problem #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3" y="914400"/>
            <a:ext cx="11560628" cy="5181600"/>
          </a:xfrm>
        </p:spPr>
        <p:txBody>
          <a:bodyPr/>
          <a:lstStyle/>
          <a:p>
            <a:r>
              <a:rPr lang="en-IN" sz="2400" dirty="0" smtClean="0"/>
              <a:t>From a </a:t>
            </a:r>
            <a:r>
              <a:rPr lang="en-IN" sz="2400" dirty="0"/>
              <a:t>set of </a:t>
            </a:r>
            <a:r>
              <a:rPr lang="en-IN" sz="2400" dirty="0" smtClean="0"/>
              <a:t>integers find </a:t>
            </a:r>
            <a:r>
              <a:rPr lang="en-IN" sz="2400" dirty="0"/>
              <a:t>out the maximum value </a:t>
            </a:r>
            <a:r>
              <a:rPr lang="en-IN" sz="2400" dirty="0" smtClean="0"/>
              <a:t>using map-reduce.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465920" y="1785600"/>
              <a:ext cx="10517760" cy="4743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4760" y="1775160"/>
                <a:ext cx="10542240" cy="47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2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17" y="226864"/>
            <a:ext cx="10972800" cy="541214"/>
          </a:xfrm>
        </p:spPr>
        <p:txBody>
          <a:bodyPr/>
          <a:lstStyle/>
          <a:p>
            <a:r>
              <a:rPr lang="en-IN" sz="3200" dirty="0"/>
              <a:t>Problem #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46" y="853540"/>
            <a:ext cx="10972800" cy="5413310"/>
          </a:xfrm>
        </p:spPr>
        <p:txBody>
          <a:bodyPr/>
          <a:lstStyle/>
          <a:p>
            <a:r>
              <a:rPr lang="en-IN" dirty="0" smtClean="0"/>
              <a:t>Matrix addition:</a:t>
            </a:r>
          </a:p>
          <a:p>
            <a:pPr marL="38100" indent="0">
              <a:buNone/>
            </a:pPr>
            <a:r>
              <a:rPr lang="en-IN" dirty="0" smtClean="0"/>
              <a:t>     </a:t>
            </a:r>
          </a:p>
          <a:p>
            <a:pPr marL="3810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6477"/>
              </p:ext>
            </p:extLst>
          </p:nvPr>
        </p:nvGraphicFramePr>
        <p:xfrm>
          <a:off x="4186334" y="929943"/>
          <a:ext cx="1087017" cy="95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39">
                  <a:extLst>
                    <a:ext uri="{9D8B030D-6E8A-4147-A177-3AD203B41FA5}">
                      <a16:colId xmlns:a16="http://schemas.microsoft.com/office/drawing/2014/main" val="97934234"/>
                    </a:ext>
                  </a:extLst>
                </a:gridCol>
                <a:gridCol w="362339">
                  <a:extLst>
                    <a:ext uri="{9D8B030D-6E8A-4147-A177-3AD203B41FA5}">
                      <a16:colId xmlns:a16="http://schemas.microsoft.com/office/drawing/2014/main" val="3903408421"/>
                    </a:ext>
                  </a:extLst>
                </a:gridCol>
                <a:gridCol w="362339">
                  <a:extLst>
                    <a:ext uri="{9D8B030D-6E8A-4147-A177-3AD203B41FA5}">
                      <a16:colId xmlns:a16="http://schemas.microsoft.com/office/drawing/2014/main" val="4150412810"/>
                    </a:ext>
                  </a:extLst>
                </a:gridCol>
              </a:tblGrid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638138"/>
                  </a:ext>
                </a:extLst>
              </a:tr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071068"/>
                  </a:ext>
                </a:extLst>
              </a:tr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80232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26386" y="1102078"/>
            <a:ext cx="26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  <a:latin typeface="Arial"/>
              </a:rPr>
              <a:t>+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3734"/>
              </p:ext>
            </p:extLst>
          </p:nvPr>
        </p:nvGraphicFramePr>
        <p:xfrm>
          <a:off x="7066232" y="929942"/>
          <a:ext cx="1087017" cy="95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39">
                  <a:extLst>
                    <a:ext uri="{9D8B030D-6E8A-4147-A177-3AD203B41FA5}">
                      <a16:colId xmlns:a16="http://schemas.microsoft.com/office/drawing/2014/main" val="97934234"/>
                    </a:ext>
                  </a:extLst>
                </a:gridCol>
                <a:gridCol w="362339">
                  <a:extLst>
                    <a:ext uri="{9D8B030D-6E8A-4147-A177-3AD203B41FA5}">
                      <a16:colId xmlns:a16="http://schemas.microsoft.com/office/drawing/2014/main" val="3903408421"/>
                    </a:ext>
                  </a:extLst>
                </a:gridCol>
                <a:gridCol w="362339">
                  <a:extLst>
                    <a:ext uri="{9D8B030D-6E8A-4147-A177-3AD203B41FA5}">
                      <a16:colId xmlns:a16="http://schemas.microsoft.com/office/drawing/2014/main" val="4150412810"/>
                    </a:ext>
                  </a:extLst>
                </a:gridCol>
              </a:tblGrid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638138"/>
                  </a:ext>
                </a:extLst>
              </a:tr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071068"/>
                  </a:ext>
                </a:extLst>
              </a:tr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80232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45521" y="1097460"/>
            <a:ext cx="26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00B0F0"/>
                </a:solidFill>
                <a:latin typeface="Arial"/>
              </a:rPr>
              <a:t>=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90542"/>
              </p:ext>
            </p:extLst>
          </p:nvPr>
        </p:nvGraphicFramePr>
        <p:xfrm>
          <a:off x="10053734" y="925324"/>
          <a:ext cx="1087017" cy="95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39">
                  <a:extLst>
                    <a:ext uri="{9D8B030D-6E8A-4147-A177-3AD203B41FA5}">
                      <a16:colId xmlns:a16="http://schemas.microsoft.com/office/drawing/2014/main" val="97934234"/>
                    </a:ext>
                  </a:extLst>
                </a:gridCol>
                <a:gridCol w="362339">
                  <a:extLst>
                    <a:ext uri="{9D8B030D-6E8A-4147-A177-3AD203B41FA5}">
                      <a16:colId xmlns:a16="http://schemas.microsoft.com/office/drawing/2014/main" val="3903408421"/>
                    </a:ext>
                  </a:extLst>
                </a:gridCol>
                <a:gridCol w="362339">
                  <a:extLst>
                    <a:ext uri="{9D8B030D-6E8A-4147-A177-3AD203B41FA5}">
                      <a16:colId xmlns:a16="http://schemas.microsoft.com/office/drawing/2014/main" val="4150412810"/>
                    </a:ext>
                  </a:extLst>
                </a:gridCol>
              </a:tblGrid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638138"/>
                  </a:ext>
                </a:extLst>
              </a:tr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071068"/>
                  </a:ext>
                </a:extLst>
              </a:tr>
              <a:tr h="31671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8023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217440" y="416880"/>
              <a:ext cx="10825560" cy="53337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80" y="405720"/>
                <a:ext cx="10843200" cy="53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0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2480" y="304800"/>
            <a:ext cx="9875520" cy="541214"/>
          </a:xfrm>
        </p:spPr>
        <p:txBody>
          <a:bodyPr>
            <a:noAutofit/>
          </a:bodyPr>
          <a:lstStyle/>
          <a:p>
            <a:r>
              <a:rPr lang="en-US" sz="3200" dirty="0"/>
              <a:t>Problem # </a:t>
            </a:r>
            <a:r>
              <a:rPr lang="en-US" sz="3200" dirty="0" smtClean="0"/>
              <a:t>2: </a:t>
            </a:r>
            <a:r>
              <a:rPr lang="en-US" sz="3200" dirty="0"/>
              <a:t>Database Table Join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10134600" cy="1524000"/>
          </a:xfrm>
        </p:spPr>
        <p:txBody>
          <a:bodyPr/>
          <a:lstStyle/>
          <a:p>
            <a:pPr marL="38100" indent="0">
              <a:buNone/>
            </a:pPr>
            <a:r>
              <a:rPr lang="en-US" b="1" dirty="0" smtClean="0"/>
              <a:t>Compute the natural join: </a:t>
            </a:r>
            <a:r>
              <a:rPr lang="en-US" dirty="0" smtClean="0">
                <a:solidFill>
                  <a:srgbClr val="00B0F0"/>
                </a:solidFill>
              </a:rPr>
              <a:t>T1(A,B) ⋈ T2(B,C)</a:t>
            </a:r>
          </a:p>
          <a:p>
            <a:pPr marL="0" indent="0">
              <a:buNone/>
            </a:pPr>
            <a:r>
              <a:rPr lang="en-US" sz="2400" dirty="0"/>
              <a:t>(combine rows from T1 and T2 s.t rows have common value in column B)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300480" y="3581400"/>
          <a:ext cx="2357120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7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395285" y="3919264"/>
          <a:ext cx="235712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7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801169" y="4495802"/>
            <a:ext cx="4395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Arial"/>
              </a:rPr>
              <a:t>⋈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802881" y="3851187"/>
          <a:ext cx="2357121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785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marL="0" marR="0" indent="0" algn="ctr" defTabSz="7321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marL="0" marR="0" indent="0" algn="ctr" defTabSz="7321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baseline="-25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marL="0" marR="0" indent="0" algn="ctr" defTabSz="7321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7536" marR="975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7536" marR="975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091171" y="4495801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Arial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1381" y="3124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5484" y="349353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60640" y="2269080"/>
              <a:ext cx="10782000" cy="4407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9480" y="2256480"/>
                <a:ext cx="10806120" cy="44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63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Map-Reduce Join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8880" y="1295401"/>
            <a:ext cx="9184640" cy="5257801"/>
          </a:xfrm>
        </p:spPr>
        <p:txBody>
          <a:bodyPr/>
          <a:lstStyle/>
          <a:p>
            <a:r>
              <a:rPr lang="en-US" b="1" dirty="0" smtClean="0"/>
              <a:t>Map process</a:t>
            </a:r>
          </a:p>
          <a:p>
            <a:endParaRPr lang="en-US" b="1" dirty="0" smtClean="0"/>
          </a:p>
          <a:p>
            <a:pPr lvl="1"/>
            <a:r>
              <a:rPr lang="en-US" b="0" dirty="0" smtClean="0"/>
              <a:t>Each row (</a:t>
            </a:r>
            <a:r>
              <a:rPr lang="en-US" b="0" dirty="0" err="1" smtClean="0"/>
              <a:t>a,b</a:t>
            </a:r>
            <a:r>
              <a:rPr lang="en-US" b="0" dirty="0" smtClean="0"/>
              <a:t>) from T1 into </a:t>
            </a:r>
            <a:r>
              <a:rPr lang="en-US" b="0" dirty="0"/>
              <a:t>key-value pair </a:t>
            </a:r>
            <a:r>
              <a:rPr lang="en-US" b="0" dirty="0">
                <a:solidFill>
                  <a:srgbClr val="C00000"/>
                </a:solidFill>
              </a:rPr>
              <a:t>(b,(</a:t>
            </a:r>
            <a:r>
              <a:rPr lang="en-US" b="0" dirty="0" smtClean="0">
                <a:solidFill>
                  <a:srgbClr val="C00000"/>
                </a:solidFill>
              </a:rPr>
              <a:t>a,T1))</a:t>
            </a:r>
          </a:p>
          <a:p>
            <a:pPr lvl="1"/>
            <a:endParaRPr lang="en-US" b="0" dirty="0" smtClean="0">
              <a:solidFill>
                <a:srgbClr val="C00000"/>
              </a:solidFill>
            </a:endParaRPr>
          </a:p>
          <a:p>
            <a:pPr lvl="1"/>
            <a:r>
              <a:rPr lang="en-US" b="0" dirty="0" smtClean="0"/>
              <a:t>Each row (</a:t>
            </a:r>
            <a:r>
              <a:rPr lang="en-US" b="0" dirty="0" err="1" smtClean="0"/>
              <a:t>b,c</a:t>
            </a:r>
            <a:r>
              <a:rPr lang="en-US" b="0" dirty="0" smtClean="0"/>
              <a:t>) from T2 </a:t>
            </a:r>
            <a:r>
              <a:rPr lang="en-US" b="0" dirty="0"/>
              <a:t>into </a:t>
            </a:r>
            <a:r>
              <a:rPr lang="en-US" b="0" dirty="0">
                <a:solidFill>
                  <a:srgbClr val="C00000"/>
                </a:solidFill>
              </a:rPr>
              <a:t>(b,(</a:t>
            </a:r>
            <a:r>
              <a:rPr lang="en-US" b="0" dirty="0" smtClean="0">
                <a:solidFill>
                  <a:srgbClr val="C00000"/>
                </a:solidFill>
              </a:rPr>
              <a:t>c,T2))</a:t>
            </a:r>
            <a:endParaRPr lang="en-US" i="1" dirty="0"/>
          </a:p>
          <a:p>
            <a:pPr marL="1391129" lvl="8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Reduce </a:t>
            </a:r>
            <a:r>
              <a:rPr lang="en-US" dirty="0" smtClean="0"/>
              <a:t>process</a:t>
            </a:r>
          </a:p>
          <a:p>
            <a:endParaRPr lang="en-US" dirty="0" smtClean="0"/>
          </a:p>
          <a:p>
            <a:pPr lvl="1"/>
            <a:r>
              <a:rPr lang="en-US" b="0" dirty="0" smtClean="0"/>
              <a:t>Each reduce process matches all the pairs </a:t>
            </a:r>
            <a:r>
              <a:rPr lang="en-US" b="0" dirty="0" smtClean="0">
                <a:solidFill>
                  <a:srgbClr val="C00000"/>
                </a:solidFill>
              </a:rPr>
              <a:t>(b,(a,T1)) </a:t>
            </a:r>
            <a:r>
              <a:rPr lang="en-US" b="0" dirty="0" smtClean="0"/>
              <a:t>with all </a:t>
            </a:r>
            <a:r>
              <a:rPr lang="en-US" b="0" dirty="0" smtClean="0">
                <a:solidFill>
                  <a:srgbClr val="C00000"/>
                </a:solidFill>
              </a:rPr>
              <a:t>(b,(c,T2)) </a:t>
            </a:r>
            <a:r>
              <a:rPr lang="en-US" b="0" dirty="0" smtClean="0"/>
              <a:t>and outputs </a:t>
            </a:r>
            <a:r>
              <a:rPr lang="en-US" b="0" dirty="0" smtClean="0">
                <a:solidFill>
                  <a:srgbClr val="C00000"/>
                </a:solidFill>
              </a:rPr>
              <a:t>(</a:t>
            </a:r>
            <a:r>
              <a:rPr lang="en-US" b="0" dirty="0" err="1" smtClean="0">
                <a:solidFill>
                  <a:srgbClr val="C00000"/>
                </a:solidFill>
              </a:rPr>
              <a:t>a,b,c</a:t>
            </a:r>
            <a:r>
              <a:rPr lang="en-US" b="0" dirty="0" smtClean="0">
                <a:solidFill>
                  <a:srgbClr val="C00000"/>
                </a:solidFill>
              </a:rPr>
              <a:t>)</a:t>
            </a:r>
            <a:endParaRPr lang="en-US" b="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614" y="130758"/>
            <a:ext cx="5303243" cy="145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2984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26867"/>
            <a:ext cx="9220200" cy="17604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Map-Reduce Algorithm Design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09684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760" y="152401"/>
            <a:ext cx="9875520" cy="533401"/>
          </a:xfrm>
        </p:spPr>
        <p:txBody>
          <a:bodyPr>
            <a:noAutofit/>
          </a:bodyPr>
          <a:lstStyle/>
          <a:p>
            <a:r>
              <a:rPr lang="en-US" sz="2800" dirty="0"/>
              <a:t>Map-reduce System: Inside Look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4478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7797" y="2167652"/>
              <a:ext cx="220980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7797" y="2167652"/>
              <a:ext cx="220980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316" r="-196774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42" t="-1316" r="-105042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3333" t="-1316" r="-4167" b="-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15240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10" name="Oval 9"/>
          <p:cNvSpPr/>
          <p:nvPr/>
        </p:nvSpPr>
        <p:spPr>
          <a:xfrm>
            <a:off x="1600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13" name="Straight Arrow Connector 12"/>
          <p:cNvCxnSpPr>
            <a:stCxn id="10" idx="4"/>
          </p:cNvCxnSpPr>
          <p:nvPr/>
        </p:nvCxnSpPr>
        <p:spPr>
          <a:xfrm>
            <a:off x="1752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52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2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28" name="Straight Arrow Connector 27"/>
          <p:cNvCxnSpPr>
            <a:stCxn id="27" idx="4"/>
          </p:cNvCxnSpPr>
          <p:nvPr/>
        </p:nvCxnSpPr>
        <p:spPr>
          <a:xfrm>
            <a:off x="2514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14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31" name="Straight Arrow Connector 30"/>
          <p:cNvCxnSpPr>
            <a:stCxn id="30" idx="4"/>
          </p:cNvCxnSpPr>
          <p:nvPr/>
        </p:nvCxnSpPr>
        <p:spPr>
          <a:xfrm>
            <a:off x="3276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76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910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2672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2671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2671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6" t="-1235" r="-196774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167" t="-1235" r="-103333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167" t="-1235" r="-3333" b="-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Rounded Rectangle 35"/>
          <p:cNvSpPr/>
          <p:nvPr/>
        </p:nvSpPr>
        <p:spPr>
          <a:xfrm>
            <a:off x="43434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37" name="Oval 36"/>
          <p:cNvSpPr/>
          <p:nvPr/>
        </p:nvSpPr>
        <p:spPr>
          <a:xfrm>
            <a:off x="4419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4572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2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181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41" name="Straight Arrow Connector 40"/>
          <p:cNvCxnSpPr>
            <a:stCxn id="40" idx="4"/>
          </p:cNvCxnSpPr>
          <p:nvPr/>
        </p:nvCxnSpPr>
        <p:spPr>
          <a:xfrm>
            <a:off x="5334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334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943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44" name="Straight Arrow Connector 43"/>
          <p:cNvCxnSpPr>
            <a:stCxn id="43" idx="4"/>
          </p:cNvCxnSpPr>
          <p:nvPr/>
        </p:nvCxnSpPr>
        <p:spPr>
          <a:xfrm>
            <a:off x="6096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96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104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70866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865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865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6" t="-1235" r="-196774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42" t="-1235" r="-105042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3333" t="-1235" r="-4167" b="-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ounded Rectangle 48"/>
          <p:cNvSpPr/>
          <p:nvPr/>
        </p:nvSpPr>
        <p:spPr>
          <a:xfrm>
            <a:off x="71628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50" name="Oval 49"/>
          <p:cNvSpPr/>
          <p:nvPr/>
        </p:nvSpPr>
        <p:spPr>
          <a:xfrm>
            <a:off x="7239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1" name="Straight Arrow Connector 50"/>
          <p:cNvCxnSpPr>
            <a:stCxn id="50" idx="4"/>
          </p:cNvCxnSpPr>
          <p:nvPr/>
        </p:nvCxnSpPr>
        <p:spPr>
          <a:xfrm>
            <a:off x="7391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391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01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4" name="Straight Arrow Connector 53"/>
          <p:cNvCxnSpPr>
            <a:stCxn id="53" idx="4"/>
          </p:cNvCxnSpPr>
          <p:nvPr/>
        </p:nvCxnSpPr>
        <p:spPr>
          <a:xfrm>
            <a:off x="8153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153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763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7" name="Straight Arrow Connector 56"/>
          <p:cNvCxnSpPr>
            <a:stCxn id="56" idx="4"/>
          </p:cNvCxnSpPr>
          <p:nvPr/>
        </p:nvCxnSpPr>
        <p:spPr>
          <a:xfrm>
            <a:off x="8915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15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4780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8" name="Table 20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240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48" name="Table 20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240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9" t="-91071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068" t="-91071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Oval 60"/>
          <p:cNvSpPr/>
          <p:nvPr/>
        </p:nvSpPr>
        <p:spPr>
          <a:xfrm>
            <a:off x="209549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62" name="Straight Arrow Connector 61"/>
          <p:cNvCxnSpPr>
            <a:stCxn id="61" idx="4"/>
          </p:cNvCxnSpPr>
          <p:nvPr/>
        </p:nvCxnSpPr>
        <p:spPr>
          <a:xfrm>
            <a:off x="224789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24789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88620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65" name="Straight Arrow Connector 64"/>
          <p:cNvCxnSpPr>
            <a:stCxn id="64" idx="4"/>
          </p:cNvCxnSpPr>
          <p:nvPr/>
        </p:nvCxnSpPr>
        <p:spPr>
          <a:xfrm>
            <a:off x="403860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03860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1524000" y="5474732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output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Final 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586740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436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436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9" t="-91071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068" t="-91071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Oval 69"/>
          <p:cNvSpPr/>
          <p:nvPr/>
        </p:nvSpPr>
        <p:spPr>
          <a:xfrm>
            <a:off x="651509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71" name="Straight Arrow Connector 70"/>
          <p:cNvCxnSpPr>
            <a:stCxn id="70" idx="4"/>
          </p:cNvCxnSpPr>
          <p:nvPr/>
        </p:nvCxnSpPr>
        <p:spPr>
          <a:xfrm>
            <a:off x="666749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6749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30580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74" name="Straight Arrow Connector 73"/>
          <p:cNvCxnSpPr>
            <a:stCxn id="73" idx="4"/>
          </p:cNvCxnSpPr>
          <p:nvPr/>
        </p:nvCxnSpPr>
        <p:spPr>
          <a:xfrm>
            <a:off x="845820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45820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943600" y="5474732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output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Final 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51" name="Straight Arrow Connector 2050"/>
          <p:cNvCxnSpPr>
            <a:stCxn id="7" idx="2"/>
            <a:endCxn id="68" idx="0"/>
          </p:cNvCxnSpPr>
          <p:nvPr/>
        </p:nvCxnSpPr>
        <p:spPr>
          <a:xfrm>
            <a:off x="2552700" y="3188732"/>
            <a:ext cx="5105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/>
          <p:cNvCxnSpPr>
            <a:stCxn id="33" idx="2"/>
            <a:endCxn id="68" idx="0"/>
          </p:cNvCxnSpPr>
          <p:nvPr/>
        </p:nvCxnSpPr>
        <p:spPr>
          <a:xfrm>
            <a:off x="5372100" y="3188732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46" idx="2"/>
            <a:endCxn id="68" idx="0"/>
          </p:cNvCxnSpPr>
          <p:nvPr/>
        </p:nvCxnSpPr>
        <p:spPr>
          <a:xfrm flipH="1">
            <a:off x="7658100" y="3188732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>
            <a:endCxn id="25" idx="0"/>
          </p:cNvCxnSpPr>
          <p:nvPr/>
        </p:nvCxnSpPr>
        <p:spPr>
          <a:xfrm>
            <a:off x="2667000" y="3188732"/>
            <a:ext cx="5715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>
            <a:stCxn id="33" idx="2"/>
            <a:endCxn id="25" idx="0"/>
          </p:cNvCxnSpPr>
          <p:nvPr/>
        </p:nvCxnSpPr>
        <p:spPr>
          <a:xfrm flipH="1">
            <a:off x="3238500" y="3188732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>
            <a:stCxn id="46" idx="2"/>
            <a:endCxn id="25" idx="0"/>
          </p:cNvCxnSpPr>
          <p:nvPr/>
        </p:nvCxnSpPr>
        <p:spPr>
          <a:xfrm flipH="1">
            <a:off x="3238500" y="3188732"/>
            <a:ext cx="495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2" name="TextBox 2061"/>
          <p:cNvSpPr txBox="1"/>
          <p:nvPr/>
        </p:nvSpPr>
        <p:spPr>
          <a:xfrm>
            <a:off x="1905000" y="838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map task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7410" y="80449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map task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43800" y="8030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map task 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561590" y="5943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reduce task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992620" y="59421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reduce task 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85386" y="2980262"/>
            <a:ext cx="19059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Arial"/>
              </a:rPr>
              <a:t>All phases are distributed with many tasks running in parallel</a:t>
            </a:r>
          </a:p>
        </p:txBody>
      </p:sp>
    </p:spTree>
    <p:extLst>
      <p:ext uri="{BB962C8B-B14F-4D97-AF65-F5344CB8AC3E}">
        <p14:creationId xmlns:p14="http://schemas.microsoft.com/office/powerpoint/2010/main" val="227813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26867"/>
            <a:ext cx="9220200" cy="1760414"/>
          </a:xfrm>
        </p:spPr>
        <p:txBody>
          <a:bodyPr/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Map-Reduce Algorithm Design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10576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2279" y="251927"/>
            <a:ext cx="9875520" cy="718458"/>
          </a:xfrm>
        </p:spPr>
        <p:txBody>
          <a:bodyPr>
            <a:no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Problems </a:t>
            </a:r>
            <a:r>
              <a:rPr lang="en-US" sz="3200" dirty="0"/>
              <a:t>Suitable for </a:t>
            </a:r>
            <a:r>
              <a:rPr lang="en-US" sz="3200" dirty="0" smtClean="0"/>
              <a:t>Map-reduce</a:t>
            </a:r>
            <a:endParaRPr lang="en-US" sz="3200" dirty="0"/>
          </a:p>
        </p:txBody>
      </p:sp>
      <p:sp>
        <p:nvSpPr>
          <p:cNvPr id="2" name="Rounded Rectangle 1"/>
          <p:cNvSpPr/>
          <p:nvPr/>
        </p:nvSpPr>
        <p:spPr>
          <a:xfrm>
            <a:off x="494523" y="2604797"/>
            <a:ext cx="9471193" cy="1143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Map-reduce is suitable for batch processing</a:t>
            </a:r>
          </a:p>
          <a:p>
            <a:endParaRPr lang="en-US" sz="2400" dirty="0" smtClean="0">
              <a:solidFill>
                <a:srgbClr val="0070C0"/>
              </a:solid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  <a:latin typeface="Arial"/>
              </a:rPr>
              <a:t>When </a:t>
            </a:r>
            <a:r>
              <a:rPr lang="en-US" sz="2400" dirty="0">
                <a:solidFill>
                  <a:srgbClr val="0070C0"/>
                </a:solidFill>
                <a:latin typeface="Arial"/>
              </a:rPr>
              <a:t>the problem can be broken into independent components</a:t>
            </a:r>
          </a:p>
        </p:txBody>
      </p:sp>
    </p:spTree>
    <p:extLst>
      <p:ext uri="{BB962C8B-B14F-4D97-AF65-F5344CB8AC3E}">
        <p14:creationId xmlns:p14="http://schemas.microsoft.com/office/powerpoint/2010/main" val="13992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1" y="1066801"/>
            <a:ext cx="297389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Main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Mapper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Reducer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1" y="3704273"/>
            <a:ext cx="345318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Optional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Combiner</a:t>
            </a:r>
          </a:p>
          <a:p>
            <a:pPr lvl="1"/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Arial"/>
              </a:rPr>
              <a:t>Partitioner</a:t>
            </a: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9220200" cy="693614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Map-Reduce Algorithm Template</a:t>
            </a:r>
          </a:p>
        </p:txBody>
      </p:sp>
    </p:spTree>
    <p:extLst>
      <p:ext uri="{BB962C8B-B14F-4D97-AF65-F5344CB8AC3E}">
        <p14:creationId xmlns:p14="http://schemas.microsoft.com/office/powerpoint/2010/main" val="4457120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33601" y="2971800"/>
            <a:ext cx="6760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What is the input?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What is the output (key and value)? (</a:t>
            </a:r>
            <a:r>
              <a:rPr lang="en-US" sz="2400" b="1" dirty="0">
                <a:solidFill>
                  <a:srgbClr val="00B0F0"/>
                </a:solidFill>
                <a:latin typeface="Arial"/>
              </a:rPr>
              <a:t>***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Method: How to get output from the input?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9220200" cy="693614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Map-Reduce Algorithm Template</a:t>
            </a:r>
          </a:p>
        </p:txBody>
      </p:sp>
      <p:sp>
        <p:nvSpPr>
          <p:cNvPr id="2" name="Oval 1"/>
          <p:cNvSpPr/>
          <p:nvPr/>
        </p:nvSpPr>
        <p:spPr>
          <a:xfrm>
            <a:off x="1828800" y="1295400"/>
            <a:ext cx="2362200" cy="1066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rial"/>
              </a:rPr>
              <a:t>mapper</a:t>
            </a:r>
          </a:p>
        </p:txBody>
      </p:sp>
      <p:sp>
        <p:nvSpPr>
          <p:cNvPr id="6" name="Oval 5"/>
          <p:cNvSpPr/>
          <p:nvPr/>
        </p:nvSpPr>
        <p:spPr>
          <a:xfrm>
            <a:off x="6400800" y="1295400"/>
            <a:ext cx="2362200" cy="1066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rial"/>
              </a:rPr>
              <a:t>reducer</a:t>
            </a:r>
          </a:p>
        </p:txBody>
      </p:sp>
    </p:spTree>
    <p:extLst>
      <p:ext uri="{BB962C8B-B14F-4D97-AF65-F5344CB8AC3E}">
        <p14:creationId xmlns:p14="http://schemas.microsoft.com/office/powerpoint/2010/main" val="21214677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1600" y="358140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Does mapper produce multiple output with the same key?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What is the input to combiner?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9220200" cy="693614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Map-Reduce Algorithm Template</a:t>
            </a:r>
          </a:p>
        </p:txBody>
      </p:sp>
      <p:sp>
        <p:nvSpPr>
          <p:cNvPr id="6" name="Oval 5"/>
          <p:cNvSpPr/>
          <p:nvPr/>
        </p:nvSpPr>
        <p:spPr>
          <a:xfrm>
            <a:off x="3886200" y="1371600"/>
            <a:ext cx="2665512" cy="1066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rial"/>
              </a:rPr>
              <a:t>combiner</a:t>
            </a:r>
          </a:p>
        </p:txBody>
      </p:sp>
    </p:spTree>
    <p:extLst>
      <p:ext uri="{BB962C8B-B14F-4D97-AF65-F5344CB8AC3E}">
        <p14:creationId xmlns:p14="http://schemas.microsoft.com/office/powerpoint/2010/main" val="7589970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47800" y="320040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How many buckets / partitions?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How many cores are there in the cluster?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How many reducers you want to run?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9220200" cy="693614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Map-Reduce Algorithm Template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1295400"/>
            <a:ext cx="2895600" cy="1066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000000"/>
                </a:solidFill>
                <a:latin typeface="Arial"/>
              </a:rPr>
              <a:t>partitioner</a:t>
            </a:r>
            <a:endParaRPr lang="en-US" sz="3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6038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6531CA6B29D498611FF44E4B9A516" ma:contentTypeVersion="5" ma:contentTypeDescription="Create a new document." ma:contentTypeScope="" ma:versionID="6e2ab583a170b912a330d04e8463d7e1">
  <xsd:schema xmlns:xsd="http://www.w3.org/2001/XMLSchema" xmlns:xs="http://www.w3.org/2001/XMLSchema" xmlns:p="http://schemas.microsoft.com/office/2006/metadata/properties" xmlns:ns2="f4f41830-a3a6-4385-8543-65e908e34dde" targetNamespace="http://schemas.microsoft.com/office/2006/metadata/properties" ma:root="true" ma:fieldsID="3cc5962442e9f2b2386f1361fe5f0e36" ns2:_="">
    <xsd:import namespace="f4f41830-a3a6-4385-8543-65e908e34d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41830-a3a6-4385-8543-65e908e34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58A997-6404-4FF0-A379-61A9FB687386}"/>
</file>

<file path=customXml/itemProps2.xml><?xml version="1.0" encoding="utf-8"?>
<ds:datastoreItem xmlns:ds="http://schemas.openxmlformats.org/officeDocument/2006/customXml" ds:itemID="{0235DD61-BA06-42B3-AAB2-17A7C73575F8}"/>
</file>

<file path=customXml/itemProps3.xml><?xml version="1.0" encoding="utf-8"?>
<ds:datastoreItem xmlns:ds="http://schemas.openxmlformats.org/officeDocument/2006/customXml" ds:itemID="{4592C9E7-B9E1-4F17-944E-790A0B69018E}"/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395</Words>
  <Application>Microsoft Office PowerPoint</Application>
  <PresentationFormat>Widescreen</PresentationFormat>
  <Paragraphs>185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 Math</vt:lpstr>
      <vt:lpstr>Century Schoolbook</vt:lpstr>
      <vt:lpstr>Lao UI</vt:lpstr>
      <vt:lpstr>Quicksand</vt:lpstr>
      <vt:lpstr>Office Theme</vt:lpstr>
      <vt:lpstr>1_Eleanor template</vt:lpstr>
      <vt:lpstr>2_Eleanor template</vt:lpstr>
      <vt:lpstr>Eleanor template</vt:lpstr>
      <vt:lpstr>Big Data Processing</vt:lpstr>
      <vt:lpstr>   Map-Reduce Algorithm Design </vt:lpstr>
      <vt:lpstr>Map-reduce System: Inside Look</vt:lpstr>
      <vt:lpstr>   Map-Reduce Algorithm Design </vt:lpstr>
      <vt:lpstr>                Problems Suitable for Map-reduce</vt:lpstr>
      <vt:lpstr>   Map-Reduce Algorithm Template</vt:lpstr>
      <vt:lpstr>   Map-Reduce Algorithm Template</vt:lpstr>
      <vt:lpstr>   Map-Reduce Algorithm Template</vt:lpstr>
      <vt:lpstr>   Map-Reduce Algorithm Template</vt:lpstr>
      <vt:lpstr>An Important Note</vt:lpstr>
      <vt:lpstr>   Map-Reduce Algorithm Design  Example Problems</vt:lpstr>
      <vt:lpstr>Problem # 1</vt:lpstr>
      <vt:lpstr>Problem # 2</vt:lpstr>
      <vt:lpstr>Problem # 2: Database Table Join</vt:lpstr>
      <vt:lpstr>Map-Reduce Join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jiaul paik</cp:lastModifiedBy>
  <cp:revision>431</cp:revision>
  <dcterms:created xsi:type="dcterms:W3CDTF">2020-05-13T23:12:08Z</dcterms:created>
  <dcterms:modified xsi:type="dcterms:W3CDTF">2022-01-18T09:45:48Z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0x010100A626531CA6B29D498611FF44E4B9A516</vt:lpwstr>
  </property>
</Properties>
</file>