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1" r:id="rId5"/>
    <p:sldMasterId id="2147483693" r:id="rId6"/>
  </p:sldMasterIdLst>
  <p:notesMasterIdLst>
    <p:notesMasterId r:id="rId27"/>
  </p:notesMasterIdLst>
  <p:handoutMasterIdLst>
    <p:handoutMasterId r:id="rId28"/>
  </p:handoutMasterIdLst>
  <p:sldIdLst>
    <p:sldId id="256" r:id="rId7"/>
    <p:sldId id="501" r:id="rId8"/>
    <p:sldId id="503" r:id="rId9"/>
    <p:sldId id="488" r:id="rId10"/>
    <p:sldId id="509" r:id="rId11"/>
    <p:sldId id="511" r:id="rId12"/>
    <p:sldId id="510" r:id="rId13"/>
    <p:sldId id="513" r:id="rId14"/>
    <p:sldId id="514" r:id="rId15"/>
    <p:sldId id="502" r:id="rId16"/>
    <p:sldId id="492" r:id="rId17"/>
    <p:sldId id="516" r:id="rId18"/>
    <p:sldId id="518" r:id="rId19"/>
    <p:sldId id="519" r:id="rId20"/>
    <p:sldId id="497" r:id="rId21"/>
    <p:sldId id="498" r:id="rId22"/>
    <p:sldId id="499" r:id="rId23"/>
    <p:sldId id="505" r:id="rId24"/>
    <p:sldId id="500" r:id="rId25"/>
    <p:sldId id="52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CAAE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EA1F25-B360-411F-B3E9-200A81567859}" v="1" dt="2022-01-24T15:13:52.5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32" autoAdjust="0"/>
    <p:restoredTop sz="94660"/>
  </p:normalViewPr>
  <p:slideViewPr>
    <p:cSldViewPr snapToGrid="0">
      <p:cViewPr varScale="1">
        <p:scale>
          <a:sx n="109" d="100"/>
          <a:sy n="109" d="100"/>
        </p:scale>
        <p:origin x="1290" y="10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inak Chakrabarti" userId="S::mainakc@iitkgp.ac.in::268106b4-1b97-459b-9e40-c738e4553b3b" providerId="AD" clId="Web-{CCEA1F25-B360-411F-B3E9-200A81567859}"/>
    <pc:docChg chg="modSld">
      <pc:chgData name="Mainak Chakrabarti" userId="S::mainakc@iitkgp.ac.in::268106b4-1b97-459b-9e40-c738e4553b3b" providerId="AD" clId="Web-{CCEA1F25-B360-411F-B3E9-200A81567859}" dt="2022-01-24T15:13:52.599" v="0"/>
      <pc:docMkLst>
        <pc:docMk/>
      </pc:docMkLst>
      <pc:sldChg chg="addSp">
        <pc:chgData name="Mainak Chakrabarti" userId="S::mainakc@iitkgp.ac.in::268106b4-1b97-459b-9e40-c738e4553b3b" providerId="AD" clId="Web-{CCEA1F25-B360-411F-B3E9-200A81567859}" dt="2022-01-24T15:13:52.599" v="0"/>
        <pc:sldMkLst>
          <pc:docMk/>
          <pc:sldMk cId="309489373" sldId="503"/>
        </pc:sldMkLst>
        <pc:spChg chg="add">
          <ac:chgData name="Mainak Chakrabarti" userId="S::mainakc@iitkgp.ac.in::268106b4-1b97-459b-9e40-c738e4553b3b" providerId="AD" clId="Web-{CCEA1F25-B360-411F-B3E9-200A81567859}" dt="2022-01-24T15:13:52.599" v="0"/>
          <ac:spMkLst>
            <pc:docMk/>
            <pc:sldMk cId="309489373" sldId="503"/>
            <ac:spMk id="2" creationId="{DFDD0634-5CB6-44CF-9768-4AD80A1799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BEC899-9F02-491A-8D3A-9F1A2E35BED9}" type="datetimeFigureOut">
              <a:rPr lang="en-IN" smtClean="0"/>
              <a:t>24-01-2022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C7F388-92B4-4CCE-98AB-E3403A750BCE}" type="slidenum">
              <a:rPr lang="en-IN" smtClean="0"/>
              <a:t>‹#›</a:t>
            </a:fld>
            <a:endParaRPr lang="en-IN"/>
          </a:p>
        </p:txBody>
      </p:sp>
    </p:spTree>
    <p:extLst>
      <p:ext uri="{BB962C8B-B14F-4D97-AF65-F5344CB8AC3E}">
        <p14:creationId xmlns:p14="http://schemas.microsoft.com/office/powerpoint/2010/main" val="2860447380"/>
      </p:ext>
    </p:extLst>
  </p:cSld>
  <p:clrMap bg1="dk1" tx1="lt1" bg2="dk2" tx2="lt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45:08.28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4A322C32-06FC-49D6-B316-264A05570CEF}" emma:medium="tactile" emma:mode="ink">
          <msink:context xmlns:msink="http://schemas.microsoft.com/ink/2010/main" type="writingRegion" rotatedBoundingBox="3217,3606 26913,4156 26578,18565 2882,18015"/>
        </emma:interpretation>
      </emma:emma>
    </inkml:annotationXML>
    <inkml:traceGroup>
      <inkml:annotationXML>
        <emma:emma xmlns:emma="http://www.w3.org/2003/04/emma" version="1.0">
          <emma:interpretation id="{D2662EEA-5A6A-49A7-8E2B-E7E16F8FC213}" emma:medium="tactile" emma:mode="ink">
            <msink:context xmlns:msink="http://schemas.microsoft.com/ink/2010/main" type="paragraph" rotatedBoundingBox="3225,3540 17361,4045 17304,5629 3168,5124" alignmentLevel="1"/>
          </emma:interpretation>
        </emma:emma>
      </inkml:annotationXML>
      <inkml:traceGroup>
        <inkml:annotationXML>
          <emma:emma xmlns:emma="http://www.w3.org/2003/04/emma" version="1.0">
            <emma:interpretation id="{FA43E4B8-0380-4EC5-9308-32501D53F93C}" emma:medium="tactile" emma:mode="ink">
              <msink:context xmlns:msink="http://schemas.microsoft.com/ink/2010/main" type="line" rotatedBoundingBox="3225,3540 17361,4045 17304,5629 3168,5124"/>
            </emma:interpretation>
          </emma:emma>
        </inkml:annotationXML>
        <inkml:traceGroup>
          <inkml:annotationXML>
            <emma:emma xmlns:emma="http://www.w3.org/2003/04/emma" version="1.0">
              <emma:interpretation id="{B3CD33BD-902C-4296-9216-8368E1EE3DBB}" emma:medium="tactile" emma:mode="ink">
                <msink:context xmlns:msink="http://schemas.microsoft.com/ink/2010/main" type="inkWord" rotatedBoundingBox="3210,3952 6162,4058 6121,5230 3168,5124"/>
              </emma:interpretation>
              <emma:one-of disjunction-type="recognition" id="oneOf0">
                <emma:interpretation id="interp0" emma:lang="" emma:confidence="1">
                  <emma:literal/>
                </emma:interpretation>
              </emma:one-of>
            </emma:emma>
          </inkml:annotationXML>
          <inkml:trace contextRef="#ctx0" brushRef="#br0">23 238 399 0,'0'0'59'0,"0"0"-10"0,0 0-12 15,0 0-6-15,0 0-6 0,0 0-3 0,0 0-2 16,0 0-4-16,0 0 1 16,-23-84-1-16,23 75 1 0,0-7-2 15,0-2-3-15,0 1-7 0,3 1 5 16,-3 7-5-16,1-7 3 0,-1 8 3 0,0-1-3 16,0 0 3-16,0 9-2 0,0-2 0 15,0 2-2-15,0-1 1 0,0-1-1 16,0-1-2-16,0 1-1 0,0 1-3 15,0-2 2-15,0 1 0 0,0 0 0 16,0 0 1-16,0-1-2 0,0 1 1 0,0 0-2 16,0 2 0-16,0-2 0 0,0 2 0 15,0-3-1-15,0 3 0 16,0-1 0-16,0 1-1 0,0 0 1 16,0 0 0-16,0 0 0 0,0 0 0 0,0 0 1 15,0 6 0-15,0 13 0 0,0 0 3 16,3 8-5-16,-3-1 4 0,1-1-3 15,-1-1 1-15,5 1-1 0,0-1 0 16,0 0 0-16,2 4-2 0,1 0 3 16,-2-1-1-16,4-2 1 0,-3 1 2 0,2 2-1 15,-3-1-2-15,-2-2 3 0,2 2-1 16,-2-8 0-16,3 4 3 0,-3-4-4 16,-2-4 0-16,2-1 1 15,0-7-2-15,-4-3 2 0,5 2 2 0,-4-2-1 16,3 3 0-16,-4-7 1 0,0 0-2 15,0 0 3-15,3 0-1 0,-3 2-1 16,2-2 1-16,0 0-3 0,0 0 0 16,5 0 0-16,-1-13 0 0,4 3-1 15,1-7 0-15,-1 0 0 0,-1 0 1 0,5-4-1 16,-1 0 0-16,0 3 0 0,0-3 3 16,-3 2-4-16,3-2 2 0,-3 1-1 15,-2 4-2-15,1-1 2 0,0-2 0 16,-4 0 0-16,8-6-1 0,-4 8 2 15,-1 1-2-15,2-4 1 0,-1 7 0 16,1-6-1-16,-2 9 3 0,1-2-3 16,1 0 1-16,-1 0 0 0,-1 3-4 15,-3 2 4-15,0-3-4 0,0 5 5 16,-1 0-1-16,0 2 1 0,-4 3 0 0,3-4-1 16,1 0 0-16,-2-1 0 0,2 1 0 15,0-3 0-15,1 3 1 0,-1 0 0 16,0 0-1-16,-4 4 1 0,0-2-2 15,0 2 1-15,2 0 0 0,1-2 0 16,-2 2 0-16,2-2 0 0,-2 2-1 0,-1-2 0 16,0 2 0-16,0-2 1 0,5 2 0 15,-5 0-1-15,0 0 1 16,4 0-1-16,-4 0 1 0,8 0-1 16,1 4 2-16,-3 6-2 0,7 5 4 0,-3 2-5 15,-2 1 4-15,5 8-2 0,0-3 0 16,-3 0 0-16,-1 0 1 0,1 1-2 15,-2-2-1-15,1 2 1 0,-1-1 1 16,1 2 0-16,-3-2 1 0,1-4-1 16,-1 0 0-16,-2 2 0 0,-3-7 1 0,4 1-1 15,-3-9-1-15,-2-6 2 0,0 7-1 16,2-1 1-16,1 1 2 0,-2 1-1 16,-1-8 1-16,0 0 1 0,0 0-2 15,0 0 1-15,3 2 0 0,-3-2-1 16,0 0 0-16,0 2-1 0,1-2-1 15,-1 0 1-15,3 0-1 0,-1-2 0 16,-2-4 3-16,8-9-3 0,-2-8 1 16,1 0-1-16,3-11 1 0,-1 1-1 15,4-1 0-15,0 0 0 0,-2-1 1 0,2 7-2 16,0-1 1-16,-5 10 0 0,2 1-4 16,-1 7 4-16,-5 5-3 0,5-3 3 15,-5 4 0-15,0 2-1 0,9 3-1 16,-1 0 1-16,9 10 3 0,5 11-4 15,1 4 5-15,0 5-3 0,1-1 0 0,-6 1 0 16,6-3 2-16,-5 0-2 16,-2-2 0-16,-7-7 1 0,-1-2-3 15,-4-5 1-15,-5-7 0 0,0 2-2 16,-4 0-3-16,2 3-6 0,-2-1-13 0,0 7-18 16,-2-3-39-16,-6 1-93 0,-1 0-142 15</inkml:trace>
          <inkml:trace contextRef="#ctx0" brushRef="#br0" timeOffset="1083.09">2033 429 307 0,'0'0'61'0,"0"0"-5"15,0 0-8-15,0 0-6 0,0 0-6 16,0 0-5-16,0 0-2 0,0 0-2 16,0 0-4-16,13-50-3 0,-13 43-4 0,4 1-3 15,-4 6-1-15,0-11-2 16,0 3-1-16,0-11-1 0,-5-4-2 16,-2 10-1-16,-3-7 0 0,-3 5 0 0,4 4 1 15,-5-4-1-15,1 7-1 0,3-1 1 16,-12-2-2-16,10 5-3 0,-11 1 1 15,0 0-2-15,-3 5-1 0,-7 0 1 16,2 0-2-16,1 5 2 0,1 6 0 16,-1 7 1-16,3 1 0 0,-1 6 0 15,6 2-1-15,0 5 3 0,8 2 0 0,1 5 4 16,9 1 0-16,4 2 1 0,0-2-1 16,4-2 1-16,10-4-1 0,2-3-1 15,3-6 0-15,-5-8-1 0,4-6 1 16,-5-5-1-16,5-6 2 0,4 0 0 15,0-6 1-15,5-13-1 0,-4-8-1 16,-2-7-2-16,-5-8-2 0,4-4 0 16,-5 0 0-16,2-1-1 0,-6 3 2 15,1 6-1-15,-7 11 3 0,-2 12-2 16,-1 9 1-16,-2 6 0 0,0-2-1 0,0 2 0 16,0-3-2-16,0 2-1 0,0 1 0 15,0 0 0-15,8 0 1 0,1 8 0 16,5 6 0-16,5 7-1 0,-2 1 0 15,6-6 0-15,-2 1-1 0,2-4-2 16,3-2-2-16,-7-3-4 0,3-4-11 0,8-2-18 16,2-2-27-16,5 0-39 0,-1-10-102 15,1-1-86-15</inkml:trace>
          <inkml:trace contextRef="#ctx0" brushRef="#br0" timeOffset="1672">2611 210 382 0,'0'0'84'0,"0"0"-14"0,0 0-18 15,0 0-13-15,0 0-5 0,0 0-2 0,0 0-5 16,0 0-3-16,0 0-5 16,0 0-2-16,-8-50-1 0,8 48-5 15,0 0-2-15,0 0-3 0,0 0-1 16,0-1-1-16,0 2 0 0,0-2-3 0,0 3 0 16,0-1-2-16,0 1 1 0,0 0 0 15,0 0 1-15,0 1-1 0,0 18 1 16,0 9 1-16,0 11 1 0,4 2 2 15,5 8 3-15,-4 9-1 0,7 7 3 16,2 6-4-16,3 7 2 0,-1 4-3 0,4 0 0 16,-1-2 3-16,-2-5-4 0,-3-2 3 15,-1-13-4-15,-7-6-1 16,-2-7 1-16,0-7-1 0,-4-13 0 0,0-2-1 16,0-10 0-16,0-9-1 0,0 1 1 15,0-7-2-15,0 0 0 0,0 0-4 16,0 0-9-16,-4 0-10 0,4 0-18 15,-6-17-37-15,-1-13-69 0,-1-14-162 16,-2-3 3-16</inkml:trace>
          <inkml:trace contextRef="#ctx0" brushRef="#br0" timeOffset="2180.13">2518 385 405 0,'0'0'46'0,"0"0"-11"15,0 0-7-15,0 0-7 0,0 0-4 16,0 0 1-16,0 0 3 0,0 0 1 0,0 0 1 16,0 0-1-16,-14-93-2 0,27 79-1 15,0 1 0-15,10-5-1 0,0 5 2 16,8 2-2-16,9 1 0 0,2 0-3 15,2 4-4-15,-4 2-5 0,2 3 0 16,-7 1-3-16,-3 0-2 0,-6 8 1 0,-8 5-2 16,-5-3 0-16,-4 8 1 0,-8 6-1 15,-1 3 0-15,-4 7 1 16,-10-1 0-16,-8-1-1 0,-2 0 1 16,-3-3-1-16,-5 1 0 0,-2-5 1 0,-3-4 0 15,-2-5 0-15,-3-3 1 0,5-6-1 16,-1-3 0-16,5-4 0 0,7 0-2 15,4-3-3-15,8-1-9 0,8-4-43 16,-5-1-133-16,9-7-126 0</inkml:trace>
        </inkml:traceGroup>
        <inkml:traceGroup>
          <inkml:annotationXML>
            <emma:emma xmlns:emma="http://www.w3.org/2003/04/emma" version="1.0">
              <emma:interpretation id="{5DE03DFB-E6C2-4D67-9EB6-718FFD5A49E8}" emma:medium="tactile" emma:mode="ink">
                <msink:context xmlns:msink="http://schemas.microsoft.com/ink/2010/main" type="inkWord" rotatedBoundingBox="7170,3694 8986,3758 8935,5182 7120,5117"/>
              </emma:interpretation>
              <emma:one-of disjunction-type="recognition" id="oneOf1">
                <emma:interpretation id="interp1" emma:lang="" emma:confidence="1">
                  <emma:literal/>
                </emma:interpretation>
              </emma:one-of>
            </emma:emma>
          </inkml:annotationXML>
          <inkml:trace contextRef="#ctx0" brushRef="#br0" timeOffset="3091.48">4282-230 309 0,'0'0'75'0,"0"0"-6"16,0 0-16-16,0 0-17 15,0 0-11-15,0 0-11 0,0 0-1 16,0 0-7-16,0 0-2 0,-11-24 2 0,-10 32-1 16,-5 14 3-16,-2 11 5 0,-4 10 2 15,-4 9 7-15,-4 10 5 0,5 14 2 16,-1 11 2-16,4 9-5 0,5 7-2 15,10 4-3-15,11 2-5 0,6-3-1 16,19-10-6-16,17-7-1 0,17-13-1 0,15-9-5 16,17-9 1-16,9-7-11 0,6-13-22 15,6-7-79-15,-7-12-204 16,-5-8-25-16</inkml:trace>
          <inkml:trace contextRef="#ctx0" brushRef="#br0" timeOffset="7679.14">5750 631 398 0,'0'0'48'16,"0"0"-13"-16,0 0-7 0,0 0-6 15,0 0-3-15,0 0-5 0,0 0-3 16,0 0-3-16,0 0 0 0,0 0 1 0,-77-72 6 16,49 70 1-16,1 0 1 0,0 0 0 15,0 2-3-15,1 0 0 16,7 0-3-16,-11 0-1 0,3 0-3 16,9 0 0-16,-10 0 0 0,11 0 1 0,0 0-1 15,-7 0-1-15,-2 4 0 0,-6 0-2 16,7 3 1-16,0-1 0 0,2 2 0 15,6-1 0-15,-1 1-1 0,5-2-2 16,0 1 0-16,3-1-1 0,3-4 0 16,2 2 0-16,5-4 0 0,-1 0 1 0,1 0 2 15,0 7 2-15,0 1 0 0,0 5 1 16,1-3-1-16,8-2-1 0,0 1-1 16,-1-2 0-16,7-2-1 15,0 1-1-15,1-3 0 0,1-1-1 0,9-2 1 16,-10 0-1-16,9 0 0 0,1 0 1 15,-1-4 0-15,5-4-2 0,-8-3 2 16,-3 2 0-16,0 1 0 0,-2-5 0 16,1 1 0-16,4-7 0 0,1 0-1 15,-6-2 0-15,0 0 0 0,-1-4 0 0,0 2 0 16,-2-2-1-16,0 0 1 0,-1-1-2 16,4 1 2-16,-4 0 0 0,-1-1 0 15,-4 8-1-15,-1-3 0 0,-2-3-3 16,-4 8 3-16,2-13 0 0,-3 3-1 15,-3-3 1-15,-5-7-1 0,-2 3-1 0,-1 3-2 16,3 8 3-16,-1 4-4 16,-4-2 6-16,8 11-2 0,-4-2 1 15,2 0 1-15,3 7-1 0,-2-2 1 16,2 1 0-16,2-1-1 0,-2 3 1 0,0-2-1 16,-1 1 0-16,5 4 1 0,0-3-1 15,0 3-1-15,0 0 0 0,-3 0 0 16,2 0 0-16,-2 0 0 0,2 0 1 15,-2 4-1-15,-3 17 2 0,6 5 3 16,0 6-4-16,0 12 5 0,0 0-5 0,0 0 1 16,0 2-1-16,9 3 1 0,-1 1 1 15,2 3 0-15,3-1 3 0,2 0-2 16,2 3 0-16,0-4 1 16,-1-5-2-16,-1-6-1 0,0-5 1 0,-5-11-1 15,-2-3-1-15,-1-5 0 0,-5-12-1 16,-2 3-1-16,0-7-1 0,0 0-4 15,0 0-12-15,0 2-36 0,0 0-86 16,0-2-171-16,-6 0-17 0</inkml:trace>
        </inkml:traceGroup>
        <inkml:traceGroup>
          <inkml:annotationXML>
            <emma:emma xmlns:emma="http://www.w3.org/2003/04/emma" version="1.0">
              <emma:interpretation id="{50BDFA5B-BC88-4CEE-99A3-0DA6DBEF0449}" emma:medium="tactile" emma:mode="ink">
                <msink:context xmlns:msink="http://schemas.microsoft.com/ink/2010/main" type="inkWord" rotatedBoundingBox="9494,4053 14648,4237 14619,5033 9466,4849"/>
              </emma:interpretation>
              <emma:one-of disjunction-type="recognition" id="oneOf2">
                <emma:interpretation id="interp2" emma:lang="" emma:confidence="1">
                  <emma:literal/>
                </emma:interpretation>
              </emma:one-of>
            </emma:emma>
          </inkml:annotationXML>
          <inkml:trace contextRef="#ctx0" brushRef="#br0" timeOffset="8951.93">6467 423 375 0,'0'0'42'0,"0"0"-13"0,0 0-17 15,0 0-5-15,0 0-2 0,0 0 2 16,0 0 4-16,-129 52 1 0,109-14 2 15,0 4 2-15,6 5 2 0,4 1 2 16,2-2 0-16,7-6-2 0,1-2 1 0,9-9 2 16,5-6 2-16,12-3-2 0,1-12-1 15,4-4-4-15,2-4-4 0,3-4-4 16,-5-9-2-16,0-4-2 16,-9-4-1-16,-4-4 0 0,-13-5-4 0,0-1-1 15,-5-2-2-15,-15-4-1 0,-8 2 0 16,-7 1 1-16,-5 3 1 0,3 3 2 15,1 8 1-15,9 9 1 0,8 5 0 16,1 2 1-16,7 4 1 0,-2-3-1 16,2 3-1-16,6 0-1 0,-3-2-1 0,3 2 1 15,0 0 2-15,0 0 1 0,0 0-1 16,14 5 1-16,8 3 0 0,14 2 0 16,-1-3 1-16,7-3-2 15,1-4 1-15,-2 0 0 0,4 0-1 0,-4-2 1 16,-1-7-1-16,-4 1-1 0,0-1-1 15,-5 1 1-15,4-2 0 0,-4-3-1 16,1 2-1-16,-5-2-1 0,-7 3 2 16,-3 0 1-16,-4 3 0 0,-9 3 0 15,2 2 1-15,-6 2-1 0,0-2 1 0,0 2 1 16,3 0-5-16,-3 0 2 0,0 0 0 16,0 11 0-16,-5 16 3 0,-7 13 1 15,3 8 2-15,-1 7 0 0,-1 2 1 16,5 0-2-16,2-5 1 0,4-6-2 15,0-4-1-15,10-8-1 0,11-9 0 0,6-5-2 16,8-12-1-16,6-8-3 16,8 0-15-16,1-17-42 0,3-6-129 15,-7-8-120-15</inkml:trace>
          <inkml:trace contextRef="#ctx0" brushRef="#br0" timeOffset="9567.95">7500 538 433 0,'0'0'85'0,"0"0"-18"15,0 0-20-15,0 0-19 0,0 0-9 0,0 0-11 16,0 0-5-16,0 0 1 0,0 0-1 16,0 0 1-16,-6 26 1 0,6 9 0 15,0 1 1-15,0 0 3 0,2 2-3 16,6-5 1-16,7-1 0 0,-3-4-2 15,-3-10 3-15,5-3-3 0,-2-7 2 16,-8-4 2-16,8-2 0 0,3-2-2 16,4-6-1-16,5-11-2 0,1-7-2 15,-5-7 1-15,3-6-3 0,1-1 1 16,-4 2-2-16,-3 5 2 0,-3 10 1 0,-5 8 1 16,-5 9 2-16,-4 4-2 0,0-2 0 15,0 2-4-15,3 0 0 0,-3 2 0 16,2 17 1-16,2 8 0 0,0 8 0 15,6-1-3-15,7-4-2 0,6-1-5 16,7-8-12-16,2-5-30 0,4-9-70 0,-1-7-173 16,3-6-10-16</inkml:trace>
          <inkml:trace contextRef="#ctx0" brushRef="#br0" timeOffset="10280">8313 479 394 0,'0'0'87'0,"0"0"-15"16,0 0-22-16,0 0-13 0,0 0-8 15,0 0-5-15,0 0-8 0,0 0-5 0,0 0-5 16,0 0-3-16,-19-6-1 16,19 23 5-16,-1 12 3 0,1 13 6 15,0 7 2-15,0 3 1 0,0 1-6 16,1-1-2-16,8-3-6 0,-1-5 0 0,1-6-3 16,1-9 1-16,-1-8 3 0,-5-11-5 15,0-3 6-15,-4-7-1 0,6 0-3 16,7-4 5-16,5-15-6 0,5-7 1 15,-6-12-3-15,6-10 0 0,3-2 1 16,-2-4-2-16,7 3 3 0,0 3-3 0,-4 10 2 16,-8 13 0-16,-6 9-1 0,-9 12 0 15,5 4 0-15,1 0 1 0,2 13-1 16,3 11 1-16,-7 7 0 16,-3 8 1-16,-2 5 0 0,-3-1 0 0,0-3 1 15,0-2-3-15,0-11 0 0,0-4 0 16,0-8 0-16,0-9 0 0,0 2-2 15,0-8 4-15,0 0-1 0,0 0 0 16,5-6 0-16,12-10-1 0,2-8 0 16,0-5 1-16,4 1-1 0,2 3 0 0,1 2 2 15,1 5-2-15,-8 5 1 0,-6 6-2 16,-3 7 0-16,4 0 0 16,3 11 0-16,9 10-1 0,-6 5 1 15,0 1-4-15,0 6-2 0,-1-1-3 0,-2-1-27 16,0-2-72-16,-7-12-194 0,6-3-30 15</inkml:trace>
          <inkml:trace contextRef="#ctx0" brushRef="#br0" timeOffset="11087.78">9496 835 398 0,'0'0'61'0,"0"0"-7"16,0 0-11-16,0 0-5 0,0 0-5 15,0 0 0-15,0 0 0 0,0 0-4 16,0 0-4-16,38 64-4 0,-16-64-4 15,1-5-4-15,7-11-4 0,-2-8-4 16,-3-6 0-16,0-3-2 0,-4-5 0 16,1-5-1-16,-7 0-2 0,-3-4 0 15,-6 5 0-15,-6 4-3 0,-2 11 0 16,-6 8-1-16,-10 11-1 0,-5 5 1 0,-7 6 3 16,-5 14 1-16,2 10 1 0,3 8 1 15,7 8 1-15,4 3 1 0,15 0 0 16,4-2 2-16,0-4-3 0,17-4 3 15,6-5-2-15,8-4-1 0,7-10-1 16,2-1-1-16,3-8-3 0,-2-7-1 0,4-1-7 16,-4 0-17-16,-2-14-27 15,-2-3-49-15,-6-4-143 0,1-1-54 0</inkml:trace>
          <inkml:trace contextRef="#ctx0" brushRef="#br0" timeOffset="11502.29">10229 557 438 0,'0'0'78'0,"0"0"-11"16,0 0-25-16,0 0-16 0,0 0-5 15,0 0 0-15,0 0 2 0,0 0 1 16,0 0 0-16,27 128-6 0,-27-83-1 16,0-1-8-16,0 0-3 0,0-4-3 15,0-4-2-15,0-10 4 0,0-2-5 0,0-10 5 16,0-7-5-16,0 1 3 0,0-8 2 16,0 0-1-16,3 0 4 0,9-15-5 15,9-6 1-15,5-7 0 0,1-3-1 16,4-1 2-16,5-1 1 0,1 8 2 15,4 2-1-15,-3 4-1 0,-11 9-3 0,-2 1 0 16,-10 8-1-16,0 1-2 16,-1 0 0-16,-1 0-2 0,4 7-1 15,-5 6-2-15,0 6-1 0,0 2-3 16,-5-4-1-16,0 4-11 0,-3-5-17 0,-2-5-27 16,7 9-50-16,-5-10-109 0,0 0-76 15</inkml:trace>
          <inkml:trace contextRef="#ctx0" brushRef="#br0" timeOffset="11872.36">11109 267 459 0,'0'0'50'0,"0"0"-8"0,0 0-16 15,0 0-11-15,0 0 4 0,0 0 5 16,45 116 1-16,-37-62-1 0,1 5 1 16,-1 4-4-16,-2-2-2 0,0-2-9 15,2-5-2-15,1-9-6 0,0-5-1 0,-4-15-2 16,2-2-3-16,-2-11-5 0,-4-5-10 16,2-1-31-16,-3-6-97 0,0 0-142 15</inkml:trace>
          <inkml:trace contextRef="#ctx0" brushRef="#br0" timeOffset="12008.11">11136 624 655 0,'0'0'51'0,"0"0"-2"16,0 0-12-16,0 0-24 0,0 0-11 0,0 0-8 16,131-21-22-16,-77 9-76 0,6-1-195 15,-10-4-20-15</inkml:trace>
        </inkml:traceGroup>
        <inkml:traceGroup>
          <inkml:annotationXML>
            <emma:emma xmlns:emma="http://www.w3.org/2003/04/emma" version="1.0">
              <emma:interpretation id="{C2CB8F05-557D-408E-83E1-D8B15F79FFBA}" emma:medium="tactile" emma:mode="ink">
                <msink:context xmlns:msink="http://schemas.microsoft.com/ink/2010/main" type="inkWord" rotatedBoundingBox="15943,3995 17361,4045 17316,5308 15898,5258"/>
              </emma:interpretation>
              <emma:one-of disjunction-type="recognition" id="oneOf3">
                <emma:interpretation id="interp3" emma:lang="" emma:confidence="0">
                  <emma:literal>d)</emma:literal>
                </emma:interpretation>
                <emma:interpretation id="interp4" emma:lang="" emma:confidence="0">
                  <emma:literal>d )</emma:literal>
                </emma:interpretation>
                <emma:interpretation id="interp5" emma:lang="" emma:confidence="0">
                  <emma:literal>d (</emma:literal>
                </emma:interpretation>
                <emma:interpretation id="interp6" emma:lang="" emma:confidence="0">
                  <emma:literal>d</emma:literal>
                </emma:interpretation>
                <emma:interpretation id="interp7" emma:lang="" emma:confidence="0">
                  <emma:literal>a)</emma:literal>
                </emma:interpretation>
              </emma:one-of>
            </emma:emma>
          </inkml:annotationXML>
          <inkml:trace contextRef="#ctx0" brushRef="#br0" timeOffset="13191.98">13187 771 299 0,'0'0'65'15,"0"0"-5"-15,0 0-9 0,0 0-7 16,0 0-7-16,0 0-4 0,0 0-6 16,0 0 0-16,0 0-2 0,-50-103-5 0,40 91-4 15,-6-3-4-15,2 1-5 0,-7-1-2 16,-2 5-2-16,-5 1-1 0,-3 5-1 16,1 4 2-16,-3 0-2 15,-3 0 0-15,5 2 1 0,1 6 0 0,2 3 0 16,13-3 1-16,-5 3 1 0,5-1 1 15,5-2 1-15,-3 9-2 0,3 0 1 16,3-3 0-16,3 8-3 0,3 1 2 16,1 1-1-16,1 4 1 0,10-4 0 15,4-3 1-15,-5-9-1 0,6 3 1 0,-1-5 2 16,-2-3 3-16,9-1-2 0,1-4 1 16,2-2-2-16,8 0-2 0,3-8-1 15,-3-5-1-15,3-4 0 0,-1-4-2 16,0-1-2-16,-2-4 1 0,-3-3-1 15,-3-1 0-15,-4 2 2 0,-5-5-1 0,-2 2 0 16,-4-1 0-16,-4 1 1 0,-1-1-1 16,-2 9 1-16,-5-4-1 15,0-1 0-15,0 1 0 0,0-7 2 16,0 9-3-16,-3 0 1 0,1-1 0 0,2 10-2 16,-4-10 3-16,4 12-1 0,-3 6 0 15,3 2 1-15,-1-1-1 0,-2 1 1 16,1-1-1-16,0 1-1 0,2 6 0 15,-2-2 0-15,2 2-1 0,0 0 0 16,-1-2 1-16,-2 2-2 0,-1 0 2 0,-1 13 2 16,1 14 1-16,0 8-2 0,2 7 3 15,2 7-1-15,0 1 4 16,2 5-1-16,5 1 2 0,1-1-1 16,0-2-1-16,3-3-3 0,-1-6 0 0,4-2-1 15,2-5-1-15,0-8 1 0,1-2-2 16,0-6-1-16,-4-7-1 0,0 2-4 15,1-2-4-15,-1-1-5 0,2 2-25 16,-7-7-17-16,-2 0-28 0,-2-4-42 16,0 0-79-16,1 1-64 0</inkml:trace>
          <inkml:trace contextRef="#ctx0" brushRef="#br0" timeOffset="13399.53">13715 71 623 0,'0'0'19'0,"110"36"4"0,-54-4 1 15,-1 12-2-15,-8 11-3 0,-3 14-1 0,-4 9-6 16,-8 12-4-16,-11 5-1 0,-11 3-1 16,-10 5 2-16,-4-6-5 0,-16 0-3 15,-16-8-9-15,-13-6-19 16,-9-5-86-16,-17-13-184 0,-8-6-16 0</inkml:trace>
        </inkml:traceGroup>
      </inkml:traceGroup>
    </inkml:traceGroup>
    <inkml:traceGroup>
      <inkml:annotationXML>
        <emma:emma xmlns:emma="http://www.w3.org/2003/04/emma" version="1.0">
          <emma:interpretation id="{EDA4E890-B381-4274-8C92-7EA2DC48D6D2}" emma:medium="tactile" emma:mode="ink">
            <msink:context xmlns:msink="http://schemas.microsoft.com/ink/2010/main" type="paragraph" rotatedBoundingBox="3697,5316 3733,6868 3277,6879 3241,5327" alignmentLevel="1"/>
          </emma:interpretation>
        </emma:emma>
      </inkml:annotationXML>
      <inkml:traceGroup>
        <inkml:annotationXML>
          <emma:emma xmlns:emma="http://www.w3.org/2003/04/emma" version="1.0">
            <emma:interpretation id="{0C3EF4A4-161D-40FA-B541-B0E0CA1DDF21}" emma:medium="tactile" emma:mode="ink">
              <msink:context xmlns:msink="http://schemas.microsoft.com/ink/2010/main" type="line" rotatedBoundingBox="3697,5316 3733,6868 3277,6879 3241,5327"/>
            </emma:interpretation>
          </emma:emma>
        </inkml:annotationXML>
        <inkml:traceGroup>
          <inkml:annotationXML>
            <emma:emma xmlns:emma="http://www.w3.org/2003/04/emma" version="1.0">
              <emma:interpretation id="{DDD6877E-DD8C-479C-B980-B34C884144B9}" emma:medium="tactile" emma:mode="ink">
                <msink:context xmlns:msink="http://schemas.microsoft.com/ink/2010/main" type="inkWord" rotatedBoundingBox="3697,5316 3733,6868 3277,6879 3241,5327"/>
              </emma:interpretation>
              <emma:one-of disjunction-type="recognition" id="oneOf4">
                <emma:interpretation id="interp8" emma:lang="" emma:confidence="1">
                  <emma:literal/>
                </emma:interpretation>
              </emma:one-of>
            </emma:emma>
          </inkml:annotationXML>
          <inkml:trace contextRef="#ctx0" brushRef="#br0" timeOffset="15299.67">340 1473 309 0,'0'0'64'0,"0"0"-13"0,0 0-12 0,0 0-5 15,0 0-7-15,0 0-6 0,0 0-2 16,0 0-2-16,0 0 1 0,0-60-2 15,0 54-3-15,-5-7-1 0,0 9-4 16,-6-3-1-16,1-1-2 0,-4 3 0 16,1 1-3-16,-2 4 0 0,2-2 0 15,-4 2-1-15,-6 0 2 0,2 6 0 0,-3 3 1 16,-2 2 1-16,13-3 1 0,-6 2-1 16,11-1-1-16,-2-1 0 0,1 1-1 15,1 1-1-15,3 1 1 0,1 3 1 16,3-1 1-16,1 6 1 0,0 6 1 15,1 0 1-15,8 7 0 0,5-5 0 0,-1 1 0 16,5-1-1-16,-2 0-2 16,0 1 0-16,-3-3-3 0,0 0 1 15,-5 1-3-15,-2 1 2 0,-2 0-1 16,-1 4 1-16,-3 2 4 0,-4 4-4 0,-9-2 2 16,-4 1-3-16,-2-5 0 0,0-1 0 15,-2-5 1-15,2-2-1 0,2-8-1 16,12-4 0-16,2-8 1 0,3-3-1 15,-2 0 3-15,2 0 0 0,-3 3 2 16,2-3-1-16,-2 0-2 0,3 0 1 0,-1 0-2 16,1 0-1-16,0 0 1 0,0 0-1 15,0 0 1-15,0-9-1 16,0 4 1-16,0-2 0 0,0 1-1 16,0 6 1-16,1-5-1 0,3 1 0 0,1-1-1 15,3 0 1-15,1 5 1 0,8 0-1 16,-3 0 0-16,3 0 0 0,4 0 1 15,-4 10-1-15,6 3-1 0,-11 1 2 16,3 7-2-16,-4 2 1 0,-5 7 0 16,-3 3 0-16,-3 10-1 0,0 7 0 0,-9 5-1 15,-4 2 2-15,-4 3 0 0,-1-3 1 16,0-2-1-16,4-5 1 0,4-3-2 16,3-8 3-16,5-3 3 15,2-4-2-15,6-5 8 0,13-5-6 0,7-8 1 16,9-6 0-16,10-6-3 0,5-2-6 15,4-8-19-15,3-11-80 0,-2-3-208 16,-5-5-31-16</inkml:trace>
        </inkml:traceGroup>
      </inkml:traceGroup>
    </inkml:traceGroup>
    <inkml:traceGroup>
      <inkml:annotationXML>
        <emma:emma xmlns:emma="http://www.w3.org/2003/04/emma" version="1.0">
          <emma:interpretation id="{3C9C4684-9D4E-4266-B62B-3B9695269CED}" emma:medium="tactile" emma:mode="ink">
            <msink:context xmlns:msink="http://schemas.microsoft.com/ink/2010/main" type="paragraph" rotatedBoundingBox="5168,6932 20599,6971 20595,8281 5164,8242" alignmentLevel="2"/>
          </emma:interpretation>
        </emma:emma>
      </inkml:annotationXML>
      <inkml:traceGroup>
        <inkml:annotationXML>
          <emma:emma xmlns:emma="http://www.w3.org/2003/04/emma" version="1.0">
            <emma:interpretation id="{21D37E71-9174-4932-94FF-0D57455CC40F}" emma:medium="tactile" emma:mode="ink">
              <msink:context xmlns:msink="http://schemas.microsoft.com/ink/2010/main" type="line" rotatedBoundingBox="5168,6932 20599,6971 20595,8281 5164,8242"/>
            </emma:interpretation>
          </emma:emma>
        </inkml:annotationXML>
        <inkml:traceGroup>
          <inkml:annotationXML>
            <emma:emma xmlns:emma="http://www.w3.org/2003/04/emma" version="1.0">
              <emma:interpretation id="{49310DA7-0405-4100-B967-A1078232FC0F}" emma:medium="tactile" emma:mode="ink">
                <msink:context xmlns:msink="http://schemas.microsoft.com/ink/2010/main" type="inkWord" rotatedBoundingBox="5167,7201 6052,7204 6050,7958 5165,7956"/>
              </emma:interpretation>
              <emma:one-of disjunction-type="recognition" id="oneOf5">
                <emma:interpretation id="interp9" emma:lang="" emma:confidence="1">
                  <emma:literal/>
                </emma:interpretation>
              </emma:one-of>
            </emma:emma>
          </inkml:annotationXML>
          <inkml:trace contextRef="#ctx0" brushRef="#br0" timeOffset="34771.68">2500 3541 216 0,'0'0'61'0,"0"0"-2"0,0 0-7 16,0 0-6-16,0 0-4 0,0 0-5 16,0 0-7-16,0 0-3 0,0 0-3 15,-37-52 0-15,34 46-3 0,1-2-3 16,-2-7-4-16,1 6-4 0,-3-8-3 15,2 3-1-15,4 7 0 0,0 1 0 0,-1-2 3 16,-2 1 0-16,1 1-1 16,2 0 2-16,0 6-1 0,-2-2 0 15,2 2 1-15,0-2-1 0,-2-1-2 16,2 2 2-16,-3-3-5 0,3 3 0 0,-1-1 0 16,1-1-1-16,0 3-1 0,0-1 1 15,0 1 0-15,-3-2-1 0,3 2 0 16,0-2-1-16,0 2 1 0,0 0-2 15,0 0 0-15,-1 0 2 0,1 0-2 16,0 0 2-16,0 8-1 0,0 9 1 0,0 6-1 16,0-8 1-16,1 10 0 0,3-2 0 15,1 0 1-15,-1 9 1 16,0-3 1-16,0 1 2 0,2-3-4 16,-2 2 2-16,1 1 0 0,2 0 0 0,-3-1 3 15,2 2-4-15,-2 0 2 0,0-9-4 16,1 3 0-16,-1-1 0 0,-2-10-1 15,5 11 2-15,-6-8-1 0,3-3 0 16,1 3 0-16,-4-10 1 0,2 1-1 16,-3-2 2-16,1 0-2 0,2 1-2 0,-1-1 1 15,-2-6 1-15,0 0-1 0,0 0 1 16,0 2-2-16,3-2 0 0,-3 3-3 16,0-3-1-16,0 2-4 0,0-2-8 15,0 0-15-15,0 1-28 0,0-1-60 16,0 4-177-16,-12-4-26 0</inkml:trace>
          <inkml:trace contextRef="#ctx0" brushRef="#br0" timeOffset="35443.54">2032 3395 224 0,'0'0'60'15,"0"0"-10"-15,0 0-4 0,0 0 3 16,0 0-6-16,0 0-1 0,0 0-11 16,0 0-6-16,0 0-1 0,0 0-4 0,-53-7 1 15,53 7-1-15,-2 0 0 0,0 0-4 16,0 0-2-16,-1 0-1 0,2 0-5 16,-2 0-1-16,2 0 0 0,-2 0-1 15,3 0 3-15,-2 0-1 0,2 0 1 16,0 0 0-16,2 0 2 0,19 0-1 15,6-4 1-15,18-2-1 0,3-5-1 16,8-1 0-16,10-1-2 0,3-2 1 16,5 2 1-16,-2 1-2 0,-4 2 0 15,-5-1-2-15,-1 3 2 0,-12 1-4 0,-6 1 2 16,-15 1-1-16,-3 4-1 0,-9-1-1 16,-11 0-1-16,2 2-1 0,-8 0 1 15,0-2-1-15,0 2 2 0,2 0 0 16,1 0-2-16,-2 0 0 0,2-3-1 15,-2 3-2-15,2 0-2 0,-3 0-3 16,2 0-7-16,-2 0-19 0,2 0-43 16,4 0-85-16,3 0-158 0</inkml:trace>
        </inkml:traceGroup>
        <inkml:traceGroup>
          <inkml:annotationXML>
            <emma:emma xmlns:emma="http://www.w3.org/2003/04/emma" version="1.0">
              <emma:interpretation id="{DA2F4C5A-3B28-423E-946B-69A3DA56B9EF}" emma:medium="tactile" emma:mode="ink">
                <msink:context xmlns:msink="http://schemas.microsoft.com/ink/2010/main" type="inkWord" rotatedBoundingBox="7403,7457 8071,7459 8070,7782 7402,7781"/>
              </emma:interpretation>
              <emma:one-of disjunction-type="recognition" id="oneOf6">
                <emma:interpretation id="interp10" emma:lang="" emma:confidence="1">
                  <emma:literal/>
                </emma:interpretation>
              </emma:one-of>
            </emma:emma>
          </inkml:annotationXML>
          <inkml:trace contextRef="#ctx0" brushRef="#br0" timeOffset="35983.95">4224 3562 510 0,'0'0'79'0,"0"0"-16"0,0 0-14 16,0 0-12-16,0 0-5 0,0 0-6 15,0 0-6-15,0 0-2 16,0 0-3-16,-28 0-3 0,45 0-2 0,7-1-4 15,15-8 0-15,-2 3 0 0,9-4-4 16,1 1 0-16,0 2-2 0,2-1-1 16,-5 4 0-16,-8 0-2 0,-9 2-1 15,0 0-4-15,-12 2-4 0,0 0-13 16,-5 0-21-16,-1 0-37 0,-3 2-89 0,-6-2-133 16</inkml:trace>
          <inkml:trace contextRef="#ctx0" brushRef="#br0" timeOffset="36180.92">4339 3756 590 0,'0'0'56'0,"0"0"4"0,0 0-5 0,0 0-16 15,0 0-10-15,0 0-6 0,0 0-8 16,136 66-7-16,-83-65-4 0,7-1-5 15,3 0-4-15,-6-4-21 0,2-4-65 16,-9-5-220-16,-3 0-26 0</inkml:trace>
        </inkml:traceGroup>
        <inkml:traceGroup>
          <inkml:annotationXML>
            <emma:emma xmlns:emma="http://www.w3.org/2003/04/emma" version="1.0">
              <emma:interpretation id="{C94F557A-DCF2-4485-82F8-BB94C3F5694E}" emma:medium="tactile" emma:mode="ink">
                <msink:context xmlns:msink="http://schemas.microsoft.com/ink/2010/main" type="inkWord" rotatedBoundingBox="9886,7087 10771,7089 10769,7817 9885,7815"/>
              </emma:interpretation>
              <emma:one-of disjunction-type="recognition" id="oneOf7">
                <emma:interpretation id="interp11" emma:lang="" emma:confidence="1">
                  <emma:literal/>
                </emma:interpretation>
              </emma:one-of>
            </emma:emma>
          </inkml:annotationXML>
          <inkml:trace contextRef="#ctx0" brushRef="#br0" timeOffset="37519.98">6697 3493 306 0,'0'0'61'0,"0"0"-11"16,0 0-15-16,0 0-7 0,0 0-2 16,0 0-2-16,0 0-2 0,0 0 1 0,0 0 0 15,0 0 2-15,-18 0-2 0,18 0-4 16,0 0-3-16,0 0-2 16,0 0 0-16,0 0-2 0,4 0 0 0,14 0-2 15,10 0-2-15,7-2 0 0,1-2-4 16,7-2 0-16,0-3-2 0,6 3-1 15,4-2-1-15,1-1 0 0,3 1 1 16,-2 1-1-16,-5 1 1 0,-6 4-2 16,-12 0 1-16,-5 2-1 0,-10 0-1 15,-4 0 0-15,1 4 0 0,-8 6-1 0,2 1 1 16,-8 6 0-16,0 10 2 0,0 4 2 16,-8 10-2-16,-2-3 4 0,1-1-2 15,4-3 2-15,2-6 2 0,3-1-4 16,0-2 3-16,0-2-3 0,8 1 4 15,5-12-1-15,4-6 1 0,8-6 0 16,6 0-2-16,4-13 1 0,-4-8-6 16,-2-4 3-16,-8-6-4 0,-4-5 2 15,-11-4 0-15,-6-4-2 0,-13 0 1 16,-10 2-2-16,-10 4 3 0,-5 11-2 0,-7 7 1 16,-1 15-2-16,-2 5-4 0,1 10-8 15,-1 9-31-15,7 8-72 0,5-4-178 16,13-4-15-16</inkml:trace>
          <inkml:trace contextRef="#ctx0" brushRef="#br0" timeOffset="36871.17">6912 3134 540 0,'0'0'52'15,"0"0"-5"-15,0 0-17 0,0 0-14 16,0 0-8-16,0 0-4 16,0 0 1-16,0 0 1 0,0 0 1 15,0 0 4-15,4-5 0 0,5 35 5 0,-1 8 2 16,1 6 3-16,-3 8-4 0,4 7 0 15,1 2-4-15,-2 2-1 0,-4-2-4 16,4-2-1-16,0-6-4 0,-4-4-2 16,4-6 2-16,-3-7-4 0,-2-8 3 15,-1-14-2-15,-2 1 0 0,-1-7-2 0,0-1-2 16,3 1-3-16,-3-8-10 0,0 0-19 16,0 0-37-16,0 0-86 15,0 0-153-15</inkml:trace>
        </inkml:traceGroup>
        <inkml:traceGroup>
          <inkml:annotationXML>
            <emma:emma xmlns:emma="http://www.w3.org/2003/04/emma" version="1.0">
              <emma:interpretation id="{401F3B53-7F41-49DE-9890-883FFCA0F7FA}" emma:medium="tactile" emma:mode="ink">
                <msink:context xmlns:msink="http://schemas.microsoft.com/ink/2010/main" type="inkWord" rotatedBoundingBox="11260,7185 15108,7195 15105,8161 11258,8151"/>
              </emma:interpretation>
              <emma:one-of disjunction-type="recognition" id="oneOf8">
                <emma:interpretation id="interp12" emma:lang="" emma:confidence="1">
                  <emma:literal/>
                </emma:interpretation>
              </emma:one-of>
            </emma:emma>
          </inkml:annotationXML>
          <inkml:trace contextRef="#ctx0" brushRef="#br0" timeOffset="38251.18">8214 3708 689 0,'0'0'65'0,"0"0"-12"15,0 0-25-15,117 107-15 0,-74-84-7 16,3 0-7-16,0-2-6 0,-3-2-21 16,-3 3-56-16,-4-8-221 15,-3-4-24-15</inkml:trace>
          <inkml:trace contextRef="#ctx0" brushRef="#br0" timeOffset="39043.78">8998 3822 400 0,'0'0'60'0,"0"0"-2"15,0 0-15-15,0 0-8 0,0 0-7 0,0 0-2 16,0 0-2-16,0 0-3 0,0 0-3 16,0 0-3-16,122 14-5 0,-95-31-1 15,3-4-2-15,-1-4-6 0,-3-2 4 16,-6-1-5-16,-5-3 1 0,-5 1 1 15,-5-1-2-15,-5 1-1 0,0 5 0 0,-9 6 0 16,-4 7 0-16,3 3 1 16,-8 9 0-16,-8 0 1 0,3 5 2 15,-7 11 1-15,7 10 1 0,4 3 2 16,7 4 1-16,3 3 5 0,9 2-4 0,0-1 1 16,9-3-4-16,8-2-2 0,10-7-3 15,7-4 1-15,3-6-3 0,12-5-2 16,-3-6-3-16,4-4-14 0,-3 0-18 15,-4-5-42-15,0-11-113 0,-10-1-111 16</inkml:trace>
          <inkml:trace contextRef="#ctx0" brushRef="#br0" timeOffset="38104.1">8061 3399 480 0,'0'0'30'0,"0"0"-2"15,0 0-5-15,0 0-3 0,0 0-1 16,4 130-5-16,2-81-1 0,-2-1 0 16,-4 2-5-16,0-1 0 0,0-6-4 0,0 0 3 15,-4-8-1-15,-2-7 1 16,2-7 1-16,3-7 0 0,-2-7 0 0,1 2 3 16,2-9 2-16,-3 0 5 0,3 0 1 15,0 0-2-15,13-7-5 0,10-16-6 16,9-11-4-16,3-10-3 0,4-6 3 15,0-7-4-15,5-2 3 0,0 0 0 16,1 4 0-16,-8 5 1 0,-3 4-3 0,-6 8-2 16,-7 3-4-16,-10 14-4 0,-2 8-7 15,-5 6-17-15,-4 7-29 0,0-3-49 16,0 3-86-16,-8 0-78 16</inkml:trace>
          <inkml:trace contextRef="#ctx0" brushRef="#br0" timeOffset="39471.65">9740 3516 488 0,'0'0'49'0,"0"0"-6"0,0 0-4 15,0 0-6-15,0 0-5 0,5 133-5 16,-2-89-7-16,-1 0-3 0,1-4-7 16,-2-2-1-16,2-13-2 0,1-2 1 15,-2-10-1-15,0-7-2 0,0 4 4 0,-2-10 0 16,0 0 2-16,8 0 1 0,10-12-2 16,5-8-2-16,5-13-1 0,2-2-3 15,2-1 5-15,-1 5 1 16,6 1 5-16,-7 9 4 0,-2 8-3 0,-14 7-3 15,-1 4-1-15,-5 2-5 0,5 0-1 0,6 8-2 16,-5 12 0-16,3 5 2 0,-2 6-6 16,0 0 2-16,-5 2-7 15,0-2-13-15,-1-2-25 0,-2-8-49 16,-1-2-124-16,-2-8-93 0</inkml:trace>
          <inkml:trace contextRef="#ctx0" brushRef="#br0" timeOffset="39804.57">10492 3640 672 0,'0'0'28'0,"0"0"-1"0,0 0-9 0,0 0-7 15,0 0-4-15,0 0-8 0,75 120 1 16,-64-86-5-16,-2-2-4 0,-3-8-4 15,-4 0-11-15,-2-3-18 0,0-7-44 16,0 2-67-16,0-11-125 0</inkml:trace>
          <inkml:trace contextRef="#ctx0" brushRef="#br0" timeOffset="39948.14">10512 3233 604 0,'0'0'11'0,"0"0"-1"0,0 0-7 0,0 0-9 16,0 0-4-16,0 0-11 16,0 0-55-16,0 0-177 0,0 0-9 15</inkml:trace>
          <inkml:trace contextRef="#ctx0" brushRef="#br0" timeOffset="40768.11">10803 3578 335 0,'0'0'73'0,"0"0"-8"0,0 0-22 16,0 0-19-16,0 0-11 0,0 0 1 15,0 0 2-15,0 0 4 0,0 0 1 16,0 0-2-16,67-11-2 0,-34 6-4 15,-1 1-3-15,-7 3-3 0,-2 1-3 16,-8 0-3-16,-7 0-2 0,5 0 0 0,-9 1-2 16,1 15 2-16,-1 4 1 15,-4 5 1-15,-9 9 0 0,1 0-1 16,-2-1 4-16,1 1-4 0,1 0 4 16,8 0-4-16,0-2 1 0,0-4 0 0,14 2 1 15,3-1 1-15,6-2 0 0,4 0 0 16,7-1-1-16,-1-3 0 0,-1 1-1 15,-2-8 0-15,-11-3-2 0,-7-4 0 16,-6-6 0-16,-6-3 2 0,0 5 2 16,-10 3 1-16,-16 5 1 0,-14-1 1 0,-7-2 0 15,-10-1 2-15,0-3-1 0,2 0-1 16,7 1-2-16,9-1-1 0,9-2-2 16,17-2-2-16,7 1-3 0,6-3-7 15,0 0-13-15,0 0-24 0,6-5-71 16,13-7-169-16</inkml:trace>
          <inkml:trace contextRef="#ctx0" brushRef="#br0" timeOffset="41243.57">11557 3892 525 0,'0'0'60'16,"0"0"-3"-16,0 0-9 0,0 0-14 0,0 0-13 16,0 0-5-16,0 0-5 0,0 0-4 15,0 0-3-15,0 0-1 16,130-65 3-16,-94 44-3 0,-4-1-3 16,-5-2 4-16,-4 3-4 0,-10 4 3 0,-5 7 1 15,-6-3-1-15,-2 1-2 0,-13-5 0 16,-7 0-2-16,-10 8 1 0,-6 8-1 15,-1 1 0-15,-3 4 1 0,4 13 2 16,0 6 0-16,10 6 3 0,8 9 8 16,8 4-2-16,5 2 4 0,5 3-3 0,13-1-5 15,10-5-1-15,9 0-4 0,8-8-3 16,5-4-9-16,8-4-22 0,3-10-82 16,4-6-199-16,-4-9-26 0</inkml:trace>
        </inkml:traceGroup>
        <inkml:traceGroup>
          <inkml:annotationXML>
            <emma:emma xmlns:emma="http://www.w3.org/2003/04/emma" version="1.0">
              <emma:interpretation id="{7201DF0F-C7AD-40E1-9824-81CF4746A106}" emma:medium="tactile" emma:mode="ink">
                <msink:context xmlns:msink="http://schemas.microsoft.com/ink/2010/main" type="inkWord" rotatedBoundingBox="15534,6958 17822,6964 17819,8274 15531,8268"/>
              </emma:interpretation>
              <emma:one-of disjunction-type="recognition" id="oneOf9">
                <emma:interpretation id="interp13" emma:lang="" emma:confidence="1">
                  <emma:literal/>
                </emma:interpretation>
              </emma:one-of>
            </emma:emma>
          </inkml:annotationXML>
          <inkml:trace contextRef="#ctx0" brushRef="#br0" timeOffset="41773.5">12519 3277 353 0,'0'0'53'0,"0"0"3"0,0 0-11 0,-108 130-9 15,84-75-1-15,3 10-1 0,2 7 1 16,5 7-2-16,7 3-11 0,7 2-5 16,2-3-10-16,19-4-5 15,13-8-1-15,12-8-7 0,8-7-6 0,13-9-28 16,9-13-95-16,4-15-153 0</inkml:trace>
          <inkml:trace contextRef="#ctx0" brushRef="#br0" timeOffset="42419.97">13395 3842 483 0,'0'0'61'0,"0"0"-6"16,0 0-12-16,0 0-11 0,0 0-9 15,0 0-6-15,0 0-2 0,0 0-3 16,0 0-2-16,-111-82-2 0,90 76-3 0,7 2-3 16,-12 0 4-16,0 4 1 0,2 0-1 15,-12 1 6-15,5 10-7 0,1 4 2 16,2 4-3-16,5 0 2 16,2 2 0-16,5 2-3 0,5 2 1 0,5-6 0 15,3 5 0-15,3-2 0 0,4 0 2 16,12 5-1-16,3-6 0 15,2-6 0-15,-2-5 1 0,5-6-1 0,3-4-1 16,2 0 0-16,8-11-2 0,-4-3 0 16,-1-5-2-16,-2-4 1 0,-3-3-1 0,-4 0 0 15,-2-7 0-15,-4 1-1 0,-5-9 0 16,-1-1-4-16,-5-2 1 0,-2 0-3 16,-4-2 3-16,3-1 1 0,-3 1 1 15,0 4 1-15,0 0-2 0,0 4 4 16,0 13-1-16,0 8 2 0,-3 3 0 15,3 7 0-15,-1-1-1 0,1 2 0 16,0 6-1-16,-3-3-1 0,3 3 1 16,-1 3-1-16,-7 14 1 0,3 15 1 15,-1 15 0-15,-1 4 2 0,5 1 1 0,0 1 0 16,2-1 1-16,0-4 3 0,7-1-5 16,4-5 3-16,5-7-4 0,3-2-3 15,3-6 3-15,4-6-4 0,-2-6-4 16,7-5-9-16,-10-4-22 0,-2-6-36 15,1 0-69-15,-5-3-173 0,8-13 2 16</inkml:trace>
          <inkml:trace contextRef="#ctx0" brushRef="#br0" timeOffset="42679.38">14026 3004 634 0,'0'0'49'0,"0"0"2"0,121 5-11 16,-53 23-10-16,7 13-9 0,1 15-3 0,-4 13-5 15,-9 13-1-15,-13 11-6 0,-13 5-1 16,-15 4-1-16,-18 2-5 0,-13 3 1 15,-22 3-4-15,-22-1-11 0,-11 0-31 16,-18-5-177-16,-10-10-110 0</inkml:trace>
        </inkml:traceGroup>
        <inkml:traceGroup>
          <inkml:annotationXML>
            <emma:emma xmlns:emma="http://www.w3.org/2003/04/emma" version="1.0">
              <emma:interpretation id="{0282B3F8-8DBC-4B5E-BA23-A0EE8428953F}" emma:medium="tactile" emma:mode="ink">
                <msink:context xmlns:msink="http://schemas.microsoft.com/ink/2010/main" type="inkWord" rotatedBoundingBox="18974,7044 20599,7049 20597,7750 18973,7746"/>
              </emma:interpretation>
              <emma:one-of disjunction-type="recognition" id="oneOf10">
                <emma:interpretation id="interp14" emma:lang="" emma:confidence="0">
                  <emma:literal>-</emma:literal>
                </emma:interpretation>
                <emma:interpretation id="interp15" emma:lang="" emma:confidence="0">
                  <emma:literal>_</emma:literal>
                </emma:interpretation>
                <emma:interpretation id="interp16" emma:lang="" emma:confidence="0">
                  <emma:literal>v</emma:literal>
                </emma:interpretation>
                <emma:interpretation id="interp17" emma:lang="" emma:confidence="0">
                  <emma:literal>.</emma:literal>
                </emma:interpretation>
                <emma:interpretation id="interp18" emma:lang="" emma:confidence="0">
                  <emma:literal>r</emma:literal>
                </emma:interpretation>
              </emma:one-of>
            </emma:emma>
          </inkml:annotationXML>
          <inkml:trace contextRef="#ctx0" brushRef="#br0" timeOffset="134628.07">15769 3504 248 0,'0'0'57'0,"0"0"-5"15,0 0-3-15,0 0 0 16,0 0-3-16,0 0-3 0,0 0-1 16,0 0-4-16,0 0-1 0,0 0-2 15,-2-76-5-15,2 76-4 0,0-2-5 0,0 2-1 16,0-2-4-16,0 0-3 0,0 0-2 15,0-1-4-15,0 2-1 0,0-2-1 16,0 1-2-16,0 0 1 0,0 0-3 16,0 2 1-16,0-2-1 0,0 2 1 15,2 0 1-15,6 17-1 0,5 8 1 0,4 9-2 16,-1-1 1-16,1 1-1 0,1 0 0 16,0-5 0-16,1-2 0 0,-2-1 0 15,0-3 1-15,-7-7 3 16,2 1-4-16,-7-4 3 0,0-3-4 0,0 3 2 15,-2-6 0-15,1-2 0 0,-4-5 1 16,2 5-1-16,2-1-1 0,0 0 2 16,1 0 0-16,0-4 0 0,3 3 2 15,5-3-2-15,5 0 1 0,-1-9-5 16,3-3 5-16,2-1-6 0,-1-2 3 0,2-2 0 16,0 1 0-16,6-3 1 0,1-4-1 15,6-1-1-15,4-1 1 0,5-4-2 16,5-3 1-16,11-2 2 0,3-3-3 15,5-3 2-15,5 0-1 0,-1-1-1 16,3 3 1-16,-5 0 1 0,1 4-2 16,-5 2 3-16,-4 2-1 0,-4 8 1 15,-6 1 1-15,-9 3 1 0,-8 4-1 16,-12 6 1-16,-2 1 1 0,-8 3-3 16,-8 2-1-16,1-1 0 0,-7 3 0 0,0 0 1 15,0 0-1-15,1 0 0 0,2 0 0 16,-1 0-2-16,1 0 2 0,-2 0 0 15,2 0 0-15,-2 0-1 0,2-1 0 16,-1 1 0-16,0 0-1 0,0 0 0 16,1 0 0-16,-2 0-1 0,1 0 1 0,0 0-2 15,0 0 0-15,1 0 0 0,-3 0-2 16,1 0-6-16,-1 0-3 0,0 0-15 16,3 0-25-16,-3 0-83 15,2 0-183-15,5 0-16 0</inkml:trace>
        </inkml:traceGroup>
      </inkml:traceGroup>
    </inkml:traceGroup>
    <inkml:traceGroup>
      <inkml:annotationXML>
        <emma:emma xmlns:emma="http://www.w3.org/2003/04/emma" version="1.0">
          <emma:interpretation id="{CC4C68F7-8EDD-4589-B475-57B6D9962A1D}" emma:medium="tactile" emma:mode="ink">
            <msink:context xmlns:msink="http://schemas.microsoft.com/ink/2010/main" type="paragraph" rotatedBoundingBox="5500,8816 21502,9491 21447,10799 5445,10124" alignmentLevel="2"/>
          </emma:interpretation>
        </emma:emma>
      </inkml:annotationXML>
      <inkml:traceGroup>
        <inkml:annotationXML>
          <emma:emma xmlns:emma="http://www.w3.org/2003/04/emma" version="1.0">
            <emma:interpretation id="{ECB76BD3-5A2B-40BF-A373-B6A3562FCB7C}" emma:medium="tactile" emma:mode="ink">
              <msink:context xmlns:msink="http://schemas.microsoft.com/ink/2010/main" type="line" rotatedBoundingBox="5500,8816 21502,9491 21447,10799 5445,10124"/>
            </emma:interpretation>
          </emma:emma>
        </inkml:annotationXML>
        <inkml:traceGroup>
          <inkml:annotationXML>
            <emma:emma xmlns:emma="http://www.w3.org/2003/04/emma" version="1.0">
              <emma:interpretation id="{DAF31844-32B0-4C68-B3CE-0E03F46657B9}" emma:medium="tactile" emma:mode="ink">
                <msink:context xmlns:msink="http://schemas.microsoft.com/ink/2010/main" type="inkWord" rotatedBoundingBox="5500,8816 7164,8886 7114,10074 5450,10004"/>
              </emma:interpretation>
              <emma:one-of disjunction-type="recognition" id="oneOf11">
                <emma:interpretation id="interp19" emma:lang="" emma:confidence="1">
                  <emma:literal/>
                </emma:interpretation>
              </emma:one-of>
            </emma:emma>
          </inkml:annotationXML>
          <inkml:trace contextRef="#ctx0" brushRef="#br0" timeOffset="60331.68">2261 5631 246 0,'0'0'40'0,"0"0"-11"0,0 0-4 16,0 0 3-16,0 0 4 0,0 0 2 0,0 0 2 16,0 0-2-16,0 0-2 0,0 0-7 15,60 36-5-15,-30-36-3 0,6 0-1 16,1 0-3-16,3-5-4 0,0-5 0 15,6-3-3-15,3-1 1 0,4-3-2 16,-3-3 2-16,7 2-5 0,-6-1 3 0,-2 0 0 16,-5 5-3-16,-8-2 2 0,-4 4-1 15,-14 3 0-15,-5 3-1 0,-7 4 0 16,-6 2 0-16,0-2-1 16,0 2 0-16,3 0-1 0,-2-2-1 0,2 2-1 15,-2 0 1-15,-1 0 1 0,0 0 1 16,0 8 1-16,-8 9 1 0,-2 7 1 15,-3 1 1-15,-1 6 4 0,5 3-2 16,0 6 5-16,1-1-2 0,2 3 2 16,6-1 1-16,0-4-3 0,0-2 0 0,9-8-3 15,4-5 0-15,5-5-1 0,-3-4 0 16,6-9 0-16,2-4-2 0,8 0 1 16,5-11-2-16,-9-5 0 15,1-8-2-15,-11-2 1 0,-12-7-1 0,-5-4-1 16,-8-3-1-16,-15-2-4 0,-9 2 2 15,0 5-2-15,-4 5 5 0,1 9 0 16,13 8 0-16,9 9-3 0,7 2-5 16,6 2-9-16,-4 0-23 0,4 0-55 15,13 6-205-15,5 5-11 0</inkml:trace>
          <inkml:trace contextRef="#ctx0" brushRef="#br0" timeOffset="60747.2">3447 5492 633 0,'0'0'24'0,"0"0"5"0,112 38-7 16,-72-9-7-16,-3 5-2 0,-3 6-8 0,-2 0 2 15,-9 2-6-15,-6-4 0 0,-7-9 1 16,-6-4 0-16,-4-1 5 0,0-10 1 15,0 1 3-15,-1-9 6 0,1-6 0 16,-12 0 1-16,-2-2 0 0,-4-10-3 16,-4-12-4-16,9-3-2 0,9-8-3 0,4-2-1 15,7-2-1-15,12-3-7 0,4-2 2 16,12 1-7-16,1 0-4 0,6 0-15 16,-2 1-41-16,-6 0-183 15,-3 7-79-15</inkml:trace>
          <inkml:trace contextRef="#ctx0" brushRef="#br0" timeOffset="59651.83">2737 5108 350 0,'0'0'72'0,"0"0"-13"0,0 0-17 16,0 0-14-16,0 0-9 0,0 0-3 0,0 0-1 15,0 0 1-15,0 0 0 16,0 0-3-16,18-104 2 0,-18 96-2 16,0-9 0-16,0 3-2 0,-3-1 2 15,-2 0-1-15,-5 4 0 0,6-1-2 0,0 7-1 16,2 1-1-16,-2-2 0 0,0 2-1 16,-1 0-2-16,1 1-1 0,4 3 0 15,-8-5-1-15,6 2-2 16,-5 1 0-16,-6 0-1 0,3 2-1 0,-4 0 1 15,-8 0 2-15,8 7-2 0,-9 1 2 16,6 2-1-16,4-3 0 0,-4 6 1 16,3 1 0-16,5-6-1 0,-4 9 3 15,3-6-3-15,6 1 1 0,-2 9 0 16,2-5-2-16,-1 8 2 0,1 2 0 0,4 1 0 16,-4 11 1-16,4-2-1 0,0-1 1 15,0 4-1-15,6 2 1 0,1 1-1 16,1 2 2-16,2 1-2 0,3 3 2 15,-3 0 2-15,3 2-3 0,-4 1 3 16,-1-3-3-16,-2 3-2 0,-2-5 2 0,-4 0-2 16,0-4 0-16,0 0 1 0,-1-4-1 15,-6-3 0-15,1-11 0 0,-1-3-1 16,1-6 0-16,6-9-2 16,-6 4 0-16,4-4 0 0,0 2-2 0,-1-2-2 15,3-6-9-15,-1 0-18 0,-8 0-25 16,-9 0-39-16,-8-11-65 0,-6-4-128 15</inkml:trace>
        </inkml:traceGroup>
        <inkml:traceGroup>
          <inkml:annotationXML>
            <emma:emma xmlns:emma="http://www.w3.org/2003/04/emma" version="1.0">
              <emma:interpretation id="{A19C132E-AC9C-40A0-B625-9D856D72ADF7}" emma:medium="tactile" emma:mode="ink">
                <msink:context xmlns:msink="http://schemas.microsoft.com/ink/2010/main" type="inkWord" rotatedBoundingBox="8923,9526 10455,9591 10432,10150 8899,10086"/>
              </emma:interpretation>
              <emma:one-of disjunction-type="recognition" id="oneOf12">
                <emma:interpretation id="interp20" emma:lang="" emma:confidence="1">
                  <emma:literal/>
                </emma:interpretation>
              </emma:one-of>
            </emma:emma>
          </inkml:annotationXML>
          <inkml:trace contextRef="#ctx0" brushRef="#br0" timeOffset="63040.03">6022 5803 436 0,'0'0'55'16,"0"0"-7"-16,0 0-16 0,0 0-8 15,0 0-3-15,0 0 2 0,0 0-2 16,0 0 2-16,41-112-1 0,-41 104-1 16,0-6-6-16,0-1-8 0,-4 3 1 0,-5-8-5 15,-5 6 0-15,1 5 0 16,-8-2 0-16,9 7-1 0,-8 0 1 16,-4 2-1-16,-2 2 1 0,-3 0-1 15,-1 6 1-15,8 7 4 0,-1 6-5 0,1 4 5 16,1 5-4-16,5 1 1 0,-1 3 0 15,4-1 0-15,3 5-1 0,3-3 1 16,1 3 1-16,6-2-1 0,0-3 0 16,0-1 0-16,9-7-1 0,5-2 1 15,-4-9 1-15,6-2 0 0,-6-5 1 0,11-3 1 16,3-2-2-16,4-2 0 0,6-13-1 16,-3-7-1-16,-3-8-1 0,2-6 2 15,-3-8-4-15,-3-3 2 0,2-3-1 16,-5 2-4-16,-2 6 5 0,-6 10-6 15,-6 10 6-15,0 6-1 0,-5 11 0 0,1 0 0 16,-3 5-3-16,0-2 1 16,0 2-1-16,0 17 5 0,0 8-3 15,0 13 3-15,0 0-3 0,1-3 0 16,6 1 0-16,3-4-1 0,0-3 2 0,6-2-2 16,3-4 0-16,-1-2-1 0,-4-7-1 15,4-4-3-15,-4-2-5 0,2-3-13 16,-2 0-19-16,-4-5-25 0,3 0-45 15,-3-4-140-15,10-9-43 0</inkml:trace>
          <inkml:trace contextRef="#ctx0" brushRef="#br0" timeOffset="63373.3">6790 5671 624 0,'0'0'49'16,"0"0"-16"-16,0 0-17 0,0 0-6 15,0 0-2-15,0 0 1 0,0 0 2 16,0 0-1-16,0 0-2 0,45 109 0 16,-35-71-2-16,-2-3-4 0,-4 2-1 15,1-2-1-15,-1-4-2 0,-3-7-2 0,4-1-4 16,-2-6-3-16,-3-9-10 0,1 9-25 16,2-9-57-16,-2 2-160 0,-1-3-32 15</inkml:trace>
          <inkml:trace contextRef="#ctx0" brushRef="#br0" timeOffset="63624.91">7078 5625 632 0,'0'0'25'16,"0"0"5"-16,0 0 3 0,0 0-9 0,0 0-3 16,40 107-4-16,-30-63-4 0,1 0-5 15,-1 0-4-15,-1 0-1 16,1 0-5-16,-1-2 0 0,5 0-6 16,-3 5-12-16,-1-5-47 0,-1-4-208 0,-5-9-39 15</inkml:trace>
        </inkml:traceGroup>
        <inkml:traceGroup>
          <inkml:annotationXML>
            <emma:emma xmlns:emma="http://www.w3.org/2003/04/emma" version="1.0">
              <emma:interpretation id="{23557486-2D12-4E10-859C-4A782061B81D}" emma:medium="tactile" emma:mode="ink">
                <msink:context xmlns:msink="http://schemas.microsoft.com/ink/2010/main" type="inkWord" rotatedBoundingBox="12044,9559 14831,9677 14796,10519 12008,10401"/>
              </emma:interpretation>
              <emma:one-of disjunction-type="recognition" id="oneOf13">
                <emma:interpretation id="interp21" emma:lang="" emma:confidence="1">
                  <emma:literal/>
                </emma:interpretation>
              </emma:one-of>
            </emma:emma>
          </inkml:annotationXML>
          <inkml:trace contextRef="#ctx0" brushRef="#br0" timeOffset="65323.1">10220 5894 417 0,'0'0'38'0,"0"0"-14"0,0 0-6 16,0 0 0-16,0 0 0 0,0 0 0 15,0 0 0-15,-111 69 0 0,92-38 3 16,2 5 0-16,7 1-2 0,4 0 1 15,3-2-7-15,3-6-3 0,0-7-2 16,3-1-1-16,3-8 0 0,3-3 1 0,-1 3 0 16,-3-10 3-16,5 0 1 15,2-3-3-15,7-6-1 0,4-11-4 16,-6-7-3-16,0-5 0 0,-2-5-3 16,-5-8-4-16,-2-1-2 0,-1-3-3 0,-2 1 4 15,0 7 3-15,0 13 5 0,-1 4 2 16,0 8 1-16,5 5 2 0,-1-2 2 15,7 6-3-15,8 1 2 0,7 3 0 16,3 4-2-16,4 11 1 0,-1 7-2 16,-2 4-2-16,-3 6-2 0,-3 1 1 0,-5 8-1 15,-9-1 0-15,-10 1-1 0,-4-3 1 16,-6-2-1-16,-12-5 2 0,-4-7 0 16,4-8 2-16,5-7 1 0,9-5 0 15,-2-4 1-15,-3-8-2 0,5-13-1 16,1-11-2-16,3-6 0 0,20-3 0 15,4-2-1-15,6 3-1 0,3 4-1 16,-1 7-3-16,2 6-7 0,-1 4-20 16,-1 4-33-16,-1 7-76 0,-1-2-156 15</inkml:trace>
          <inkml:trace contextRef="#ctx0" brushRef="#br0" timeOffset="65707.85">11334 5982 442 0,'0'0'36'0,"0"0"3"16,-107 12-6-16,69 9-12 0,1 6 0 0,3 7 0 16,2 4 2-16,11 5-1 0,5-1-1 15,5-1-3-15,9-3 2 0,2-4 0 16,15-8 2-16,6-2-3 0,3-7-1 15,4-7-3-15,2-7-3 0,1-3-5 16,3-13-2-16,-1-8-1 0,-3-6-2 0,-2-7 1 16,-4-10-2-16,-3-6-1 0,-2-8-1 15,-6-6 1-15,-3-4-2 16,-6 1 2-16,-1 2-2 0,-3 8 3 16,0 11-1-16,-4 14 1 0,-3 10 0 0,1 10-1 15,2 8 1-15,-9 4 0 0,3 7 3 16,-5 20 3-16,0 17 4 0,5 12 3 15,5 10 3-15,5 13-4 0,0 1-2 16,10 5-5-16,7 0-4 0,5-4-3 16,7-6-3-16,6-13-9 0,10-12-39 0,8-14-258 15,10-17-38-15</inkml:trace>
          <inkml:trace contextRef="#ctx0" brushRef="#br0" timeOffset="64752.06">8877 5828 403 0,'0'0'66'0,"0"0"-12"16,0 0-16-16,0 0-13 0,0 0-5 16,0 0-3-16,0 0-1 0,0 0-3 15,0 0 1-15,-3-46-4 0,11 37 0 16,-3 3-1-16,5-2-1 0,1-1 1 15,-1-1-3-15,7-5-2 0,-2 2 1 16,6-5-1-16,-7 5 1 0,4 1 3 16,-10 3-5-16,-3 5 4 0,0 0-4 15,-5 4 2-15,0-2 2 0,0 2-2 0,2-2 0 16,1 0-3-16,-2 2-1 0,-1-3-1 16,0 3 3-16,0 0-3 0,-6 3 4 15,-8 7-8-15,-8 9 4 16,4 2 0-16,-4 4 1 0,0 3 3 0,0 5-2 15,2 3-1-15,0 4 1 0,4 4 2 16,3 0 0-16,5 3 2 0,3-2 0 16,5 0 1-16,0-1-1 0,13-5 0 15,0-6-1-15,6 0 2 0,2-10-3 16,2-4 1-16,2-7 0 0,-4-5-3 0,5-5 1 16,-2-2 1-16,6-13-2 0,6-8 1 15,-5-10-1-15,-2-9-2 0,1-7 1 16,-7-2-1-16,4-3 0 0,-5 4 0 15,-8 6 1-15,0 14-1 0,-7 10 1 16,-2 12-1-16,-5 6 0 0,0-2-1 0,0 2-1 16,1 0 1-16,3 2 0 0,5 16 2 15,1 16-1-15,6 8 0 16,0 2-1-16,1 3 0 0,4-5 0 16,-1-4 2-16,2-4-2 0,-1-7 1 0,-7-11 0 15,5-5 1-15,0-9 0 0,1-2 0 16,3-15 1-16,-5-10 0 0,5-11 0 15,-6-8-1-15,-2-3 1 0,-4-7-2 16,-5 2 1-16,-6-1 1 0,0 1-2 16,-9 3-1-16,-4 5 1 0,0 9-3 0,6 10 1 15,0 9-1-15,6 10-4 0,1 6-5 16,-3-2-11-16,3 2-9 0,0 0-13 16,-2 0-21-16,-1 0-49 15,2 12-81-15,1 4-87 0</inkml:trace>
        </inkml:traceGroup>
        <inkml:traceGroup>
          <inkml:annotationXML>
            <emma:emma xmlns:emma="http://www.w3.org/2003/04/emma" version="1.0">
              <emma:interpretation id="{1F56E960-D4FF-473E-AFCB-80E830EF7731}" emma:medium="tactile" emma:mode="ink">
                <msink:context xmlns:msink="http://schemas.microsoft.com/ink/2010/main" type="inkWord" rotatedBoundingBox="16118,9620 16904,9653 16875,10359 16088,10325"/>
              </emma:interpretation>
              <emma:one-of disjunction-type="recognition" id="oneOf14">
                <emma:interpretation id="interp22" emma:lang="" emma:confidence="1">
                  <emma:literal/>
                </emma:interpretation>
              </emma:one-of>
            </emma:emma>
          </inkml:annotationXML>
          <inkml:trace contextRef="#ctx0" brushRef="#br0" timeOffset="66967.21">12895 6058 364 0,'0'0'61'0,"0"0"-9"0,0 0-11 16,0 0-7-16,0 0-4 16,0 0-2-16,27-109 0 0,-12 89 0 15,2-1-1-15,0 3-6 0,-3-2-3 16,-1 8-3-16,0-3-3 0,-4 7-2 0,1-3 0 16,-2 1 0-16,-3 7-3 0,0-3 1 15,-5 6-1-15,5-4 0 0,-1 0 0 16,0 0-1-16,0 1 0 0,-4 3-1 15,0-2-2-15,0 2-1 0,0 0-3 16,0 0 1-16,0 0 0 0,0 0 1 0,-8 7-1 16,-6 9 0-16,-4 1 1 15,4 3 0-15,1 1 0 0,0 1 0 16,0 5 1-16,3-3-2 0,-2 1 1 16,2 2 1-16,1 5-3 0,0 0 2 0,4 1 1 15,0 1-2-15,3 2 1 0,2-5 1 16,0 1-2-16,4-3 3 0,7-4 1 15,4-1-1-15,-1-6 1 0,-1-5 0 16,4-2-1-16,-7-4 1 0,4-2-2 16,2-1 2-16,-10-2-1 0,8-2-1 0,2 0 0 15,2-6-1-15,2-9-1 0,0-2 1 16,-1-5 1-16,-2-6-3 0,-1-2 2 16,1-2-1-16,0 1-1 0,0 0 1 15,-1 0 0-15,0 1 0 0,-9 11 1 16,0 7-1-16,-2 7-1 0,-5 5 0 15,0-2 0-15,0 2-1 0,1 0 0 16,2 0 0-16,3 0 0 0,2 15 1 16,2 13 1-16,6 5 0 0,-5 5 1 15,2-4 0-15,3 3 0 0,0-1 0 0,1-5 0 16,9-1 0-16,-3-7 1 0,-1-4 0 16,-3-6 1-16,3-8 1 0,0-5 1 15,1 0-2-15,7-11 2 0,-5-9-1 16,-2-9 0-16,-2-9 0 0,-4-7 0 15,-7-6-2-15,-3-7-1 0,-7 0-1 16,0 1 0-16,-11 3 0 0,-3 6 0 16,-4 4-2-16,0 3-3 0,-4 5-7 15,2 3-18-15,-5 3-36 0,-3 1-144 16,-2 4-119-16</inkml:trace>
        </inkml:traceGroup>
        <inkml:traceGroup>
          <inkml:annotationXML>
            <emma:emma xmlns:emma="http://www.w3.org/2003/04/emma" version="1.0">
              <emma:interpretation id="{73117BA8-FD0F-429B-A40B-CC55B0CF3E9F}" emma:medium="tactile" emma:mode="ink">
                <msink:context xmlns:msink="http://schemas.microsoft.com/ink/2010/main" type="inkWord" rotatedBoundingBox="18293,9605 19607,9660 19577,10361 18263,10306"/>
              </emma:interpretation>
              <emma:one-of disjunction-type="recognition" id="oneOf15">
                <emma:interpretation id="interp23" emma:lang="" emma:confidence="1">
                  <emma:literal/>
                </emma:interpretation>
              </emma:one-of>
            </emma:emma>
          </inkml:annotationXML>
          <inkml:trace contextRef="#ctx0" brushRef="#br0" timeOffset="68943.9">15086 5646 660 0,'0'0'14'0,"0"0"-3"16,0 0-5-16,0 0-8 0,0 0 0 15,0 0-5-15,0 0-2 0,0 0-9 0,0 0-12 16,0 0-28-16,32 18-47 16,-19 4-83-16,-3-6-70 0</inkml:trace>
          <inkml:trace contextRef="#ctx0" brushRef="#br0" timeOffset="68783.81">15143 6012 617 0,'0'0'28'0,"0"0"-2"0,0 0-8 15,0 0-5-15,0 0 1 0,0 0-4 16,0 0-4-16,9 125-3 16,0-91-2-16,-2-1-2 0,1 0-3 0,-1-2-1 15,2-4-4-15,-3-9-6 0,-2-4-16 16,0-3-33-16,1-1-76 0,-4-4-144 15</inkml:trace>
          <inkml:trace contextRef="#ctx0" brushRef="#br0" timeOffset="69503.12">15531 6076 427 0,'0'0'80'15,"0"0"-14"-15,0 0-19 0,0 0-11 16,0 0-5-16,0 0-4 0,0 0-7 16,0 0-3-16,0 0-3 0,0 0-3 15,7-38-2-15,-1 26 0 0,3 1-1 16,1 3-1-16,7-2 1 0,6 1 0 15,7-2 0-15,-2 6 0 0,7 2-1 16,-4 3-1-16,1 0-2 0,-5 3-2 16,-1 9-2-16,-6 2 1 0,-3 8-2 15,-7 5 1-15,-3 5-1 0,-7 1 1 0,0 3-1 16,-10-1 1-16,-3-3 0 0,-3-7 0 16,5-6 0-16,0-3 0 0,2-6 0 15,5-6 0-15,2 2 2 16,2-6 2-16,0 0 1 0,0 0-1 0,0-15-1 15,9-6-2-15,5-8 1 0,5-2-2 0,8-2 2 16,4 2 0-16,10 4 2 0,6 4 1 16,4 4 1-16,2 6 0 15,0 5-2-15,-4 5-2 0,-6 3-2 16,-3 3-2-16,-4 10-5 0,-6 3-2 0,-7 7-15 16,-9 7-31-16,-7 1-94 0,-6 7-174 15,-1-4-8-15</inkml:trace>
        </inkml:traceGroup>
        <inkml:traceGroup>
          <inkml:annotationXML>
            <emma:emma xmlns:emma="http://www.w3.org/2003/04/emma" version="1.0">
              <emma:interpretation id="{C2C761B6-89F1-49CD-82B2-F77DAC4D8BD4}" emma:medium="tactile" emma:mode="ink">
                <msink:context xmlns:msink="http://schemas.microsoft.com/ink/2010/main" type="inkWord" rotatedBoundingBox="20452,9689 21491,9733 21462,10435 20422,10392"/>
              </emma:interpretation>
              <emma:one-of disjunction-type="recognition" id="oneOf16">
                <emma:interpretation id="interp24" emma:lang="" emma:confidence="0">
                  <emma:literal>T</emma:literal>
                </emma:interpretation>
                <emma:interpretation id="interp25" emma:lang="" emma:confidence="0">
                  <emma:literal>t</emma:literal>
                </emma:interpretation>
                <emma:interpretation id="interp26" emma:lang="" emma:confidence="0">
                  <emma:literal>+</emma:literal>
                </emma:interpretation>
                <emma:interpretation id="interp27" emma:lang="" emma:confidence="0">
                  <emma:literal>X</emma:literal>
                </emma:interpretation>
                <emma:interpretation id="interp28" emma:lang="" emma:confidence="0">
                  <emma:literal>R</emma:literal>
                </emma:interpretation>
              </emma:one-of>
            </emma:emma>
          </inkml:annotationXML>
          <inkml:trace contextRef="#ctx0" brushRef="#br0" timeOffset="70723.11">17259 5852 365 0,'0'0'62'0,"0"0"-8"15,0 0-9-15,0 0-9 0,0 0-4 16,0 0-5-16,0 0 0 0,0 0 1 0,0 0-1 16,0 0-1-16,-19 4-1 0,19-4-1 15,0 2-3-15,19 2-3 0,8 0-4 16,16-1-3-16,7-3-3 16,13 0 1-16,10-9-1 0,15-2 1 0,13 1 2 15,6-3-2-15,-1 1 0 0,-7 1-3 16,-14 1-2-16,-17 3 0 0,-22 1-2 15,-15 4 1-15,-12 0-3 0,-11 0 0 16,1 2 0-16,-9 0 0 0,0 0-3 16,0 0 0-16,3 0 0 0,-3 0-5 0,0 0-6 15,0 0-14-15,0 0-42 0,-3 0-150 16,-10 2-111-16</inkml:trace>
          <inkml:trace contextRef="#ctx0" brushRef="#br0" timeOffset="70243.01">17735 5914 425 0,'0'0'65'15,"0"0"-17"-15,0 0-14 0,0 0-12 16,0 0-3-16,0 0-5 0,0 0-1 15,0 0-3-15,0 0 0 0,-10-20 1 16,9 17 0-16,1 2 2 0,0-2 3 0,0 2 2 16,0-2 0-16,0 1-2 0,0 2-3 15,-3-1-4-15,3 1-2 0,0-3-6 16,0 3 0-16,0 0-1 16,0 14 2-16,7 9 2 0,3 13 1 0,-1 7 4 15,1 2-1-15,2 8 1 0,-2-1 2 16,2 1-4-16,-2 0 3 0,-1-7-4 15,-1-3 0-15,-4-6-3 0,1-10 1 16,-4-3-3-16,1-10 1 0,-2-7-2 16,2 1-1-16,-2-8 1 0,0 0-3 0,0 0-2 15,0 2 1-15,0 0-5 0,0-2-11 16,0 0-19-16,-2 0-30 16,-8-15-59-16,-3-10-174 0,1-6 5 15</inkml:trace>
        </inkml:traceGroup>
      </inkml:traceGroup>
    </inkml:traceGroup>
    <inkml:traceGroup>
      <inkml:annotationXML>
        <emma:emma xmlns:emma="http://www.w3.org/2003/04/emma" version="1.0">
          <emma:interpretation id="{1FA08C4D-544E-4767-A1EB-3867A3A7ABC0}" emma:medium="tactile" emma:mode="ink">
            <msink:context xmlns:msink="http://schemas.microsoft.com/ink/2010/main" type="paragraph" rotatedBoundingBox="7599,10678 26751,11120 26718,12560 7566,12118" alignmentLevel="3"/>
          </emma:interpretation>
        </emma:emma>
      </inkml:annotationXML>
      <inkml:traceGroup>
        <inkml:annotationXML>
          <emma:emma xmlns:emma="http://www.w3.org/2003/04/emma" version="1.0">
            <emma:interpretation id="{D161FACA-30A9-4482-B586-B0A191293DE2}" emma:medium="tactile" emma:mode="ink">
              <msink:context xmlns:msink="http://schemas.microsoft.com/ink/2010/main" type="line" rotatedBoundingBox="7599,10678 26751,11120 26718,12560 7566,12118"/>
            </emma:interpretation>
          </emma:emma>
        </inkml:annotationXML>
        <inkml:traceGroup>
          <inkml:annotationXML>
            <emma:emma xmlns:emma="http://www.w3.org/2003/04/emma" version="1.0">
              <emma:interpretation id="{02A3A46C-AB26-4357-B757-2AE3065AFE60}" emma:medium="tactile" emma:mode="ink">
                <msink:context xmlns:msink="http://schemas.microsoft.com/ink/2010/main" type="inkWord" rotatedBoundingBox="7599,10678 9161,10714 9134,11851 7573,11815"/>
              </emma:interpretation>
              <emma:one-of disjunction-type="recognition" id="oneOf17">
                <emma:interpretation id="interp29" emma:lang="" emma:confidence="1">
                  <emma:literal/>
                </emma:interpretation>
              </emma:one-of>
            </emma:emma>
          </inkml:annotationXML>
          <inkml:trace contextRef="#ctx0" brushRef="#br0" timeOffset="77659.88">4878 6880 438 0,'0'0'64'0,"0"0"-13"0,0 0-17 15,0 0-11-15,0 0-6 0,0 0-2 16,0 0-1-16,0 0-1 0,0 0-3 15,0 0 0-15,-8-112-2 0,6 105 3 0,-1 1-3 16,-1 0 0-16,3 0-2 0,-2-1-2 16,1 3 0-16,2 4 0 15,-2-2-3-15,2 2-1 0,-2 0 0 16,-1 0 0-16,-3 0-1 0,-2 0 1 0,-2 4 0 16,-7 11-1-16,2 4 2 0,-2 11-1 15,0 1 2-15,3 4 0 0,5 6 2 16,1 4 0-16,3 4 3 0,5 6 0 15,0 2 3-15,5 1 1 0,6 1 1 16,3 0-2-16,1-4 0 0,2-1 2 0,0 1-5 16,-1-3 3-16,1-1-5 0,-4-2-2 15,-5-6-2-15,-2-3 0 0,-3-2-1 16,-3-13 1-16,0 1-1 16,0-5 0-16,-3-7-1 0,-5 6-1 0,2-10-1 15,-3-2-2-15,-8 1-6 0,3-5-16 16,-13 0-22-16,-5-4-35 0,-4-4-71 15,-10-11-141-15</inkml:trace>
          <inkml:trace contextRef="#ctx0" brushRef="#br0" timeOffset="78551.01">4380 7279 317 0,'0'0'58'15,"0"0"-13"-15,0 0-13 0,0 0 4 16,0 0 0-16,0 0-6 0,0 0-6 16,0 0-4-16,0 0-5 0,112 35-3 0,-84-31-2 15,4-4-2-15,7 0-1 0,1 0-2 16,4 0-2-16,3-1 2 16,6-9-2-16,4 0 1 0,4 0 1 0,0-3-1 15,-1 1 0-15,-7-1-1 0,-4 2-2 16,-12 1 0-16,-11 2 1 0,-3-1-1 15,-10 4 1-15,-8 2 0 0,8-3 2 16,-9 4 0-16,5-3 4 0,-3 4-2 16,-6 1 0-16,0-3-2 0,0 3-2 0,3 0-4 15,-3 0 1-15,0 0-2 0,0 0 2 16,0 17 2-16,0 8-1 0,-8 7 3 16,3-1-3-16,-4 3 2 0,8 0 0 15,-4-1 3-15,3 0 5 0,2 1-1 16,0 0 5-16,4-5-3 0,4-3 2 15,10-5-2-15,-8-8 0 0,4-3 0 16,-1-4 0-16,0-4-3 0,5 2-2 16,0-4-2-16,4-1-3 0,-4-12 2 15,0-7-3-15,-5-5 0 0,-7-4-5 0,-3-8 3 16,-3-4-6-16,0-1 3 0,0 1 1 16,0 0 0-16,1 6 2 0,8 3 1 15,8 7 3-15,1 3-1 0,8 11 1 16,6 4 0-16,1 7 0 0,2 7 0 15,1 15 0-15,4 8 0 0,-4 3 0 0,-3 5 1 16,-7 2-3-16,-1-2 1 16,-6 0 3-16,-9-3-4 0,-3-9 3 15,-5-3-4-15,-2-7 2 0,0-9-1 16,0 6 3-16,-2-9 0 0,-2 0 1 0,1 2 1 16,-1-8 0-16,-2-14-1 0,2-14-6 15,-1-12 3-15,5-5-4 0,5-2 4 16,9 0-2-16,3-2 0 0,6 6-3 15,0 0-8-15,0 5-31 0,-2 9-116 16,-8-1-156-16,-3 9-23 0</inkml:trace>
        </inkml:traceGroup>
        <inkml:traceGroup>
          <inkml:annotationXML>
            <emma:emma xmlns:emma="http://www.w3.org/2003/04/emma" version="1.0">
              <emma:interpretation id="{D34A4F5D-8B75-4028-88E3-7969055875F7}" emma:medium="tactile" emma:mode="ink">
                <msink:context xmlns:msink="http://schemas.microsoft.com/ink/2010/main" type="inkWord" rotatedBoundingBox="10942,11243 12447,11278 12435,11765 10931,11731"/>
              </emma:interpretation>
              <emma:one-of disjunction-type="recognition" id="oneOf18">
                <emma:interpretation id="interp30" emma:lang="" emma:confidence="1">
                  <emma:literal/>
                </emma:interpretation>
              </emma:one-of>
            </emma:emma>
          </inkml:annotationXML>
          <inkml:trace contextRef="#ctx0" brushRef="#br0" timeOffset="79852.78">8609 7342 634 0,'0'0'62'0,"0"0"-10"15,0 0-19-15,0 0-17 0,0 0-7 16,0 0 0-16,0 0 1 0,0 0-3 15,0 0-2-15,0 0 4 0,93 141-6 16,-89-102 3-16,-2-1-3 0,1 0-3 16,-3-5 0-16,1-7-3 0,2-3-1 15,-3-8-2-15,0-9-7 0,1 9-17 0,-1-7-33 16,0-1-82-16,3 1-163 0</inkml:trace>
          <inkml:trace contextRef="#ctx0" brushRef="#br0" timeOffset="80169.38">9008 7314 632 0,'0'0'54'0,"0"0"-3"0,0 0-16 16,0 0-15-16,0 0-6 0,0 0-2 16,0 0-1-16,0 0 1 0,91 114-6 15,-80-70-1-15,-1 0-5 0,3 5-1 16,0-3-1-16,1 0-4 0,3 0-8 15,2-4-51-15,-1-6-232 0,-3-11-34 16</inkml:trace>
          <inkml:trace contextRef="#ctx0" brushRef="#br0" timeOffset="79463.18">8038 7560 399 0,'0'0'56'16,"0"0"-2"-16,0 0-17 0,0 0-13 0,0 0-6 15,0 0-2-15,0 0 0 0,0 0-1 16,0 0-2-16,0 0-7 0,-19-119 1 15,2 106-3-15,0-1 1 0,-1 4 0 16,5 6 0-16,-6 2-1 0,-8 2 3 16,1 0-1-16,-5 10 1 0,3 10 7 0,4 5-4 15,0 5 7-15,5 5-2 0,5 1 0 16,4 0 0-16,6-3-4 16,4-1-1-16,4-3-2 0,10-3-1 0,5-3-1 15,2-5 1-15,-2-5 0 0,2-6 1 16,-1-3 0-16,2-4-2 0,8-3-1 15,-7-10-3-15,-3-5 0 0,1-7 0 16,1-7-1-16,-4-6-1 0,4-4 1 16,-2-6 0-16,1 2-4 0,-2-1 4 15,-2 9-3-15,-7 11 5 0,-3 11-2 0,-2 10 0 16,-5 6 0-16,0-3-2 0,0 3 0 16,0 0 1-16,1 0-1 0,-1 19 2 15,3 10 4-15,-2 9-6 16,8 2 6-16,-3 0-3 0,5-2-1 0,-1-2 2 15,7-7-3-15,-2-3 0 0,2-5-1 0,-3-7 0 16,3-3 0-16,-4-5 0 16,1-6-8-16,8 0-13 0,-6-4-26 15,5-13-40-15,-4-6-122 0,-2-2-105 16</inkml:trace>
        </inkml:traceGroup>
        <inkml:traceGroup>
          <inkml:annotationXML>
            <emma:emma xmlns:emma="http://www.w3.org/2003/04/emma" version="1.0">
              <emma:interpretation id="{2BD3DFE4-91A5-4E01-A3DF-CAA3AA7F7112}" emma:medium="tactile" emma:mode="ink">
                <msink:context xmlns:msink="http://schemas.microsoft.com/ink/2010/main" type="inkWord" rotatedBoundingBox="13336,11313 16093,11376 16077,12049 13320,11986"/>
              </emma:interpretation>
              <emma:one-of disjunction-type="recognition" id="oneOf19">
                <emma:interpretation id="interp31" emma:lang="" emma:confidence="1">
                  <emma:literal/>
                </emma:interpretation>
              </emma:one-of>
            </emma:emma>
          </inkml:annotationXML>
          <inkml:trace contextRef="#ctx0" brushRef="#br0" timeOffset="81771.94">10143 7659 448 0,'0'0'62'0,"0"0"-20"0,0 0-23 16,0 0-7-16,0 0 3 0,0 0 3 16,0 0 0-16,0 0-4 0,0 0-4 0,19-42 1 15,-5 28-1-15,2-2 1 0,2-2 0 16,-3 5-1-16,-2 1-1 0,1-4-1 16,-1 2 2-16,4-1-1 0,-3-1 4 15,-5 9-8-15,0-3 3 0,-1 2-4 16,-4 3 0-16,1 1 2 0,-5 4 1 15,0-3-4-15,0 3 0 0,1 0 0 16,-1-1-3-16,0 1 0 0,0-3 1 16,0 3-1-16,0 0-1 0,4 0 1 15,-4-1 1-15,0 1-1 0,0 0 0 0,0 0 0 16,0 0-1-16,-8 0 5 0,-5 4-4 16,-3 6 4-16,-1 3-4 0,-2 6-1 15,-1-3 1-15,5 3 0 16,-3 3 0-16,4 0 0 0,-2 2 2 0,2 3-1 15,0 0 0-15,2 2 1 0,2 4 0 0,5-4 0 16,0 0 3-16,5 3-4 16,0-5 3-16,5 2-1 0,5-2 0 15,4 1 1-15,3-2 1 0,5-1-1 16,0-1 2-16,0-8-1 0,-6-4 0 0,1-4 0 16,-4-2 1-16,-8-3 0 0,11-3 0 15,-1 0-2-15,3-3-1 0,9-11 0 16,-4-7-2-16,3-6 1 0,-3-7-1 15,4-4 0-15,0-2-1 0,0 0 1 16,-1 5-3-16,-3 3 3 0,-4 11-1 0,-4 5 0 16,-5 7 1-16,-5 5-2 0,-1 1 0 15,-4 3-1-15,4 0 1 16,5 9 0-16,2 12 1 0,7 8 0 16,-4 5 1-16,3 2-2 0,0 2 2 0,2-5-1 15,2 1 0-15,-1-5 0 0,5-6 1 16,-10-6-1-16,5-8 2 0,-1-8 0 15,1-1-1-15,4-10 2 0,-4-11-2 16,-2-7 1-16,-4-7-1 0,-6-5 0 16,-3-2-1-16,-5-2 0 0,0-4-2 0,-6-1 2 15,-5 1-2-15,-4 2 1 0,2 3 0 16,1 6-4-16,4 12 3 0,4 10-6 16,0 2 1-16,1 7-6 0,2-1-8 15,-2 3-16-15,3 4-15 0,0-1-31 16,0 1-98-16,0 0-114 0</inkml:trace>
          <inkml:trace contextRef="#ctx0" brushRef="#br0" timeOffset="82387.84">11530 7678 476 0,'0'0'59'0,"0"0"-30"16,0 0-15-16,0 0-7 0,0 0-3 16,0 0-2-16,0 0 1 0,0 0-1 0,0 0 1 15,0 0 5-15,-112 69 3 16,102-37 3-16,2 3 2 0,5 1-1 16,3-2 0-16,0-1-2 0,0-3 0 0,4-8-2 15,3-5 0-15,-1-4-2 0,-3-5-1 16,4-1 0-16,0-5-2 0,3-2 1 15,5 0-1-15,0-9-2 0,4-16-1 16,-2-8-2-16,-1-5-2 0,0-5 1 16,-2-2-3-16,0 1 1 0,-1 2 1 0,6 6 2 15,-2 7 0-15,-4 8 2 0,1 6 0 16,-4 9 0-16,3 3 1 0,4 3 2 16,2 4-2-16,6 16 1 0,-6 7 1 15,-2 2-3-15,-2 5-1 0,-5 0-2 16,-2 0 0-16,-4-9-1 0,-1-2 1 15,-1-7-1-15,-2-7 2 0,3-1-1 16,-3-8 1-16,0 0 2 0,0 0 0 16,0 0 2-16,0 2-2 0,0-2-1 15,0-17-2-15,-5-6 0 0,2-12-1 0,3-3 2 16,3-2-1-16,13 0 0 0,5 0-2 16,7 6-1-16,2 5-4 0,-2 10-13 15,2 7-32-15,-1 3-95 0,3 7-158 16</inkml:trace>
          <inkml:trace contextRef="#ctx0" brushRef="#br0" timeOffset="82850.9">12469 7711 320 0,'0'0'61'0,"0"0"-13"16,0 0-10-16,0 0 2 16,0 0 0-16,-122 114 1 0,108-87-2 0,1 3-2 15,4-3-3-15,1-3-3 0,8 1-7 16,0-1-6-16,0 1-4 0,0-3-1 15,13-3-3-15,-5-9 1 0,2-1 1 16,3 1-3-16,1-8-2 0,8-2-1 16,-4 0-1-16,5-8-1 0,0-9 0 0,-1-10-2 15,-1-7-2-15,-1-8 1 0,0-9-2 16,-4-3-1-16,0-9-3 0,-11-2-3 16,5-2-4-16,-5 2 1 0,-2 3 4 15,-3 12 2-15,0 14 7 0,0 18-1 16,0 9 3-16,0 9-3 0,0 0 0 15,0 0 3-15,0 19-1 0,0 14 8 16,-3 16-3-16,3 8 6 0,3-1-3 16,7 5-2-16,4-4-2 0,7 2-4 15,7-4-2-15,6-1-5 0,7-1-14 0,4-14-89 16,4-6-212-16,-4-23-32 0</inkml:trace>
        </inkml:traceGroup>
        <inkml:traceGroup>
          <inkml:annotationXML>
            <emma:emma xmlns:emma="http://www.w3.org/2003/04/emma" version="1.0">
              <emma:interpretation id="{FC389B40-EBA5-4597-8582-BA2D9CBA2BDF}" emma:medium="tactile" emma:mode="ink">
                <msink:context xmlns:msink="http://schemas.microsoft.com/ink/2010/main" type="inkWord" rotatedBoundingBox="16949,11442 18020,11467 18007,12038 16936,12013"/>
              </emma:interpretation>
              <emma:one-of disjunction-type="recognition" id="oneOf20">
                <emma:interpretation id="interp32" emma:lang="" emma:confidence="1">
                  <emma:literal/>
                </emma:interpretation>
              </emma:one-of>
            </emma:emma>
          </inkml:annotationXML>
          <inkml:trace contextRef="#ctx0" brushRef="#br0" timeOffset="84663.57">13740 7873 451 0,'0'0'62'0,"0"0"-14"0,0 0-18 15,0 0-10-15,0 0 3 0,0 0 0 16,0 0 2-16,0 0-3 0,0 0-2 16,0 0-4-16,-6 6-3 0,6-6 0 0,0 0-4 15,0-4 0-15,0-2 2 0,0-9-4 16,4 3-1-16,0-5-2 0,1 2-2 16,-1 1 0-16,-3-1 1 0,1 9 0 15,1-10 0-15,-2 11-1 0,2-4-1 16,1-3 1-16,-2 5 1 0,1 1-1 15,1-7 2-15,0 7 0 0,3-5-1 16,2 3 1-16,0-1 0 0,2 1 0 16,-1 2 1-16,0-1-1 0,3 1-1 15,-3 0 1-15,3 2-1 0,-2-1-1 0,-5 4 2 16,7-4-3-16,-5 3 0 0,7 0 0 16,-1 0-4-16,-7 0 4 15,7 2-1-15,-5 0-1 0,5 0 2 0,4 0-1 16,-6 0-1-16,3 6 1 0,-2 1-1 15,1 1 0-15,-4 0 2 0,3 1-1 16,-5-1 0-16,2 1-1 0,-2 1 0 16,0-2 0-16,-6 3 0 0,6-1 0 15,-4 1 0-15,2 0 1 0,-3 1 2 16,1 1-2-16,-2-7 0 0,1 6-1 0,-2-3 0 16,2-2 1-16,-2 7 1 0,1-6-1 15,1 8-1-15,-2-2 2 0,2 0-2 16,-2 1 1-16,2 2 0 0,2 6 0 15,-4-8 0-15,6 6 0 0,-3-8-1 16,-1-3 1-16,2 3 0 0,2-3 1 0,-3 3 3 16,2-5-3-16,1 3-1 0,0-5 1 15,2 2-2-15,-5-3 2 16,5 1 1-16,-2-4-1 0,-4 0 0 16,9 3 0-16,-4-4-4 0,-3 2 4 0,1-1-1 15,1-2 0-15,2 0 2 0,-1 0-1 16,7 0-1-16,-7 0 1 0,-2 0 1 15,8 0-2-15,-7 0 0 0,-1 0 0 16,7-5 0-16,-7 4 1 0,7-8 0 16,2 3-1-16,-3-2 0 0,5-3 0 0,-7 2 0 15,7-2 0-15,0-3 1 0,-7 6 0 16,8-7-1-16,-8 7 1 0,1-1-1 16,-1 0 0-16,0-1 0 0,3-4 1 15,-2 5-2-15,1-6 1 0,-4 7 1 16,1-1-1-16,0-1 0 0,-4 2 1 0,4-3-1 15,0 3 0-15,-1 0-1 16,-2-3 1-16,2 2 0 0,-3 5 1 16,2-6 1-16,-3 6-1 0,-1 0-1 15,4-7 0-15,-3 6 0 0,-2 0 1 0,5-7 0 16,-3 8 0-16,-2-2-2 0,2 2 1 16,-4 4-1-16,2-6 1 0,0 0 1 15,0-1-1-15,2 3 1 0,-1-2-1 16,-2 0 0-16,2-1 1 0,-1 3-1 15,-2 4 0-15,0-9 0 0,3 1 1 16,-3-1-1-16,1 4 0 0,-1 5 0 0,0-3 0 16,0-5 1-16,0-1-1 15,0 1 0-15,0-5 1 0,0 7-3 16,0 0 1-16,-6-6 1 0,2 7-1 0,0 1 2 16,-3-7-1-16,4 7-1 0,-6-5 1 15,0 1-1-15,-2 0 0 0,4-1 2 16,-5 3-1-16,4-2-1 0,-2 1 1 15,0 1-2-15,3 2 1 0,-8 0-1 16,11 2 1-16,-2 0 0 0,-9-1 1 0,7 3 1 16,-7 0-2-16,-5 5 1 0,0 7-1 15,-3 5 0-15,4 4 1 16,2 4 1-16,3 5 0 0,1 3 0 16,4 3-1-16,8 0 1 0,1 0 0 0,8-5 0 15,12-3 0-15,12-7 1 0,8-5-3 16,9-9-2-16,5-7-13 0,7-5-36 15,0-13-198-15,0-6-86 0</inkml:trace>
        </inkml:traceGroup>
        <inkml:traceGroup>
          <inkml:annotationXML>
            <emma:emma xmlns:emma="http://www.w3.org/2003/04/emma" version="1.0">
              <emma:interpretation id="{6C399D8E-22FA-440E-91DF-CF7647B6FA08}" emma:medium="tactile" emma:mode="ink">
                <msink:context xmlns:msink="http://schemas.microsoft.com/ink/2010/main" type="inkWord" rotatedBoundingBox="18838,11041 23243,11143 23212,12479 18807,12377"/>
              </emma:interpretation>
              <emma:one-of disjunction-type="recognition" id="oneOf21">
                <emma:interpretation id="interp33" emma:lang="" emma:confidence="1">
                  <emma:literal/>
                </emma:interpretation>
              </emma:one-of>
            </emma:emma>
          </inkml:annotationXML>
          <inkml:trace contextRef="#ctx0" brushRef="#br0" timeOffset="86491.4">16257 7809 273 0,'0'0'65'0,"0"0"-3"0,0 0-6 16,0 0-7-16,0 0-7 0,0 0-6 0,0 0-3 15,0 0-2-15,0 0-1 0,0 0-2 16,-19-5-3-16,19 5-2 0,-3 0-2 15,3-2-2-15,0 2-3 0,-1-2-2 16,1 2-4-16,0-3-2 0,0 3-2 16,0-1-2-16,0-2-2 0,0-5 0 0,0-1-2 15,0-3 0-15,0-3 3 0,1 1-3 16,4 1 1-16,2-2 2 0,3-3-2 16,-4 5 0-16,5-4 1 15,-2 6-2-15,-2 3 2 0,4-1 1 0,-1 1-1 16,0 0-1-16,2 1 0 0,1 2-2 15,-9 2 1-15,7-1 0 0,-2 2 1 16,4-2-1-16,1 0 0 0,-7 1-2 16,5 2 2-16,-4 1 0 0,1 0 0 15,8 0 3-15,-8 0-2 0,-1 0-1 0,6 0-1 16,-8 0 0-16,1 0-1 0,6 0 0 16,-8 0 1-16,2 5-1 0,1 4 1 15,-3-1 1-15,2 3-1 0,-3 1 0 16,0 3 0-16,-2 0 0 0,2 1 0 15,-4 4 2-15,1-3-1 0,2-1 0 0,-3 3 0 16,2-5-4-16,-2 3 4 0,3-1 0 16,-2 1 0-16,2-5 3 15,1 2-3-15,1-1 0 0,2 7 0 16,0-9 0-16,1 6 0 0,2 0 1 0,3 0-1 16,-3 0 0-16,2-2 0 0,-7-5-1 15,4 3 2-15,0-3 1 0,-1 2-2 16,-1-3 0-16,-2-5 0 0,6 3-2 15,-5-5 3-15,-2 0 0 0,9 5 0 16,-7-5 1-16,1-1-1 0,4 2-2 0,-3-1 1 16,-3-2 0-16,4 2 0 0,-1-2 2 15,1 0-2-15,5 0 0 0,1 0 0 16,-2 0 0-16,2-4 0 16,-3-2 2-16,1-1-1 0,-2 0-1 0,0 1 1 15,-2 1-1-15,3 0 1 0,-10 0 0 16,10-3-1-16,-8 4 1 0,2-5 0 15,2-1-1-15,-2 0 0 0,6-5 1 16,-7 6-1-16,7-7 0 0,-2 1 1 16,-2 4-1-16,2-3 0 0,-4 3 1 0,3 3-1 15,-2-1 0-15,-1-1 1 0,2 1 0 16,-4-3-1-16,2 2 2 0,-2-1-2 16,4-2 0-16,-4 0 1 0,0 1-1 15,1-1 0-15,-3-1 2 0,3 1-2 16,-1-1 1-16,-1 1-1 0,1-2-1 15,-2 2 1-15,2-1 1 0,-4 7-1 16,3-7 2-16,-2 5-2 0,-1-5 0 16,3-3 0-16,-3 2 0 0,0-2 0 15,0 0 0-15,0 3 0 0,0-3-5 0,-4-6 4 16,-1 8-4-16,-3-3 4 0,4 6 0 16,-5 2 0-16,3 2 0 0,2 4-1 15,0 0 0-15,-5 1 0 0,2 0 0 16,-7 3 0-16,-8 0 1 0,4 10 0 15,-3 7 6-15,0 5-4 0,4 4 3 0,3 3-3 16,1 1 0-16,4 1 0 16,5-2 0-16,4 1 1 0,3 0-2 15,11-3 1-15,7-4-2 0,4-6 2 16,6-3-5-16,5-4-5 0,0-7-20 0,0-3-42 16,2 0-157-16,-2-13-100 0</inkml:trace>
          <inkml:trace contextRef="#ctx0" brushRef="#br0" timeOffset="87001.19">17562 7659 442 0,'0'0'73'0,"0"0"-23"0,0 0-13 16,0 0-6-16,0 0-1 0,0 0-3 15,0 0-6-15,0 0-2 0,0 0 0 0,0 0-1 16,-9 2 0-16,28-2-3 0,12 0-5 16,10-2-3-16,0-2-2 0,8-3-1 15,5-1 0-15,8 2 1 16,1-3 0-16,0 3 1 0,-3 2-2 0,-7 0-1 15,-18 0-1-15,-5 1-2 0,-11 2 1 0,-10 1-1 16,-1 0 0-16,-8 0-1 16,0-3-3-16,0 3-2 0,2 0-2 15,-2 0 0-15,0 0-3 0,0 0-4 16,0 0-10-16,0 0-6 0,-10 4-13 0,-3 5-13 16,-4 1-50-16,4-3-102 0,-2-6-68 15</inkml:trace>
          <inkml:trace contextRef="#ctx0" brushRef="#br0" timeOffset="85179.84">15776 7131 477 0,'0'0'37'0,"0"0"-14"15,0 0-10-15,0 0-2 0,0 0 8 16,-93 152 13-16,76-75-2 16,1 9 5-16,3 7-4 0,0 6-9 0,5 0-1 15,6-1-6-15,2-3-2 0,9-5-6 16,14-8-1-16,10-8-6 0,11-9 1 15,15-11-2-15,8-3-12 0,9-10-38 16,4-10-204-16,0-19-63 0</inkml:trace>
          <inkml:trace contextRef="#ctx0" brushRef="#br0" timeOffset="87348.77">17585 7989 477 0,'0'0'71'0,"0"0"-23"15,0 0-12-15,0 0-1 0,0 0 4 16,0 0-2-16,0 0-6 0,130 18-6 15,-67-18-7-15,9 0-7 0,5-4-3 16,0-1-5-16,-2-4-3 0,-11 2 0 16,-14 0-4-16,-14 2-3 0,-10 1-8 15,-12 0-17-15,-7 2-17 0,-1 2-38 0,-6 0-79 16,-2-7-126-16</inkml:trace>
          <inkml:trace contextRef="#ctx0" brushRef="#br0" timeOffset="87712.84">17921 7359 579 0,'0'0'37'16,"0"0"-8"-16,0 0-14 0,0 0-4 0,0 0 0 15,0 0 6-15,-47 151 1 0,37-86 2 16,-3 8 2-16,0 7-6 0,2 2 2 15,-5 3-7-15,0-4-3 0,0-3-3 16,2-7-1-16,1-7-2 0,0-10 0 16,3-7 0-16,2-8-7 0,-1-11-3 0,5-15-40 15,2-3-186-15,2-10-84 0</inkml:trace>
          <inkml:trace contextRef="#ctx0" brushRef="#br0" timeOffset="88991.03">18797 7665 389 0,'0'0'83'0,"0"0"-24"16,0 0-20-16,0 0-11 0,0 0-4 15,0 0-1-15,0 0-3 0,0 0-4 0,0 0 0 16,0 0-3-16,-13-14-3 0,13 11-2 16,0 1-2-16,0 0-1 0,0-6 2 15,0 2-1-15,4-7-1 0,2 3 0 16,3-1-2-16,-2 1 2 0,-3 6 2 15,-1-1 1-15,-3 5 2 0,0-2-3 0,0 2-1 16,3-2-1-16,-3-1 0 0,1 3-2 16,-1-1 1-16,0 1-4 0,3-3 0 15,-3 3 1-15,0-1-2 16,0 1 1-16,0 0 1 0,0 0-1 0,0 0 1 16,-3 0 0-16,-7 5-1 0,0 7 0 15,-5 4 1-15,3-1-1 0,1 2 0 16,-4 4 1-16,2 0-1 0,3 0 1 15,0 2 0-15,2 0 1 0,1 4 0 16,1 4 1-16,2 2 0 0,1 0 1 0,3 0 0 16,0 1-3-16,0-4 0 0,4-8 0 15,0-2 0-15,1-6 0 0,2-1 2 16,-3 2-2-16,-2-8 2 16,2-2-1-16,-3 0 0 0,4 1 1 0,-3-2 1 15,3 2 0-15,-5-6 0 0,0 0-1 16,5 0-2-16,4 0 0 0,4 0 0 15,1-1-1-15,-1-8 1 0,4-4-1 16,-7 5-1-16,7-7 2 0,-4 0-1 16,-3 6 0-16,3-7 3 0,-3 0-3 0,-3 5 0 15,3-8 0-15,-4 7-2 0,1-1 2 16,-1 0 2-16,3 1-2 0,-4 1 0 16,4 0 0-16,-2 1-2 0,0-3 2 15,2 3 0-15,-1 0 0 0,1-1 2 16,-5 6-2-16,5-3 0 0,-5 4 0 15,0-1 0-15,2 4-2 0,-6 1 0 16,4 0 0-16,5 1 0 0,1 15 1 16,3 6 1-16,-4 6-1 0,1 1 1 15,-2 5 0-15,1 0 1 0,1-3 0 0,3 1 1 16,0-4-2-16,-3-10 2 0,1-3-2 16,-1-5 1-16,0-2 2 0,3-1-3 15,-6-5 3-15,5-2-1 0,3 0 0 16,1-15 0-16,5-8 0 0,-3-4 0 15,-8-9 0-15,-2-4-2 0,-1-6 2 0,-5 0-3 16,-2-1 0-16,0 3 1 16,0 4-1-16,0 13 1 0,0 2 0 15,-2-1-2-15,0 9 0 0,-3-5-4 16,4 7-6-16,-3 0-8 0,-4-6-30 0,3 7-51 16,-4-10-209-16,3 10-16 0</inkml:trace>
          <inkml:trace contextRef="#ctx0" brushRef="#br0" timeOffset="89182.99">19713 7177 674 0,'0'0'60'0,"117"64"-10"15,-58-18-23-15,-9 9-11 0,-10 7-6 16,-10 10-5-16,-16 8 1 0,-11 6-5 15,-7 9-4-15,-26 8-1 0,-16 4-13 16,-13 2-45-16,-15-4-239 0,-9-6-29 16</inkml:trace>
        </inkml:traceGroup>
        <inkml:traceGroup>
          <inkml:annotationXML>
            <emma:emma xmlns:emma="http://www.w3.org/2003/04/emma" version="1.0">
              <emma:interpretation id="{00F93E6B-31C0-4F4F-B3DD-D8E73CFF5603}" emma:medium="tactile" emma:mode="ink">
                <msink:context xmlns:msink="http://schemas.microsoft.com/ink/2010/main" type="inkWord" rotatedBoundingBox="24486,11178 26749,11230 26732,11943 24470,11891"/>
              </emma:interpretation>
              <emma:one-of disjunction-type="recognition" id="oneOf22">
                <emma:interpretation id="interp34" emma:lang="" emma:confidence="1">
                  <emma:literal/>
                </emma:interpretation>
              </emma:one-of>
            </emma:emma>
          </inkml:annotationXML>
          <inkml:trace contextRef="#ctx0" brushRef="#br0" timeOffset="93505.13">21271 7596 641 0,'0'0'39'0,"0"0"0"0,0 0-8 0,0 0-16 16,0 0-9-16,0 0-3 16,0 0-1-16,0 0-1 0,0 0 0 15,-1 99-2-15,7-74 1 0,-1 0-3 16,0-6-1-16,2 0-4 0,-6-5-1 0,2-1-9 16,1 2-24-16,-4-9-51 0,2 3-85 15,-2-9-114-15</inkml:trace>
          <inkml:trace contextRef="#ctx0" brushRef="#br0" timeOffset="93623.98">21288 7220 557 0,'0'0'13'0,"0"0"-5"0,0 0-11 16,0 0-14-16,0 0-39 0,0 0-81 0,0 0-116 15</inkml:trace>
          <inkml:trace contextRef="#ctx0" brushRef="#br0" timeOffset="94192.25">21602 7695 486 0,'0'0'56'0,"0"0"-10"16,0 0-17-16,0 0-6 0,0 0 2 0,0 0 3 16,109-82-3-16,-82 82-6 0,-1 0-7 15,5 10-6-15,-7 7-2 0,-4 6-2 16,-5 3-1-16,-9 3 0 0,-4 0 0 15,-2 0-1-15,-8 1 0 0,-7-2-1 16,0-5 1-16,2-7-2 0,6-5 2 0,0-3-1 16,2-4 0-16,1 0 4 15,0 2 1-15,4-6 1 0,0 0 1 16,0-18-3-16,3-7-1 0,9-8 0 16,7 3-1-16,2 1 1 0,7 3 4 0,0 7 1 15,7 4 2-15,-2 7-1 0,2 2-2 16,0 6-2-16,-2 0-1 0,1 4-3 15,-3 9 1-15,1 1-3 0,-3 3-2 16,1 4-10-16,-6 2-28 0,-1 1-64 16,-2-3-194-16,-8-5-22 0</inkml:trace>
          <inkml:trace contextRef="#ctx0" brushRef="#br0" timeOffset="95228.16">22742 7514 404 0,'0'0'67'0,"0"0"-14"0,0 0-14 16,0 0-7-16,0 0-5 0,0 0-4 15,0 0-2-15,0 0-5 16,0 0 3-16,0 0 3 0,-22 0 1 16,22 0 1-16,11 0-2 0,13 0-5 0,5 2-1 15,7-2-5-15,4 0 0 0,10 0 1 16,9-6-2-16,8-1 1 0,9-1 0 15,5 0-1-15,-1 0-8 0,-4-1 3 16,-8 2-8-16,-14 2 4 0,-18 0 0 16,-15 3-2-16,-11 2-1 0,-10 0-3 0,0 0-5 15,0 0-11-15,0 0-25 0,0 0-80 16,-14 0-189-16,-3 0-18 0</inkml:trace>
          <inkml:trace contextRef="#ctx0" brushRef="#br0" timeOffset="94753.46">23162 7554 498 0,'0'0'72'16,"0"0"-23"-16,0 0-17 0,0 0-4 16,0 0-7-16,0 0-2 0,0 0-5 0,0 0-5 15,0 0-2-15,0-15 1 0,7 25-1 16,2 14 3-16,-1 6 0 0,-1 5 0 15,0 0 1-15,-1 3-5 0,-2 0 1 16,1 0-2-16,-1 0 1 0,0-2-2 16,-2-1 1-16,2-9-3 0,-1-3 0 0,-3-8 0 15,0-9-2-15,1 3 0 0,-1-9 1 16,0 0-3-16,0 0-2 16,0 1-6-16,0 1-22 0,0-2-38 15,0 0-96-15,-1-2-148 0</inkml:trace>
        </inkml:traceGroup>
      </inkml:traceGroup>
    </inkml:traceGroup>
    <inkml:traceGroup>
      <inkml:annotationXML>
        <emma:emma xmlns:emma="http://www.w3.org/2003/04/emma" version="1.0">
          <emma:interpretation id="{CE74F4A1-CF5E-44C4-99DD-F91B4DEFBEE0}" emma:medium="tactile" emma:mode="ink">
            <msink:context xmlns:msink="http://schemas.microsoft.com/ink/2010/main" type="paragraph" rotatedBoundingBox="9148,12703 23533,13039 23503,14340 9117,14005" alignmentLevel="4"/>
          </emma:interpretation>
        </emma:emma>
      </inkml:annotationXML>
      <inkml:traceGroup>
        <inkml:annotationXML>
          <emma:emma xmlns:emma="http://www.w3.org/2003/04/emma" version="1.0">
            <emma:interpretation id="{B60D4A8C-E373-4FA9-A365-AA2F86DA2F32}" emma:medium="tactile" emma:mode="ink">
              <msink:context xmlns:msink="http://schemas.microsoft.com/ink/2010/main" type="line" rotatedBoundingBox="9148,12703 23533,13039 23503,14340 9117,14005"/>
            </emma:interpretation>
          </emma:emma>
        </inkml:annotationXML>
        <inkml:traceGroup>
          <inkml:annotationXML>
            <emma:emma xmlns:emma="http://www.w3.org/2003/04/emma" version="1.0">
              <emma:interpretation id="{FF334F83-48D9-41BA-A0C9-EFA83A94E294}" emma:medium="tactile" emma:mode="ink">
                <msink:context xmlns:msink="http://schemas.microsoft.com/ink/2010/main" type="inkWord" rotatedBoundingBox="9148,12707 12869,12794 12839,14076 9118,13990"/>
              </emma:interpretation>
              <emma:one-of disjunction-type="recognition" id="oneOf23">
                <emma:interpretation id="interp35" emma:lang="" emma:confidence="1">
                  <emma:literal/>
                </emma:interpretation>
              </emma:one-of>
            </emma:emma>
          </inkml:annotationXML>
          <inkml:trace contextRef="#ctx0" brushRef="#br0" timeOffset="101311.35">7109 9295 379 0,'0'0'58'0,"0"0"-14"15,0 0-8-15,0 0-1 0,0 0 0 16,0 0-1-16,0 0-1 0,0 0-2 16,0 0-4-16,82-51-3 0,-51 51-3 0,12 0-4 15,-5 4-4-15,-4 6-3 0,-3 1-4 16,-3 4-2-16,-8 1 3 0,-5 4-5 16,-5-2 5-16,-10 5-5 15,0 5-1-15,-8-1 2 0,-14 7-2 0,-6-3 1 16,-2-3-2-16,-2-3-1 0,1-4-1 15,2 0-1-15,3-2-5 0,8-5-7 16,-1-3-28-16,6-5-57 0,5-6-200 16,-1 3-16-16</inkml:trace>
          <inkml:trace contextRef="#ctx0" brushRef="#br0" timeOffset="100843.97">7167 9220 423 0,'0'0'75'15,"0"0"-18"-15,0 0-14 0,0 0-7 16,0 0-4-16,0 0-4 0,0 0-4 15,0 0-6-15,0 0-4 0,0 0-3 16,-16-5-2-16,16 5-3 0,-2 0 2 16,2 0-3-16,-4 0-2 0,4 0 0 0,0 0 0 15,0 16 3-15,0 11 1 0,0 10 7 16,6 6-5-16,5 1 4 16,-1 5-4-16,3 1-2 0,-3 3 0 0,2 4-2 15,-5 2 2-15,0-1-3 0,-6 4 1 16,-1-4-2-16,0-1 1 0,0-7-2 15,-5-5 1-15,0-16-1 0,1-12-1 16,4-3-1-16,0-8-1 0,-1 1-1 16,1 1 0-16,0-8-4 0,-3 0-10 15,-2 0-23-15,0 0-35 0,-4-15-78 0,-1-14-167 16</inkml:trace>
          <inkml:trace contextRef="#ctx0" brushRef="#br0" timeOffset="101551.93">7851 9643 592 0,'0'0'8'0,"0"0"2"15,0 0-4-15,0 0-7 0,0 0-1 16,-109 141-1-16,75-102-4 0,-4-1 0 15,7 0-3-15,-1-8-19 0,5-2-53 16,10-12-171-16</inkml:trace>
          <inkml:trace contextRef="#ctx0" brushRef="#br0" timeOffset="100106.98">6294 8813 171 0,'0'0'30'0,"0"0"-13"0,0 0-6 0,0 0 8 15,0 0 12-15,0 0 6 0,0 0 5 0,0 0 3 16,0 0-3-16,65-53 0 0,-65 53-1 16,0-2-8-16,0 2-8 15,2 0-8-15,-2 0-5 0,0 0-6 16,0 0-4-16,0 0 0 0,-2 0 1 0,-15 2 1 16,-6 11 3-16,-8 5 3 0,-5 6 6 15,5 7 4-15,-5 7 3 0,-1 10 0 16,-2 3-2-16,2 8-1 0,1 7-3 15,2 5-1-15,2 4 2 0,9 1-6 16,5 0 2-16,13-3-5 0,5-1-6 0,10-5 0 16,20-4-2-16,8-4 1 0,15-9-1 15,8-4-2-15,11-10-6 0,6-6-13 16,7-11-44-16,4-8-125 16,-2-11-134-16</inkml:trace>
          <inkml:trace contextRef="#ctx0" brushRef="#br0" timeOffset="102644.31">8523 9423 396 0,'0'0'71'0,"0"0"-16"0,0 0-13 16,0 0-6-16,0 0-4 0,0 0-1 15,0 0-6-15,0 0 0 0,0 0-5 16,0 0-5-16,62-11-3 0,-58 5-2 0,-3 2-4 16,5-2 1-16,-6 6-1 0,0-10-3 15,0-5 1-15,-7-5-5 0,-6-5 6 16,0 4-4-16,0 5 4 16,-1 5-2-16,-7 0 0 0,-2 2-1 0,1 4 1 15,-2 0 0-15,-3 5-1 0,0 0-1 16,-9 6 1-16,6 9 3 0,4 2-3 15,3 2 5-15,4 2-3 0,9-5 0 16,2 6 1-16,4-8-1 0,4 3 0 16,0 8 1-16,1-5 0 0,10 7 0 0,4-6 1 15,-2-9-2-15,4-3 0 0,1-1 0 16,-3-4-2-16,8 1 0 0,-10-4 0 16,4-1-1-16,-3 0 0 15,3 0 0-15,3-8-1 0,-7 2 1 0,6-5-1 16,-4-3 1-16,0-2-2 0,2-2 2 15,-4-2-2-15,-3 6 1 0,0-4 0 16,-3 9 0-16,-1-4 0 0,-1 1 1 16,0-1-1-16,2 0-3 0,-6 7 3 15,4 2-6-15,-5 4 7 0,0-2 0 0,0 2 0 16,2-3 2-16,-2 2-2 0,2-1-1 16,-2-2 0-16,3 4-1 0,-2 0 1 15,2-3 3-15,-3 3-3 0,1 0 0 16,-1 0 1-16,9 0 0 0,1 3 0 15,3 13 5-15,8 5-5 0,-1 2 1 0,2 4 2 16,1 3-3-16,3 1 4 16,-3 3-2-16,2-2 2 0,-5 1-1 15,2-1 0-15,-4-2-2 0,0-1 0 16,-4-4-2-16,-3-6 2 0,-5-2-2 0,0-4 3 16,-3-8-2-16,-2 4 1 0,-1-9-1 15,0 0-1-15,0 0 2 0,3 2 0 16,-2-2 1-16,-1 2 0 0,7-2 0 15,-1-18-3-15,3-10 1 0,1-12-1 16,-2-4 0-16,-3-4 0 0,0-5 0 0,3-4-1 16,-4 2-1-16,0 3 1 0,2 6-2 15,-2 16 3-15,0 12 0 0,-4 3 1 16,5 9-1-16,-5-1-1 16,1 0-2-16,-1 7-3 0,0-1-11 0,0 1-13 15,0 0-25-15,3-2-48 0,-3 2-188 16,0-3-44-16</inkml:trace>
          <inkml:trace contextRef="#ctx0" brushRef="#br0" timeOffset="102863.62">9282 8973 700 0,'0'0'44'0,"0"0"-2"15,0 0-10-15,149 44-14 0,-105 2-5 16,5 10-4-16,-9 10-2 0,-9 5 3 16,-7 5-6-16,-6 6 3 0,-10 2-5 15,-8 4-3-15,-6-2 2 0,-15-1-6 0,-10-6-4 16,-8-9-27-16,-7-6-69 0,-7-17-207 16,3-11-31-16</inkml:trace>
        </inkml:traceGroup>
        <inkml:traceGroup>
          <inkml:annotationXML>
            <emma:emma xmlns:emma="http://www.w3.org/2003/04/emma" version="1.0">
              <emma:interpretation id="{F0FCD427-7F15-4F1D-83E9-1E78588D7877}" emma:medium="tactile" emma:mode="ink">
                <msink:context xmlns:msink="http://schemas.microsoft.com/ink/2010/main" type="inkWord" rotatedBoundingBox="13854,13467 14278,13477 14270,13855 13845,13845"/>
              </emma:interpretation>
              <emma:one-of disjunction-type="recognition" id="oneOf24">
                <emma:interpretation id="interp36" emma:lang="" emma:confidence="1">
                  <emma:literal/>
                </emma:interpretation>
              </emma:one-of>
            </emma:emma>
          </inkml:annotationXML>
          <inkml:trace contextRef="#ctx0" brushRef="#br0" timeOffset="104480.58">10646 9559 640 0,'0'0'60'0,"0"0"-15"0,0 0-19 16,0 0-7-16,0 0-1 0,0 0-3 15,0 0-2-15,0 0-3 0,0 0-4 0,0 0-3 16,127-33 0-16,-96 28-5 0,-5 3 1 16,0 0-2-16,-10 2-4 15,1 0-8-15,6 0-18 0,-5 0-29 16,8 0-44-16,-7 0-107 0,6 0-84 0</inkml:trace>
          <inkml:trace contextRef="#ctx0" brushRef="#br0" timeOffset="104659.73">10710 9872 655 0,'0'0'64'0,"0"0"-4"0,0 0-21 16,0 0-19-16,0 0-8 0,0 0-4 0,0 0-6 15,130 19-3-15,-90-22-5 0,3-7-11 16,-6-2-29-16,-1-1-69 0,-3-6-194 15,3-2-19-15</inkml:trace>
        </inkml:traceGroup>
        <inkml:traceGroup>
          <inkml:annotationXML>
            <emma:emma xmlns:emma="http://www.w3.org/2003/04/emma" version="1.0">
              <emma:interpretation id="{3CDDFD73-955A-47EA-81DC-DBB1F3744AA1}" emma:medium="tactile" emma:mode="ink">
                <msink:context xmlns:msink="http://schemas.microsoft.com/ink/2010/main" type="inkWord" rotatedBoundingBox="15359,13167 18767,13246 18750,13994 15342,13914"/>
              </emma:interpretation>
              <emma:one-of disjunction-type="recognition" id="oneOf25">
                <emma:interpretation id="interp37" emma:lang="" emma:confidence="1">
                  <emma:literal/>
                </emma:interpretation>
              </emma:one-of>
            </emma:emma>
          </inkml:annotationXML>
          <inkml:trace contextRef="#ctx0" brushRef="#br0" timeOffset="105643.7">12618 9483 571 0,'0'0'65'0,"0"0"-14"0,0 0-15 15,143 55-18-15,-108-26-7 0,0 7-3 16,-11 0-4-16,-1 2-2 0,-7-3 0 15,-6-7-3-15,-9-1 2 0,-1-2 0 16,-1-2 0-16,-8-2 2 0,-1-6 1 0,2-6-1 16,0-5 3-16,-3-2 3 0,-2-2-1 15,-4-6 3-15,-2-11-2 16,11-7-4-16,3-3 0 0,5-8-1 16,10-2-4-16,12 0 1 0,9 1-6 0,5 5-7 15,14 6-17-15,-1 3-67 0,5 6-204 16,-9-3-26-16</inkml:trace>
          <inkml:trace contextRef="#ctx0" brushRef="#br0" timeOffset="106371.67">13908 9894 487 0,'0'0'72'15,"0"0"-18"-15,0 0-20 0,0 0-12 16,0 0-6-16,-70-123-4 0,53 105-1 15,-1 2-5-15,-3 4-3 0,-3 2-3 16,-3 3 0-16,-2 1 0 0,-2 3 0 0,-1 3 1 16,-2 0 1-16,3 5 1 0,2 3 2 15,3 5 1-15,5 4 2 0,6 4 2 16,7-4 2-16,3 6 1 16,5 2 2-16,0 3-2 0,13 4-2 0,6-6-2 15,4-3-3-15,3-3-2 0,4-7-1 16,-2-6-1-16,2-4 0 0,-1-3-1 15,1 0-1-15,-6-9 0 0,1-5 1 16,-5-6-1-16,-3-5 0 0,0-4 1 16,-4-9-3-16,1-6 1 0,-1-4 0 0,-1-7-1 15,0-4-2-15,4-4 1 0,0-4-6 16,0-2-2-16,-5 7 4 0,2 8 0 16,-6 16 9-16,-1 14 3 0,-5 16 0 15,-1 8 0-15,0-1 0 0,0 1-5 16,0-3 0-16,0 3 1 0,0 4 0 15,0 20 7-15,-3 14-3 0,-4 11 5 16,7 4-2-16,0 1 1 0,0 4 2 16,9 0-2-16,1-1 0 0,3 0-5 15,1-5-1-15,3-1-3 0,0-7-1 0,1-5-3 16,-4-13-3-16,-1-5-14 0,1-4-26 16,-4-9-63-16,7-4-207 0,-2-4-14 15</inkml:trace>
          <inkml:trace contextRef="#ctx0" brushRef="#br0" timeOffset="106987.63">14389 9763 396 0,'0'0'73'0,"0"0"-22"0,0 0-19 15,0 0-6-15,0 0 4 0,0 0 2 16,0 0 2-16,0 0-5 0,0 0-3 15,0 0-6-15,40 33-3 0,-12-33-5 16,-1-8-5-16,8-6 0 0,1-2-5 16,-4-2 0-16,1-3 0 0,-3 1-1 15,-3-2-1-15,-6 1 0 0,-2-5 0 0,-9 9 0 16,-6-4-2-16,-4 3 0 0,-1 1-3 16,-15-2-1-16,2 7 2 0,-9 7 3 15,-4 5 3-15,-5 0 1 0,-6 13 3 16,2 6-1-16,7 4 2 0,2 4 0 15,4 7 0-15,6 1 2 0,4 1-1 0,9 2-1 16,4-2 1-16,7-3-2 16,12-1 0-16,8-5-2 0,8-6-1 15,7-4-2-15,7-7-2 0,4-5-4 16,1-5-12-16,-1-1-33 0,-3-15-88 0,-6-5-177 16,-1-4-16-16</inkml:trace>
          <inkml:trace contextRef="#ctx0" brushRef="#br0" timeOffset="105222.28">12254 9513 372 0,'0'0'58'16,"0"0"-11"-16,0 0-8 0,0 0-10 0,0 0-10 16,0 0-8-16,0 0-6 0,0 0 1 15,0 0-2-15,0 0 0 0,-4-15 3 16,-6 15 3-16,-7 8 3 0,-2 9 5 15,2 4 0-15,2 7 3 0,3 1-4 16,2 7-1-16,2-2-4 0,7 1-3 0,1-1-3 16,0 0 0-16,9-5 0 0,3-2 0 15,3-6 0-15,-2-6 0 16,1-4 2-16,-4-7-2 0,3-4 2 16,5 0-2-16,0-4-1 0,3-12-1 0,-2-5-2 15,-5-6-1-15,-3-4 0 0,-2-5-1 16,-3 2 1-16,-6 1-1 0,0 1-1 15,0 5-3-15,-13 2 1 0,-6 2-3 16,-2 6 0-16,-3 5-1 0,2 3 1 16,-1 2 0-16,6 6-7 0,11-2-16 0,-2 1-33 15,8 2-44-15,-3 0-95 0,6-2-82 16</inkml:trace>
          <inkml:trace contextRef="#ctx0" brushRef="#br0" timeOffset="107367.83">15141 9498 623 0,'0'0'40'16,"0"0"-1"-16,110 69-11 0,-79-31-13 16,-6 7-3-16,-4 7-4 0,-4 4 1 15,-8-1-3-15,-8 0-1 0,-1-7 0 16,-5-7-1-16,-4-14 0 0,-4-3 1 15,9-13 0-15,-1-7 1 0,4 3 2 16,1-7 0-16,-3-4 0 0,3-21-1 16,0-16-3-16,0-13-2 0,12-7 0 15,-1 0-3-15,6 2 2 0,5 5-1 0,1 7-2 16,4 5-4-16,3 4-18 0,3 7-59 16,1 1-224-16,-1 3-27 0</inkml:trace>
        </inkml:traceGroup>
        <inkml:traceGroup>
          <inkml:annotationXML>
            <emma:emma xmlns:emma="http://www.w3.org/2003/04/emma" version="1.0">
              <emma:interpretation id="{EE6FC003-8AA9-4ACA-9270-DDA3E073AC15}" emma:medium="tactile" emma:mode="ink">
                <msink:context xmlns:msink="http://schemas.microsoft.com/ink/2010/main" type="inkWord" rotatedBoundingBox="19425,12943 23533,13039 23503,14340 19395,14245"/>
              </emma:interpretation>
              <emma:one-of disjunction-type="recognition" id="oneOf26">
                <emma:interpretation id="interp38" emma:lang="" emma:confidence="1">
                  <emma:literal/>
                </emma:interpretation>
              </emma:one-of>
            </emma:emma>
          </inkml:annotationXML>
          <inkml:trace contextRef="#ctx0" brushRef="#br0" timeOffset="111784.33">16746 9744 433 0,'0'0'73'16,"0"0"-18"-16,0 0-20 0,0 0-6 15,0 0 1-15,0 0-4 16,0 0-2-16,0 0-2 0,0 0-4 16,0 0-3-16,-14 9-4 0,14-9-2 0,-3 0-2 15,3 0 2-15,-1 0-2 0,1 0 1 16,0 0 1-16,0 0-1 0,0 0 0 15,0 0-1-15,0 0-2 0,0 0 0 16,0 0-2-16,0-7-1 0,0 1 0 16,1-1 1-16,6-6-2 0,-2 8 1 0,2-6-1 15,0-2-2-15,1 3 3 0,1-3-1 16,-2 3 1-16,2-3 2 0,-1 2-2 16,1 3 0-16,-5 4 0 0,5-5 1 15,-5 5-1-15,5-4 1 0,1-1-1 16,-6 5-1-16,5-2 0 0,-4 2-1 15,8-2 1-15,-3-1 1 0,3 1-1 16,0 2 0-16,0 0 0 0,1 0-1 16,0 1 1-16,11-1 1 0,-11 0-1 15,0 2 0-15,1 2-1 0,-7 0-1 0,1 0 1 16,-1 0 0-16,-2 0 0 0,1 0 2 16,2 4-3-16,1 5 0 0,-4 3 0 15,1 9-2-15,-3 4 2 0,-2-1 1 16,-2 1-1-16,0 0 1 0,0-9 0 15,0 9-1-15,0-8 0 0,0-1 1 0,0 1 0 16,0-9 0-16,0 6 0 16,0-5 1-16,0 5 0 0,4 3-1 15,3-4 1-15,0 6-4 0,0-9 4 16,3 7 0-16,-1-9-1 0,1 1 2 0,1-1-1 16,4-3 1-16,-2 0 0 0,5-4-1 15,8-1 1-15,-2 0 1 0,8 0-2 16,-2-5 0-16,-2-1 0 0,0-2-1 15,-8 4 0-15,-2-5 2 0,1 2-2 16,-6 2 0-16,5-6 0 0,-5 5-1 0,-3-3 1 16,7-3 1-16,-4-1-1 0,2-6 2 15,-3-2-2-15,1 0-1 16,0-4 1-16,-1-1 1 0,1 0-2 16,-3-2 5-16,2-1-4 0,-3 1 1 0,0-1-1 15,-4-3-1-15,-2 3 0 0,-3-2 0 16,0-1 0-16,0 3 1 0,-8-2-2 15,-5 6-1-15,0 1 1 0,1 4-4 16,0 6 4-16,0 6 0 0,6 3 2 16,2 4-1-16,-2 1 0 0,-5 6 5 0,-1 15-5 15,-3 8 5-15,9 2-3 0,6 6-2 16,0-2 1-16,9 0 1 0,6-1-1 16,7 0 0-16,1-4 0 0,2-3-3 15,3-6-4-15,-3-2-9 0,-6-6-16 16,-6-7-34-16,-5-2-69 0,-5-4-179 15,10-4-7-15</inkml:trace>
          <inkml:trace contextRef="#ctx0" brushRef="#br0" timeOffset="111968.94">18159 9845 583 0,'0'0'40'0,"0"0"-3"0,0 0-8 16,23 143-18-16,-28-103-6 16,-12-1-8-16,-13 2 1 0,-7-2-5 15,-9 1-19-15,-7-7-41 0,3-1-134 16,3-11-88-16</inkml:trace>
          <inkml:trace contextRef="#ctx0" brushRef="#br0" timeOffset="108003.46">16400 9233 466 0,'0'0'49'0,"0"0"-5"0,0 0-27 15,0 0-11-15,0 0 1 0,0 0 2 0,0 0 9 16,0 0-5-16,-125 158 5 16,97-93-1-16,3 9-1 0,10 5 7 0,10 6-2 15,5 1-1-15,23-2-4 16,13-5-4-16,13-5-6 0,7-9-3 0,7-7-4 16,4-4-17-16,3-8-43 0,-1-10-228 15,-2-14-30-15</inkml:trace>
          <inkml:trace contextRef="#ctx0" brushRef="#br0" timeOffset="112899.98">18972 9569 442 0,'0'0'71'0,"0"0"-21"0,0 0-19 0,0 0-11 16,0 0 2-16,0 0-1 0,0 0 0 16,0 0-1-16,0 0-2 0,-13 0 0 15,13 0-1-15,0-2-2 0,1-2-1 16,11-4-2-16,-4 0-5 0,2 1-2 15,0-2-2-15,2 1-1 0,-2 2 0 16,3-2 0-16,-3-1 0 0,-5 5 0 16,7-4 0-16,-8 3 1 0,0 1 1 0,1 2-1 15,-5 2 1-15,0-2-1 16,0 2-2-16,0 0 0 0,1-3-1 0,-1 3-1 16,0-1 0-16,0 1 1 0,0 0-1 15,-4 0 1-15,-5 0-1 0,-8 0 2 16,-6 0-1-16,3 8 1 0,-7 5 0 15,1 1-1-15,3 6 0 0,0 2 2 16,2 6 0-16,2 5 0 0,1 5 2 0,5 2 0 16,0 0 0-16,7 3 1 0,2-6 0 15,4 1 0-15,0-5 0 0,0-3 0 16,7-5-1-16,4-4 0 16,-1-5-1-16,0-2-2 0,2-6 1 0,-8-4 0 15,2 1 1-15,-6-5-2 0,7 0 1 16,7 0-1-16,5-5 0 0,7-7-1 15,-3-8 1-15,0-7 0 0,-1-4-1 16,4-3 1-16,-1 1-1 0,-1-1 0 16,0 7 1-16,-1 3-1 0,-7 10 1 0,-6 3-1 15,-4 9 1-15,-6 2 0 0,7 0-2 16,7 0 1-16,5 10 0 0,2 10 2 16,-2 5 1-16,-2 4 0 15,-3 0-1-15,1-1-1 0,2-2 0 0,-3-4 1 16,-3-6-2-16,2-5 1 0,-5-2 0 15,-4-4-1-15,0-2 1 0,-4-3 0 16,0 0 1-16,7 0 1 0,3-6 0 16,5-11-2-16,2-10 1 0,-4-2-3 15,-5-9 2-15,1-2-2 0,-5-2 1 0,2 0-1 16,-2 2 0-16,2 2-1 0,-2 13-1 16,3 0-3-16,-5 10-3 0,1-2-11 15,1 2-14-15,-3-2-22 0,1 0-33 16,1 0-67-16,1-8-152 0</inkml:trace>
          <inkml:trace contextRef="#ctx0" brushRef="#br0" timeOffset="113071">19959 9072 709 0,'0'0'57'15,"110"83"-10"-15,-50-26-18 0,-10 10-13 16,-4 9-7-16,-11 6-3 0,-8 4-4 15,-13 4-1-15,-5 3-3 0,-9 0 1 16,-8-4-5-16,-16-7 0 0,-14-10-18 0,-10-6-77 16,-15-14-208-16,-4-8-33 0</inkml:trace>
        </inkml:traceGroup>
      </inkml:traceGroup>
    </inkml:traceGroup>
    <inkml:traceGroup>
      <inkml:annotationXML>
        <emma:emma xmlns:emma="http://www.w3.org/2003/04/emma" version="1.0">
          <emma:interpretation id="{CCF7F3BF-31B8-49BD-A301-1EB47186E41F}" emma:medium="tactile" emma:mode="ink">
            <msink:context xmlns:msink="http://schemas.microsoft.com/ink/2010/main" type="paragraph" rotatedBoundingBox="9708,14975 20541,15120 20522,16503 9689,16358" alignmentLevel="4"/>
          </emma:interpretation>
        </emma:emma>
      </inkml:annotationXML>
      <inkml:traceGroup>
        <inkml:annotationXML>
          <emma:emma xmlns:emma="http://www.w3.org/2003/04/emma" version="1.0">
            <emma:interpretation id="{6356FAE9-3713-484E-BBF7-C60E4EF77C57}" emma:medium="tactile" emma:mode="ink">
              <msink:context xmlns:msink="http://schemas.microsoft.com/ink/2010/main" type="line" rotatedBoundingBox="9708,14975 20541,15120 20522,16503 9689,16358"/>
            </emma:interpretation>
          </emma:emma>
        </inkml:annotationXML>
        <inkml:traceGroup>
          <inkml:annotationXML>
            <emma:emma xmlns:emma="http://www.w3.org/2003/04/emma" version="1.0">
              <emma:interpretation id="{E7F92D81-E7FA-449C-A805-295B09BBBDAE}" emma:medium="tactile" emma:mode="ink">
                <msink:context xmlns:msink="http://schemas.microsoft.com/ink/2010/main" type="inkWord" rotatedBoundingBox="9708,14990 13859,15045 13844,16236 9692,16181"/>
              </emma:interpretation>
              <emma:one-of disjunction-type="recognition" id="oneOf27">
                <emma:interpretation id="interp39" emma:lang="" emma:confidence="1">
                  <emma:literal/>
                </emma:interpretation>
              </emma:one-of>
            </emma:emma>
          </inkml:annotationXML>
          <inkml:trace contextRef="#ctx0" brushRef="#br0" timeOffset="117667.85">7710 11449 363 0,'0'0'74'0,"0"0"-16"0,0 0-9 16,0 0-6-16,0 0-7 0,0 0-7 0,0 0-1 15,0 0-4-15,0 0 1 16,0 0-1-16,0-59-2 0,0 59-3 16,0-2-5-16,0 2-3 0,0-4-1 15,2 4-2-15,-2-3-2 0,0 1 0 0,0 2-3 16,0-2 3-16,3 2-4 0,-3-2 1 15,0 2 0-15,0 0-2 0,0 0-1 16,1 0 3-16,2 0 1 0,1 9 0 16,2 11 2-16,3 4-3 0,-1 1 1 15,1 0 0-15,-1 0-1 0,-2 4 0 0,4 3 0 16,-1 2 1-16,2 1 0 0,-1 1 0 16,-1-4-1-16,-1-1 2 0,-2-10-3 15,0 0 1-15,-2-8-1 0,-1 0 0 16,1-1-2-16,-2-6 0 0,0 1 1 15,-2-7 0-15,0 0 1 0,0 0-1 16,2 2 0-16,-2 0-1 0,0 0 2 16,3 0 0-16,-3 0 0 0,1-2 2 15,-1 3-2-15,3-3 1 0,-3 0 0 16,2 0-2-16,2-5-1 0,2-7 0 0,-2 1 0 16,3-2 0-16,2-4 2 0,-4 0-2 15,8-3 0-15,0-1 0 0,-2 0-2 16,2 0 2-16,0 0-1 0,6-3 1 15,-2 4 1-15,0 3-1 0,-2 4-1 16,-1 2 1-16,-1 7 0 0,0 4 1 16,5 0 0-16,-1 13-2 0,5 10 2 15,-4 13-1-15,-3 3 1 0,-2 8 0 16,-3-1 0-16,-2-2 0 0,-3-2-2 16,0-15 2-16,0 1-3 0,-3-13 2 0,-2-7 0 15,2 0 0-15,-2-8 0 0,0 0 1 16,0 0-1-16,7 0 0 0,3-12 1 15,4-15-2-15,8-9 1 0,1-8-1 16,4 0 1-16,3 0-1 0,3 2 1 16,3 5-1-16,2 8 1 0,-2 9 0 0,-3 11 0 15,-3 7 1-15,-6 2 1 0,-1 11-2 16,-1 7 0-16,-5 5 0 16,0 5-1-16,-3 1 1 0,-1 3-1 15,-3-3 0-15,5 1-1 0,-8-12-1 0,1 3-2 16,-6-6-6-16,6 0-13 0,-2-1-20 15,-3-7-42-15,1 1-74 0,-4-8-159 16</inkml:trace>
          <inkml:trace contextRef="#ctx0" brushRef="#br0" timeOffset="118024.64">8948 11163 658 0,'0'0'23'0,"0"0"-5"0,0 0-15 15,0 0-9-15,0 0-9 0,0 0-22 16,0 0-90-16,0 0-152 0</inkml:trace>
          <inkml:trace contextRef="#ctx0" brushRef="#br0" timeOffset="117888.96">8945 11611 649 0,'0'0'47'0,"0"0"-1"0,0 0-19 16,45 119-12-16,-35-83-7 0,1 2-6 0,-5-4-6 16,0-10-5-16,-2 0-9 0,0-2-22 15,-1-6-63-15,-1-2-169 0,0-6-31 16</inkml:trace>
          <inkml:trace contextRef="#ctx0" brushRef="#br0" timeOffset="116787.86">6521 11553 199 0,'0'0'50'0,"0"0"0"0,0 0-3 16,0 0 1-16,0 0-2 0,0 0-4 15,0 0-5-15,0 0-9 0,0 0-5 16,-21 7-5-16,19-7-2 0,-1 0 1 15,3 2 1-15,-1-2-3 0,1 0 0 16,0 2-1-16,0-2-2 0,0 0 2 16,0 2-1-16,1 0-1 0,17 0-1 15,-1 1-2-15,6-3-2 0,7 0-2 16,-6 0-1-16,12 0 0 0,-6 0 0 0,1-3 0 16,-2-1 3-16,1 0 0 0,1-2 0 15,2-1-1-15,2-1-1 0,-4-5-1 16,1 1 0-16,-14 1-1 0,5 1 1 15,-10 3 0-15,-3 1 1 0,2-2 0 16,-8 4 0-16,2 1 1 0,-6 3-2 16,0-7 1-16,5 4-3 0,0-1 0 15,-1 0 0-15,-4 4-2 0,0-3 1 16,0 3-1-16,3-2 0 0,-2 0 2 16,-1 0-1-16,3 0 1 0,-3 0-1 0,1-1 0 15,-1 2-1-15,0-2 0 0,3 2 1 16,-3-2 0-16,0 0-1 0,0 2 0 15,0-1 0-15,0-6-2 0,0-1 2 16,0 1 0-16,-4-5 0 0,0 9 1 16,-1 0-2-16,-3-5 0 0,4 4 1 0,-1 2 0 15,1-1-1-15,4 4 2 0,-6-6-1 16,-1 6 0-16,1-3 0 16,2 2 0-16,4 1 0 0,-8-3 1 15,2 1-1-15,-11 0 0 0,-5 2 0 0,-1 0-3 16,-5 2 3-16,-4 7 0 0,2 4 0 15,-3 7 2-15,-1-1 0 0,2 5-2 16,1 3 1-16,-1 4 1 0,9 3 0 16,6 5 1-16,9 3 2 0,6 3 1 15,2 1 3-15,13-2-2 0,10 0 1 0,6-6-5 16,6-4 0-16,6-7-1 0,3-4-1 16,2-5 3-16,7-8-5 0,1-9-2 15,5-1-3-15,4-8-10 0,4-11-8 16,3-4-18-16,3-6-21 0,-1-7-31 15,-4-4-81-15,-6-4-127 0</inkml:trace>
          <inkml:trace contextRef="#ctx0" brushRef="#br0" timeOffset="118760.19">9475 11667 721 0,'0'0'35'0,"0"0"-1"0,0 0-13 0,0 0-17 16,0 0-4-16,0 0-3 0,139-32-5 16,-95 24-14-16,0 0-22 0,-2 0-53 15,2-1-148-15,-4-6-60 0</inkml:trace>
          <inkml:trace contextRef="#ctx0" brushRef="#br0" timeOffset="118528.62">9542 11246 629 0,'0'0'54'0,"0"0"-17"0,0 0-19 16,0 0-8-16,0 0 1 0,0 0 2 15,0 0-1-15,0 0 2 0,0 0-3 16,22 107 0-16,-14-64 0 0,-1 3-1 16,1 10-3-16,0 8 0 0,-2 3-2 15,-2 5-1-15,-1-1-3 0,-3-4 1 16,0-6-2-16,0-6 1 0,0-7 2 16,1-6-5-16,-1-14 5 0,0-14-6 0,5-4-2 15,-5-10-4-15,0 0-17 0,0 0-25 16,0-3-41-16,1-21-104 0,-1-11-112 15</inkml:trace>
          <inkml:trace contextRef="#ctx0" brushRef="#br0" timeOffset="119107.63">10511 11085 545 0,'0'0'88'0,"-80"123"-22"0,43-36-17 0,-2 9-16 16,8 11-4-16,6 7-10 0,8-2-3 0,17-3-8 15,4-8-3-15,29-7 0 0,20-12-9 16,19-10-36-16,18-14-261 16,13-20-42-16</inkml:trace>
        </inkml:traceGroup>
        <inkml:traceGroup>
          <inkml:annotationXML>
            <emma:emma xmlns:emma="http://www.w3.org/2003/04/emma" version="1.0">
              <emma:interpretation id="{D0E69A99-D443-46B7-A3E3-1E5EF969EEC7}" emma:medium="tactile" emma:mode="ink">
                <msink:context xmlns:msink="http://schemas.microsoft.com/ink/2010/main" type="inkWord" rotatedBoundingBox="14427,15039 18472,15093 18454,16476 14408,16421"/>
              </emma:interpretation>
              <emma:one-of disjunction-type="recognition" id="oneOf28">
                <emma:interpretation id="interp40" emma:lang="" emma:confidence="1">
                  <emma:literal/>
                </emma:interpretation>
              </emma:one-of>
            </emma:emma>
          </inkml:annotationXML>
          <inkml:trace contextRef="#ctx0" brushRef="#br0" timeOffset="122370.04">12151 11581 455 0,'0'0'70'16,"0"0"-10"-16,0 0-21 0,112-38-7 0,-77 38-5 15,0 0-8-15,-4 13-5 0,-4 4-8 16,-8 1-2-16,-6-1-2 0,-9 4 0 16,-4 2-1-16,-13-2 2 0,-12 9-2 15,-4-7 0-15,-10-2-1 0,-1-2-2 16,-1-1-3-16,-1-2-4 0,-1-4-18 0,15-3-29 16,-2-8-79-16,12 2-158 0</inkml:trace>
          <inkml:trace contextRef="#ctx0" brushRef="#br0" timeOffset="122015.45">12145 11261 402 0,'0'0'82'0,"0"0"-22"0,0 0-15 0,0 0-12 16,0 0-6-16,0 0-7 0,0 0-9 15,0 0-2-15,0 0 0 0,-5-15 5 16,5 39 2-16,2 11 3 0,7 18 1 15,-2 8 5-15,3 7-6 0,-1 7-1 16,4 5-5-16,-3 2-1 0,0-1-6 0,-2-5 1 16,1-4 0-16,-5-9-4 15,0-6 2-15,1-8-5 0,-5-16-2 16,1-6 0-16,-1-8 0 0,0-11-1 16,0 0-3-16,0-8-3 0,0 0-15 0,0 0-34 15,0 3-87-15,0-3-170 0,0-3-1 16</inkml:trace>
          <inkml:trace contextRef="#ctx0" brushRef="#br0" timeOffset="122809.04">12784 11952 628 0,'0'0'29'0,"0"0"-1"15,0 0-11-15,0 0-7 16,0 0-3-16,35 121-6 0,-39-88 2 0,-10 0-7 15,-8-1-5-15,-1-2-5 0,-1-7-24 16,3-9-55-16,2-3-184 0,6-7-11 16</inkml:trace>
          <inkml:trace contextRef="#ctx0" brushRef="#br0" timeOffset="121347.6">11431 11232 374 0,'0'0'66'15,"0"0"-4"-15,0 0-22 0,0 0-15 0,0 0-3 16,0 0 1-16,0 0-3 0,0 0-4 16,0 0-8-16,45-49-3 0,-58 56 0 15,-10 11 4-15,-12 17 5 16,3 9 3-16,-4 8 5 0,0 11-1 0,2 11 2 15,9 3-3-15,5 3-2 0,10-2-6 16,10-2-2-16,10-9-4 0,20-7-1 16,12-8-3-16,14-11-3 0,7-3 2 15,4-10-13-15,0-7-29 0,-2-7-97 16,-7-9-180-16,-3-5-11 0</inkml:trace>
          <inkml:trace contextRef="#ctx0" brushRef="#br0" timeOffset="123859.65">13429 11701 285 0,'0'0'61'15,"0"0"-4"-15,0 0-5 0,0 0-4 16,0 0-6-16,0 0-5 0,0 0-4 0,0 0-6 16,0 0-3-16,0 0-5 0,59-80-6 15,-59 76-2-15,0-5-4 0,0 1-2 16,0-7 1-16,0 0-1 0,0 1 3 15,-5-1-1-15,0 2 0 0,-3-1 1 16,0 1-2-16,2 0 1 0,-4 1 0 0,2 2-2 16,-4 3 1-16,2 1-4 0,-4 3 0 15,-8 3 0-15,1 0 1 16,-8 9-1-16,2 6 0 0,1 2 1 16,2 6-3-16,2-1 3 0,4 4 1 0,2 2-1 15,6 1 1-15,4-8 0 0,6 2-1 16,0 2 3-16,0-4-1 0,6 0 0 15,4-2 2-15,3-6-2 0,-4-3-1 16,1-2-1-16,-2-1-2 0,-1-5 1 16,-1 0 0-16,1 2-2 0,-1-4 1 0,3 2 0 15,5-2-2-15,4 0 2 16,3-6-1-16,1-9 0 0,-2-2 1 16,2-3-1-16,-1-5-1 0,-2-1 1 15,2 3 1-15,-9 6-1 0,4 2 2 0,-8 7-1 16,-6 4-1-16,11 2 1 0,-3 2 0 15,7 10 2-15,4 11 0 0,-2 6 2 16,-1 10 0-16,4 0 1 0,-2 3 0 16,1 0-1-16,-2-4-2 0,-2-3-2 15,2-5-1-15,-8-10 0 0,-5-7 2 0,-2-5-1 16,-4-6 0-16,0 0 2 0,0 0-1 16,0 0 3-16,2 0-1 0,-2-4-1 15,3-14-1-15,2-15-2 16,4-8 1-16,1-4-1 0,6-5 1 0,-2-3-1 15,3 1 2-15,-3 2-2 0,4 7 1 16,-8 14-1-16,-3 12 0 0,-4 11 0 16,-3 6-1-16,0-2-2 0,0 2-3 15,2-2-6-15,0 0-13 0,-2 2-13 16,0 0-38-16,3 0-71 0,-3 0-171 0,1 0 1 16</inkml:trace>
          <inkml:trace contextRef="#ctx0" brushRef="#br0" timeOffset="124107.48">14129 11119 643 0,'0'0'59'0,"0"0"-5"0,117 48-15 16,-67-10-15-16,-1 8-1 0,0 8-7 15,-4 9-5-15,-5 9 0 0,-7 10-4 16,-7 8 0-16,-13 7-6 0,-13 2 1 16,-7-4 0-16,-22-3-4 0,-17-8 3 0,-11-10-6 15,-12-7-3-15,-6-11-6 0,-6-7-16 16,1-12-30-16,4-14-140 16,12-9-126-16</inkml:trace>
          <inkml:trace contextRef="#ctx0" brushRef="#br0" timeOffset="124636.68">15073 12018 729 0,'0'0'36'16,"0"0"9"-16,0 0-13 0,115 67-12 0,-92-39-11 15,-5 1-3-15,-3 6-1 0,-8 1-2 16,-7 2-1-16,-3 0-2 16,-17 2-2-16,-10 0-6 0,-7 1-11 15,-11 0-61-15,3-3-230 0,-6-13-34 0</inkml:trace>
        </inkml:traceGroup>
        <inkml:traceGroup>
          <inkml:annotationXML>
            <emma:emma xmlns:emma="http://www.w3.org/2003/04/emma" version="1.0">
              <emma:interpretation id="{4E26F367-FB54-469B-966B-74D94A658DD3}" emma:medium="tactile" emma:mode="ink">
                <msink:context xmlns:msink="http://schemas.microsoft.com/ink/2010/main" type="inkWord" rotatedBoundingBox="19186,15189 20540,15207 20525,16346 19171,16328"/>
              </emma:interpretation>
              <emma:one-of disjunction-type="recognition" id="oneOf29">
                <emma:interpretation id="interp41" emma:lang="" emma:confidence="1">
                  <emma:literal/>
                </emma:interpretation>
              </emma:one-of>
            </emma:emma>
          </inkml:annotationXML>
          <inkml:trace contextRef="#ctx0" brushRef="#br0" timeOffset="125848.33">15986 11751 602 0,'0'0'61'0,"0"0"-10"16,0 0-19-16,0 0-12 0,0 0-3 15,0 0-1-15,0 0-5 0,0 0-2 16,0 0-3-16,-13 0-2 0,13 0 1 16,0 0 0-16,0 0-1 0,0 0 3 15,0 0-5-15,2 0 0 0,9-6-1 16,4-7-2-16,3-5 2 0,1-6 2 16,-2 1-3-16,0-4 0 0,2-5 0 0,-2-2-2 15,2 1 4-15,-5-3-4 0,3 1 2 16,-3-2 0-16,-1 4 2 0,2 4-5 15,-7 4 3-15,2 8 0 0,-3 3 1 16,-2 9 2-16,-1-1-1 0,-4 6-1 16,0-3 1-16,0 3-2 0,1-2 1 0,2 0 0 15,-3 0 0-15,2 0-1 0,-2 2 0 16,2-3-1-16,-2 3 1 16,2-1 0-16,-2 1 0 0,3-2 2 15,-3 2-2-15,0-3 2 0,1 3 0 0,-1-2 0 16,0 2 0-16,0-2-1 0,3 2 1 15,-3 0-2-15,0 0 0 0,0 0 0 16,0 0 0-16,0 0-1 0,2 2 1 16,-1 6 0-16,-1 12 1 0,3 5-1 15,-2-7 1-15,2 10 0 0,-3-3 0 0,0 2 1 16,0 11-1-16,0-2 3 0,0 2-1 16,0 0 0-16,0 2 1 0,2-3-3 15,0 4 1-15,3-3 0 16,-1-3-2-16,0-1 1 0,-2-11 0 0,2 0-2 15,-3-8 2-15,2-1-1 0,-1 3-1 16,-2-10 3-16,3 1-3 0,-3-8 1 16,0 6-2-16,1 3-3 0,-1-3-3 15,3 3-14-15,-3-9-30 0,0 0-45 16,0 0-194-16,0 0-45 0</inkml:trace>
          <inkml:trace contextRef="#ctx0" brushRef="#br0" timeOffset="126167.65">15992 11978 610 0,'0'0'56'0,"0"0"0"16,0 0-15-16,0 0-18 16,0 0-3-16,0 0-4 0,0 0-3 15,0 0-6-15,116 12-5 0,-75-12-3 0,1 0-5 16,2 0-11-16,-1 0-24 0,-4-6-50 15,5 0-135-15,-4-4-89 0</inkml:trace>
          <inkml:trace contextRef="#ctx0" brushRef="#br0" timeOffset="126402.78">16921 11243 711 0,'0'0'36'0,"0"0"7"0,107 21-8 15,-52 10-12-15,3 13-6 0,-3 13-2 16,-5 10-4-16,-10 9-3 0,-14 6-5 0,-12 4-2 16,-14 2-2-16,-6 0 2 0,-24 1 0 15,-11-7-7-15,-12-1-1 0,-8-7-24 16,-4-7-66-16,-4-6-217 0,-10-16-32 15</inkml:trace>
        </inkml:traceGroup>
      </inkml:traceGroup>
    </inkml:traceGroup>
    <inkml:traceGroup>
      <inkml:annotationXML>
        <emma:emma xmlns:emma="http://www.w3.org/2003/04/emma" version="1.0">
          <emma:interpretation id="{09429FF9-59E3-4A32-9D9D-707F92D3A1B2}" emma:medium="tactile" emma:mode="ink">
            <msink:context xmlns:msink="http://schemas.microsoft.com/ink/2010/main" type="paragraph" rotatedBoundingBox="14561,16974 20446,16973 20447,17039 14562,17041" alignmentLevel="5"/>
          </emma:interpretation>
        </emma:emma>
      </inkml:annotationXML>
      <inkml:traceGroup>
        <inkml:annotationXML>
          <emma:emma xmlns:emma="http://www.w3.org/2003/04/emma" version="1.0">
            <emma:interpretation id="{CE6F0F8A-B5A4-4613-ABD5-EB2FDB0DCD6D}" emma:medium="tactile" emma:mode="ink">
              <msink:context xmlns:msink="http://schemas.microsoft.com/ink/2010/main" type="inkBullet" rotatedBoundingBox="14561,16974 18030,16973 18031,17025 14562,17026"/>
            </emma:interpretation>
            <emma:one-of disjunction-type="recognition" id="oneOf30">
              <emma:interpretation id="interp42" emma:lang="" emma:confidence="0">
                <emma:literal>-</emma:literal>
              </emma:interpretation>
            </emma:one-of>
          </emma:emma>
        </inkml:annotationXML>
        <inkml:trace contextRef="#ctx0" brushRef="#br0" timeOffset="195459.62">11504 13029 72 0,'0'0'4'16,"0"0"-6"-16,0 0 0 0,0 0-1 15,0 0 2-15,0 0 2 0,0 0 3 16,0 0 3-16,0 0 6 0,-23 4 7 0,23-4 5 16,-8 2 0-16,-2-2-5 15,1 0 0-15,-5 2-2 0,5-2 3 16,1 0 1-16,2 0 0 0,-3 0-2 16,1 0 2-16,-1 0 1 0,1 0 2 0,8 0 1 15,0 0-5-15,0 0 1 0,-2 0-5 16,-1 0 1-16,2 0-5 0,-2 0-1 15,2 0-5-15,-2 0-3 0,1 0-1 16,-1 0 2-16,2 0 0 0,-2 0 3 16,2 0-1-16,-2 0 3 0,3 0 1 0,-2 0 1 15,2 0 2-15,0 0-1 0,0 0 2 16,0 0-2-16,0 0-2 16,0 0-4-16,5 0-1 0,12 0-1 15,-1 0 1-15,9 2-1 0,1-2-2 0,-10 3 0 16,14-3 0-16,-4 1 1 0,-8-1-1 15,9 0 0-15,-8 4-1 0,0-4-2 16,8 0 0-16,-10 0 0 0,9 0 0 16,-11 1 0-16,3 1 1 0,-1 1 0 15,0-3 0-15,-1 1 0 0,4 1 1 0,4-2-1 16,-7 4 1-16,6-4 1 0,-6 0 0 16,1 3-1-16,-3-3-1 0,5 1 3 15,5-1-1-15,-8 3 0 16,10-3 0-16,-1 0 0 0,-2 0-1 0,2 0 0 15,-3 0-1-15,7 0 0 0,-2 0-1 16,8-3 0-16,-10 2 0 0,-2 1-1 16,3-3 1-16,-6 3 1 0,6 0 0 15,0 0 1-15,-8-4 0 0,8 4 1 16,0 0-1-16,-10 0 1 0,10 0-1 0,-1 0-1 16,-7 0 2-16,8-2-2 0,0 2 2 15,-8-1 1-15,11 1-1 0,-3-3-1 16,-9 3 2-16,10-2 0 0,-11 2 1 15,0 0 2-15,-1-1 0 0,1 1-4 16,0-4 0-16,0 4-2 0,-1 0 0 0,1 0 0 16,9 0-1-16,-7 0 0 15,8 0 0-15,0 0-1 0,-8 0 1 16,8 0 1-16,0 0-2 0,-10 0 2 16,10 0-1-16,-10 0-1 0,2 0 2 0,-2 0 0 15,2 0 0-15,-2 0 2 0,2 0-1 16,6 0-1-16,-10 0 0 0,12-4 0 15,-4 2-1-15,2 0 1 0,7 0-1 16,-1 0-1-16,-9 0 0 0,1-1 0 16,-6 2 2-16,2 1 0 0,-5 0-1 0,5 0 1 15,-1 0-1-15,-9 0-2 0,8 0 2 16,-9 0 0-16,10 0 0 16,-4 0 1-16,-8 0-1 0,9 0 0 15,-6 0 0-15,7 0 0 0,-1 1 0 0,1-1-1 16,1 3 1-16,1-3 1 0,0 0-1 15,1 0 1-15,-1 0-1 0,0 0 0 16,0 0-1-16,-1 0 2 0,1 0-1 16,-10 0 1-16,6-3 0 0,-5 3-2 15,0 0 1-15,5-1-1 0,-6 1 1 0,10 0-1 16,-4 0 1-16,3 0 1 0,6 0-1 16,-6 0-1-16,8 0 1 0,0 0 0 15,-8 0 0-15,12 0 2 0,-3 0-2 16,-10 0 0-16,14 0 0 0,-5 0-1 15,-9 0 2-15,14 0-1 0,-3 0 2 16,3 0-1-16,8 0-1 0,-3-3-1 16,1-1 1-16,0 4 0 0,1 0 1 15,3-2 0-15,0 2-1 0,0-1 0 16,2 1 3-16,-2 0 0 0,3 0 1 0,-4 0 2 16,1 0 0-16,-2 0 2 0,-11 0 0 15,-2 0 1-15,-8 0-1 0,-8 0 2 16,-1 0-1-16,-8 0-1 15,0 0-2-15,0 0-3 0,2 0-1 0,0 0-3 16,0 0-2-16,1 0-3 0,-3 0-5 16,1 0-7-16,2 0-20 0,-3 0-35 15,1 0-135-15,2 0-112 0</inkml:trace>
      </inkml:traceGroup>
      <inkml:traceGroup>
        <inkml:annotationXML>
          <emma:emma xmlns:emma="http://www.w3.org/2003/04/emma" version="1.0">
            <emma:interpretation id="{ACF3850C-F705-4900-A8FD-58E3466877D1}" emma:medium="tactile" emma:mode="ink">
              <msink:context xmlns:msink="http://schemas.microsoft.com/ink/2010/main" type="line" rotatedBoundingBox="19234,16994 20446,16993 20447,17039 19235,17040"/>
            </emma:interpretation>
          </emma:emma>
        </inkml:annotationXML>
        <inkml:traceGroup>
          <inkml:annotationXML>
            <emma:emma xmlns:emma="http://www.w3.org/2003/04/emma" version="1.0">
              <emma:interpretation id="{23D552E3-3878-47D3-B483-9FDE8020B2EF}" emma:medium="tactile" emma:mode="ink">
                <msink:context xmlns:msink="http://schemas.microsoft.com/ink/2010/main" type="inkWord" rotatedBoundingBox="19234,16994 20446,16993 20447,17039 19235,17040"/>
              </emma:interpretation>
              <emma:one-of disjunction-type="recognition" id="oneOf31">
                <emma:interpretation id="interp43" emma:lang="" emma:confidence="0">
                  <emma:literal>-</emma:literal>
                </emma:interpretation>
                <emma:interpretation id="interp44" emma:lang="" emma:confidence="0">
                  <emma:literal>_</emma:literal>
                </emma:interpretation>
                <emma:interpretation id="interp45" emma:lang="" emma:confidence="0">
                  <emma:literal>~</emma:literal>
                </emma:interpretation>
                <emma:interpretation id="interp46" emma:lang="" emma:confidence="0">
                  <emma:literal>+</emma:literal>
                </emma:interpretation>
                <emma:interpretation id="interp47" emma:lang="" emma:confidence="0">
                  <emma:literal>`</emma:literal>
                </emma:interpretation>
              </emma:one-of>
            </emma:emma>
          </inkml:annotationXML>
          <inkml:trace contextRef="#ctx0" brushRef="#br0" timeOffset="198863.85">16155 13063 130 0,'0'0'44'15,"0"0"4"-15,0 0 2 0,0 0-3 0,0 0-3 16,0 0-5-16,0 0 0 0,-109 15-5 15,109-15-5-15,-1 0-5 0,1 0-8 16,-3 0-1-16,2 2-3 0,-2-2-3 16,1 0 1-16,0 0 2 0,0 0 2 15,-1 1 2-15,3-1 0 0,-1 0 1 0,1 0-4 16,1 0-2-16,24 0 0 0,9 0 0 16,22-3 1-16,7-4-1 15,13 3 1-15,11-3 3 0,16 1 2 16,10 2 1-16,7 1-4 0,-2-2-4 0,-8 2-5 15,-19 1-4-15,-12 0-6 0,-19 2 6 16,-21 0-1-16,-19 0 0 0,-9 0 9 16,-11 0-9-16,0 0 2 0,0 0-4 15,2 0-2-15,-1 0-2 0,-1 0-6 16,3 0-5-16,-3 0-21 0,0 4-30 0,-3 4-104 16,-4 1-130-16</inkml:trace>
        </inkml:traceGroup>
      </inkml:traceGroup>
    </inkml:traceGroup>
    <inkml:traceGroup>
      <inkml:annotationXML>
        <emma:emma xmlns:emma="http://www.w3.org/2003/04/emma" version="1.0">
          <emma:interpretation id="{F6C78A2D-BEAC-446A-B2D3-93A9A73F5587}" emma:medium="tactile" emma:mode="ink">
            <msink:context xmlns:msink="http://schemas.microsoft.com/ink/2010/main" type="paragraph" rotatedBoundingBox="15600,17366 23637,17553 23615,18497 15578,18310" alignmentLevel="6"/>
          </emma:interpretation>
        </emma:emma>
      </inkml:annotationXML>
      <inkml:traceGroup>
        <inkml:annotationXML>
          <emma:emma xmlns:emma="http://www.w3.org/2003/04/emma" version="1.0">
            <emma:interpretation id="{6EB86D76-05F3-4E76-A8A5-0145EEBDC322}" emma:medium="tactile" emma:mode="ink">
              <msink:context xmlns:msink="http://schemas.microsoft.com/ink/2010/main" type="line" rotatedBoundingBox="15600,17366 23637,17553 23615,18497 15578,18310"/>
            </emma:interpretation>
          </emma:emma>
        </inkml:annotationXML>
        <inkml:traceGroup>
          <inkml:annotationXML>
            <emma:emma xmlns:emma="http://www.w3.org/2003/04/emma" version="1.0">
              <emma:interpretation id="{8E21E410-0D05-491E-B2BD-06D57EE550F2}" emma:medium="tactile" emma:mode="ink">
                <msink:context xmlns:msink="http://schemas.microsoft.com/ink/2010/main" type="inkWord" rotatedBoundingBox="15598,17463 17664,17510 17644,18358 15578,18310"/>
              </emma:interpretation>
              <emma:one-of disjunction-type="recognition" id="oneOf32">
                <emma:interpretation id="interp48" emma:lang="" emma:confidence="1">
                  <emma:literal/>
                </emma:interpretation>
              </emma:one-of>
            </emma:emma>
          </inkml:annotationXML>
          <inkml:trace contextRef="#ctx0" brushRef="#br0" timeOffset="196323.89">12391 13504 497 0,'0'0'71'0,"0"0"-22"0,0 0-17 16,0 0-8-16,0 0-6 0,0 0-1 0,0 0-2 15,0 0-1-15,0 0 0 0,0 0 0 16,88 100 0-16,-81-59-1 0,-6 3-1 16,4-2-7-16,-3 2 0 15,0 0 1-15,-2-2-5 0,0-1 5 0,0-3-5 16,0-6 0-16,0-8 0 0,-4-1-1 15,2-8-2-15,-1-11 3 0,2 5 0 16,1-9 2-16,0 0 2 0,0 0 1 16,0 1 2-16,0-1 4 0,0 0-2 15,0-1-2-15,1-21-3 0,11-10-8 0,4-14 2 16,5-2-2-16,2 0 3 0,3-1 1 16,1 3 0-16,0 6-1 0,-4 4 0 15,0 7 1-15,-10 10-2 0,4 4 0 16,-9 7 0-16,-3 3-4 0,0 4 0 15,-5 1-2-15,0-3-2 0,9 3-4 16,0 0-10-16,5 0-21 0,5 4-25 16,-8 5-57-16,3 2-119 0,-4-3-48 15</inkml:trace>
          <inkml:trace contextRef="#ctx0" brushRef="#br0" timeOffset="196748.76">12648 13802 525 0,'0'0'43'0,"0"0"3"0,0 0-5 16,0 0-16-16,0 0-3 0,104 122-8 15,-70-99-3-15,2-3-3 0,-3 2-5 0,3-1-2 16,-2 3-5-16,-2-8-5 0,-1-1-17 16,2 0-31-16,1-7-137 0,4-1-100 15</inkml:trace>
          <inkml:trace contextRef="#ctx0" brushRef="#br0" timeOffset="197395.88">13380 13922 349 0,'0'0'72'0,"0"0"-15"0,0 0-17 16,0 0-11-16,0 0-5 0,0 0-1 15,0 0-1-15,0 0-1 0,0 0-2 16,-14 50 0-16,15-44-3 0,4-1 2 16,2-5-1-16,-1 2-2 0,11-2-3 15,6 0-1-15,2-2-5 0,7-13 1 0,-3-3-3 16,1-3-7-16,-6-5 6 0,-3-3-7 16,-2 2 5-16,-8 3 0 0,-3 1-1 15,-4 9-1-15,-4 6 0 16,0-5 0-16,0 6 0 0,0 1 2 0,-7-2-1 15,-9 8 2-15,-3 0 0 0,-3 10 1 16,3 11 3-16,6 0-2 0,3 6 3 16,3 3 4-16,7 2-5 0,0 1 4 15,4-4-7-15,10 2-2 0,4-7 0 16,5-3-1-16,2-2-1 0,2-7 0 0,5-3-3 16,4-7-6-16,1-2-16 0,3-4-24 15,0-10-33-15,0-10-58 0,0-7-54 16,-4-6-62-16</inkml:trace>
          <inkml:trace contextRef="#ctx0" brushRef="#br0" timeOffset="197675.55">14084 13695 478 0,'0'0'73'0,"0"0"-24"16,0 0-14-16,0 0-7 0,0 0 2 16,0 0-2-16,0 0 0 0,0 0-2 0,0 0-3 15,-67 124-4-15,67-90-8 0,4-2 0 16,6-3-8-16,6-2-2 0,0-6 0 15,0-4-1-15,-1-7 1 0,-2-3 0 16,4-7 0-16,8 0 1 0,1 0 0 16,5-13 0-16,-1-6 0 0,-3-5-6 0,0-4 3 15,1-2-3-15,-1 5 5 16,-1 2 2-16,-8 6 1 0,-1 4 2 16,-7 7 1-16,-4 4 1 0,6 2-2 15,-7 11 0-15,1 13-1 0,-2 14 3 0,-4 9-4 16,-14 9 1-16,-9 6-5 0,-8 11-10 15,-4 7-14-15,2-2-105 0,2-3-197 16,-1-20-32-16</inkml:trace>
        </inkml:traceGroup>
        <inkml:traceGroup>
          <inkml:annotationXML>
            <emma:emma xmlns:emma="http://www.w3.org/2003/04/emma" version="1.0">
              <emma:interpretation id="{BEF147FE-EC0D-409B-8232-F3903EADF4FC}" emma:medium="tactile" emma:mode="ink">
                <msink:context xmlns:msink="http://schemas.microsoft.com/ink/2010/main" type="inkWord" rotatedBoundingBox="19504,17457 21223,17497 21209,18082 19491,18042"/>
              </emma:interpretation>
              <emma:one-of disjunction-type="recognition" id="oneOf33">
                <emma:interpretation id="interp49" emma:lang="" emma:confidence="1">
                  <emma:literal/>
                </emma:interpretation>
              </emma:one-of>
            </emma:emma>
          </inkml:annotationXML>
          <inkml:trace contextRef="#ctx0" brushRef="#br0" timeOffset="199556.59">16301 13853 360 0,'0'0'80'0,"0"0"-7"0,0 0-14 16,0 0-12-16,0 0-6 0,0 0-6 15,0 0-8-15,0 0-5 0,0 0-6 16,0 0-3-16,-11-17-3 0,24 17-1 0,5 8-2 16,4 9-2-16,1 0 7 0,-2 7-9 15,1-2 4-15,0 4-5 0,-3-4-3 16,2-2 2-16,-6-7-2 15,-1-1 1-15,-5-4 0 0,-5-3 1 0,2-1 0 16,-6-4 1-16,0 0 0 0,0 0 2 0,3 0-1 16,5 0 1-16,5 0 0 15,1-11-2-15,8-10 0 0,-4-9-3 16,2-5-4-16,2-5 4 0,-1-4-3 16,-1 2 4-16,2 2 2 0,-4 6-4 0,-2 13 2 15,-9 7 0-15,-2 9-3 0,-5 5-1 16,0-2-2-16,0 2-6 0,3 0-11 15,-2 0-19-15,2 0-28 0,3 0-54 16,-2 4-133-16,4 5-34 0</inkml:trace>
          <inkml:trace contextRef="#ctx0" brushRef="#br0" timeOffset="199966.77">17289 13786 255 0,'0'0'71'0,"0"0"-11"16,0 0-9-16,0 0-6 0,0 0-3 16,-108-11-9-16,78 30-3 0,6 4 1 15,-2 4-5-15,5 3 1 16,2-1-5-16,5 3-5 0,1-3-1 0,4-5-6 15,8-3 2-15,1 0-6 0,0-7 4 16,4 5 0-16,2-8-2 0,7-5 3 16,5-1-3-16,4-5-1 0,6-3-2 15,4-14-1-15,-1-4-2 0,1-6 1 16,-1-2-4-16,-1-1 2 0,-4 5-2 0,-10 6-5 16,-5 8 7-16,-6 7-4 0,-5 4 7 15,0-2-2-15,0 2 1 0,1 0 4 16,5 0-5-16,1 0 6 0,2 6-4 15,1 11-1-15,0 3-1 0,1 2-3 16,-2-5 1-16,-1 0-2 0,2-3 1 16,3-1-2-16,-1 2-5 0,3-6-13 15,-2-2-20-15,2-7-31 0,9 0-60 16,2-16-160-16</inkml:trace>
          <inkml:trace contextRef="#ctx0" brushRef="#br0" timeOffset="200278.19">17994 13538 541 0,'0'0'34'0,"0"0"0"0,0 0-11 16,0 0-8-16,0 0-2 0,13 145-1 15,-13-104 2-15,-4 6 3 0,-1-1-5 0,3 1-1 16,0-1-8-16,2-5-1 0,0 0-1 16,0-3-1-16,0-11-3 15,0 1-3-15,0-10-3 0,0-9-20 0,0 2-41 16,0-11-210-16,9 0-18 0</inkml:trace>
        </inkml:traceGroup>
        <inkml:traceGroup>
          <inkml:annotationXML>
            <emma:emma xmlns:emma="http://www.w3.org/2003/04/emma" version="1.0">
              <emma:interpretation id="{EFBD5738-F278-40FF-8FA4-CE22544B95B1}" emma:medium="tactile" emma:mode="ink">
                <msink:context xmlns:msink="http://schemas.microsoft.com/ink/2010/main" type="inkWord" rotatedBoundingBox="21581,17790 23531,17424 23627,17935 21677,18302"/>
              </emma:interpretation>
              <emma:one-of disjunction-type="recognition" id="oneOf34">
                <emma:interpretation id="interp50" emma:lang="" emma:confidence="0">
                  <emma:literal>ne.</emma:literal>
                </emma:interpretation>
                <emma:interpretation id="interp51" emma:lang="" emma:confidence="0">
                  <emma:literal>n.</emma:literal>
                </emma:interpretation>
                <emma:interpretation id="interp52" emma:lang="" emma:confidence="0">
                  <emma:literal>he.</emma:literal>
                </emma:interpretation>
                <emma:interpretation id="interp53" emma:lang="" emma:confidence="0">
                  <emma:literal>ne</emma:literal>
                </emma:interpretation>
                <emma:interpretation id="interp54" emma:lang="" emma:confidence="0">
                  <emma:literal>nu.</emma:literal>
                </emma:interpretation>
              </emma:one-of>
            </emma:emma>
          </inkml:annotationXML>
          <inkml:trace contextRef="#ctx0" brushRef="#br0" timeOffset="200687.07">18486 13811 579 0,'0'0'52'0,"0"0"-7"0,-4 132-12 16,-4-86-16-16,0 1-10 0,3-4-1 0,0-2-3 15,1-4 0-15,3-12-2 0,1 1-1 16,0-10 1-16,0-12 0 0,0 5 1 15,5-9 1-15,14-2-1 0,8-14 0 16,9-11 0-16,0-8-5 0,0-2 3 16,2-4 0-16,-1 3 0 0,-1 2 0 15,-4 6 1-15,-9 9 1 0,-11 10 2 0,-6 8 1 16,-6 3-1-16,7 0 2 16,3 0 1-16,3 10 2 0,1 8 1 15,-5 3-3-15,-3 6-3 0,1-2-2 0,-3 1-4 16,1-7 0-16,-1 2-1 0,4 0-1 15,-5-8-4-15,4 0-7 0,-1-3-15 16,1-4-22-16,-1-2-51 0,11 1-107 16,-2-5-86-16</inkml:trace>
          <inkml:trace contextRef="#ctx0" brushRef="#br0" timeOffset="201163.42">19046 14151 365 0,'0'0'81'0,"0"0"-17"16,0 0-15-16,0 0-7 0,0 0-7 0,0 0-7 16,0 0-8-16,0 0-7 15,0 0-4-15,0 0-1 0,17 60-5 16,-8-59 0-16,8-1-2 0,7 0 0 16,2-6-1-16,8-11 0 0,-2-2 0 0,-1-2-1 15,-2-4 1-15,2-7-1 0,1-3-4 16,-5-6-5-16,0-7-6 0,-5-2-9 15,-4 1 3-15,-5 7 0 0,-7 11 11 16,-3 6 5-16,-3 10 2 0,0 7 4 16,0-3 2-16,-6 9 5 0,-7 2 2 0,-5 0 3 15,-2 19 4-15,0 9 3 0,4 7 3 16,4 5 8-16,8 2-5 16,1 2 1-16,3-4-8 0,3-2-7 15,4-5-4-15,9-1-6 0,1-6 0 0,2-5-3 16,-4-9-7-16,11-6-29 0,9-6-83 15,3-3-190-15,19-15-12 0</inkml:trace>
          <inkml:trace contextRef="#ctx0" brushRef="#br0" timeOffset="201316.67">20408 13910 747 0,'0'0'-7'0,"0"0"12"0,0 0-3 16,0 0-20-16,0 0-40 0,0 0-111 16,0 0-128-16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8:20.366"/>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A8B9814D-B844-435C-806B-D71B567404A5}" emma:medium="tactile" emma:mode="ink">
          <msink:context xmlns:msink="http://schemas.microsoft.com/ink/2010/main" type="inkDrawing" rotatedBoundingBox="24678,2656 31444,2525 31445,2571 24679,2702" semanticType="underline" shapeName="Other"/>
        </emma:interpretation>
      </emma:emma>
    </inkml:annotationXML>
    <inkml:trace contextRef="#ctx0" brushRef="#br0">25 157 11 0,'0'0'26'0,"0"0"4"0,0 0 6 15,0 0 5-15,0 0-1 16,0 0 3-16,0 0-6 0,0 0-3 16,0 0-2-16,-22 0-3 0,21 0 4 0,-2 0 0 15,3 0-1-15,-1 0-2 0,1 0-3 16,0 0-4-16,0 0-4 0,4 0-3 15,10 0 1-15,11 0-3 0,6 0-1 16,3 0-1-16,4 0-3 0,2 0-1 16,3 0-2-16,2 0-2 0,6-5-3 0,3 3 0 15,5-3-1-15,2 1 1 0,5 0 1 16,1 2-2-16,-1 2 0 0,1 0 1 16,1 0-1-16,-3 0 0 0,-2 6 2 15,-1-6 0-15,-3 0 1 0,-4 0 2 16,0 0-1-16,1 0 1 0,-6 0 0 15,3-4-2-15,-2 2 3 0,2-2-3 16,1 0-2-16,-1 0 1 0,2 2-2 16,-5 0 1-16,-1 2-2 0,-4 0 2 15,-5 0 0-15,-1 0 0 0,-7 0 2 0,-1 0-2 16,-11 0 2-16,6 0-1 0,1 0 1 16,0 0-1-16,9 0 0 0,-5 0 0 15,0 0 1-15,0-3-3 0,0-1 0 16,2 0 1-16,2 2-1 0,-4 2 1 15,2 0 0-15,1 0 0 0,-2 0-1 0,-1 0 1 16,2 0 0-16,-1-2 0 0,-1 2 2 16,1 0-2-16,-1-2 0 15,1 0 0-15,-1 2-1 0,4-3 1 16,0 2 1-16,1 1-2 0,1-3 1 0,3 3-1 16,1 0-1-16,0 0 1 0,-1 0 0 15,0 0 1-15,0 0-1 0,-4 0 1 16,0 0-1-16,0 0 1 0,-4 0 0 15,4 0-1-15,-1 0 1 0,-2 0-1 16,1 0 0-16,2 0 1 0,1 0-1 0,3-4 0 16,1 0 1-16,7 0-1 0,-3 2 0 15,4 2 0-15,0-3-1 0,-6 2 2 16,1 1-1-16,-4-3 0 16,-1 1 0-16,-2 2 0 0,-1-2-1 0,-11 2 1 15,3-2 1-15,-1 2-2 0,2 0 2 16,6 0-1-16,-3 0 0 0,-9 0 0 15,2 0 0-15,3 0 1 0,-10 0 0 16,9 0-1-16,-7 0 1 0,0-2-1 16,-1 2 0-16,1 0 1 0,7 0-1 0,-8 0 0 15,8 0 1-15,-1 0-1 0,-10 0 1 16,14 0 0-16,-3 0-1 0,0 2-1 16,7 0 0-16,-2 0 1 0,-9 0 0 15,1 1 1-15,2-3 0 0,-9 1-1 16,10 2 1-16,-8-3 1 0,-1 0-1 15,10 0 1-15,-11 0 1 0,13 0-1 16,-3 0 0-16,2 0-1 0,6 0-1 16,0 0 0-16,-4 0 1 0,-2 0-1 15,2 0 0-15,-1 0 0 0,2 0 0 0,1 0 0 16,-2 0 1-16,-6 0-1 0,2-3 0 16,-3 3 1-16,-4-1-1 0,7-2 1 15,1 1 0-15,-10 0 0 0,9 2 0 16,-8 0-1-16,0 0 0 0,8 0 0 15,-7 0-1-15,8-2 1 0,-2 2 0 0,-1 0 0 16,3-2 0-16,-4 2 0 0,2 0 0 16,-7 0 0-16,11 0 0 15,-3 0 0-15,0 0 0 0,9 0 1 16,-4 0 0-16,-10-2-1 0,3 2 0 0,3-3-1 16,0 3 1-16,7-1 0 0,-3 1 0 15,-4-3 0-15,-5 2 0 0,3 1 1 16,1 0-1-16,-1 0 0 0,7-3 0 15,-3 1 1-15,-3 0 0 0,2-4-1 16,2 2 1-16,4 1-1 0,-2-1 0 0,5 2 1 16,-1 0 0-16,3 0-1 0,1-1 1 15,0 2 0-15,-1-2 1 16,-1 2 3-16,-2 1 2 0,0-3 2 16,-1 3 2-16,-5-2 0 0,1 0-1 0,-8 0 0 15,-1 2-2-15,-6-2-3 0,-10 2 0 16,11-2 1-16,-10 2-1 0,-2 0 1 15,3 0 0-15,-9 0-1 0,0 0-2 16,0 0 0-16,2 0-2 0,-2 0-4 16,2 0-4-16,-2-2-8 0,0 2-22 0,0 0-49 15,-6 0-226-15,-8 0-26 0</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8:44.482"/>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0252B3FD-590C-4DC9-8A17-2B68633573E7}" emma:medium="tactile" emma:mode="ink">
          <msink:context xmlns:msink="http://schemas.microsoft.com/ink/2010/main" type="inkDrawing" rotatedBoundingBox="25096,5671 31593,5471 31595,5527 25098,5728" semanticType="underline" shapeName="Other"/>
        </emma:interpretation>
      </emma:emma>
    </inkml:annotationXML>
    <inkml:trace contextRef="#ctx0" brushRef="#br0">93 185 186 0,'0'0'51'0,"0"0"-15"15,0 0-14-15,0 0-1 0,0 0-2 16,0 0 4-16,0 0 1 0,0 0 5 15,0 0 3-15,-50 0 4 0,47 2 0 16,2-2-5-16,-2 0-4 0,1 0-5 16,-1 2-1-16,2-2-3 0,-2 0-5 0,2 0-5 15,-2 0-5-15,1 0-1 0,0 0-1 16,0 0-1-16,1 0 0 0,-2 0 2 16,1 0-1-16,0 0 1 0,0 0 1 15,2 0 2-15,-3 0 1 0,3 0 1 16,-1 0 2-16,1 0 0 0,-3 0 1 15,3 0-1-15,-1 0-4 0,1 0-1 16,0 0-2-16,0 0 0 0,0 2-1 16,0-2 1-16,0 3 2 0,1-2 2 15,8 2-1-15,8 0 2 0,-3 0-1 0,3-3-1 16,-2 2 1-16,-1-2-2 0,3 0 2 16,-3 0-1-16,12 0-1 0,0 0 1 15,7 0-1-15,1 0-2 16,2 0 0-16,1 0-1 0,0 2-1 0,2 1 2 15,-2-3-2-15,3 1 1 0,-1-1-1 0,-2 0 0 16,0 0 0-16,2 0-1 16,-3 0 2-16,1 0-1 0,-3 0 1 15,-7 0 0-15,1 0 1 0,-1 0 0 16,0 0 0-16,-1 0 1 0,1 0-1 0,0 0 1 16,-8 0-2-16,8 0 0 0,0 0 0 15,-1 0-2-15,0-1 2 0,-2-2-1 16,3 1 0-16,0 0 1 0,9 0 0 15,-2 1-1-15,-9-2 1 0,2 3-1 16,2-3-1-16,-1 3 1 0,-1-1 0 0,1-2 0 16,-3 1 0-16,0 0 0 0,3 0 1 15,-3 0-1-15,0 0 0 0,3-1 0 16,5 2-1-16,-9-2 0 16,0 3 1-16,3-1 0 0,-1 1 1 0,1 0-1 15,1 0 0-15,-1 0 0 0,-2 0 0 16,3 0 0-16,-1-3 0 0,0 3 1 15,3 0-1-15,4-2 1 0,1 0-2 16,-5 0 0-16,-2-2 2 0,-6 1-1 16,2 2 0-16,2-4 0 0,0 3 0 0,-3-2-1 15,1 2 1-15,-8 0 0 0,2 0 0 16,1 0 1-16,0 2-1 0,1-2-1 16,-2 2 1-16,9 0 0 15,-2 0 0-15,3 0-1 0,-3 0 1 0,5 0-1 16,-3 0 1-16,10 0 1 0,-1 2-1 15,0 0 1-15,-1-2-1 0,1 0 1 16,0 0-2-16,0 0 1 0,0 0 0 16,-4 0 0-16,3 0 0 0,-12-2 1 15,2 2-1-15,3 0 1 0,-10 0 0 0,11 0-2 16,0 0 1-16,-5-2-2 0,3 2 2 16,0 0 0-16,3-2 0 0,-1 2 1 15,10-3-1-15,-7 1-1 0,3 2 0 16,-4-2 1-16,-8 2 0 0,4-2 3 15,1 2-3-15,2 0 0 0,5-2 1 0,-10 2-3 16,2-2 3-16,0 2-1 16,2 0 0-16,-2-2-1 0,0 2 1 15,-3-2-1-15,-4-1 1 0,9 3 0 16,-2 0 0-16,-8 0 0 0,12-1 0 0,-2 1-1 16,-10 0 1-16,9-3 0 0,-1 3 0 15,1 0 1-15,0-1-1 0,-1-2 1 16,1 1-1-16,-1 0-1 0,6-2 1 15,-8 2 0-15,1-1 0 0,-1 2-1 16,2-2 1-16,7-1 0 0,-11 2 0 0,1 2 0 16,5-2 0-16,-2 0 0 0,0 2-1 15,1 0 3-15,-1 0-3 0,0 0 1 16,0 0 0-16,0 0-2 16,0-3 2-16,-8 3 0 0,11 0 0 0,-11 0 1 15,-1 0-1-15,2 0-1 0,-4 0 1 16,4 0 0-16,-4 0 1 0,4 0 0 15,-4-1-2-15,9 1 2 0,-10-3-1 16,12 3 0-16,-1-1 0 0,1-4 0 16,9 3 0-16,-1-2 0 0,1-1 0 0,1 1-2 15,2 0 2-15,3 2 0 0,-2-2 0 16,0 2 1-16,-5 0-1 0,1-1-2 16,-11 2 2-16,0 1 0 15,-6 0 0-15,-2 0 3 0,2 0-3 0,-1 0 0 16,8 0 0-16,-12 0-1 0,14 0 1 15,-4 1-1-15,-8 2 1 0,9-1 0 16,-10 0 1-16,2 0 0 0,-3-2-1 16,1 2 0-16,0 0 0 0,-9-2 1 15,11 3-1-15,-8-3 0 0,6 1 0 0,6-1 0 16,-6 0 0-16,11 3-1 0,-7-3 1 16,8 0 0-16,0 0 1 0,3 0-1 15,3 0 0-15,-7 0 1 0,-3 0-1 16,-8 0 0-16,-7 0 0 0,7 0 0 15,-6 0 0-15,-2 0 0 0,2 0 0 0,-9 0 0 16,8 0 0-16,1 0 1 16,8 0-1-16,0 0 0 0,-1-3 0 15,0 3-2-15,-1 0 2 0,3 0-1 16,-1 0 1-16,1 0 0 0,-1 0-1 0,-1 0 1 16,-7 0 0-16,8-1 0 0,-8 1 1 15,8 0 1-15,-2-3-2 0,1 3 0 16,0-2-1-16,0 2 0 0,-2-2 1 15,3 2 0-15,0-2 0 0,-1 0 0 16,1 2 1-16,0-2-2 0,2-1 0 0,-10 3 1 16,-1 0 0-16,-8 0 0 0,6-1 0 15,3 1-1-15,-4 0 2 16,4 0-1-16,-9 0 0 0,0-3 1 16,0 3-2-16,3 0 1 0,7-2 1 0,-2 2-1 15,11-2 0-15,-2 0-1 0,0 0 1 16,-1 2 0-16,1-2 0 0,0 0 1 15,-2 2-1-15,2-2 0 0,-11 2 0 16,2 0 0-16,1-2 0 0,-1 2 3 16,1 0-3-16,5-2 1 0,-8 2-1 0,1-2-2 15,7-1 2-15,-5 3 0 0,-3-1 1 16,9-2 0-16,-6 3-1 0,-2 0-1 16,2 0 1-16,-9 0-1 0,0-2 2 15,0 2 0-15,3 0 0 0,-2 0-1 16,2 0 0-16,-2 0 0 0,2 0 0 15,-1 0 2-15,1 0-3 0,-2 0 0 16,2 0 0-16,-2 0-4 0,-1 0-4 16,0 0-21-16,2 0-39 0,-2 0-126 15,0 0-127-15</inkml:trace>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9:41.319"/>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FB6F72E5-C4A7-4FC1-9BB9-3A34CF912ABE}" emma:medium="tactile" emma:mode="ink">
          <msink:context xmlns:msink="http://schemas.microsoft.com/ink/2010/main" type="writingRegion" rotatedBoundingBox="24784,5701 33885,6246 33679,9682 24578,9137"/>
        </emma:interpretation>
      </emma:emma>
    </inkml:annotationXML>
    <inkml:traceGroup>
      <inkml:annotationXML>
        <emma:emma xmlns:emma="http://www.w3.org/2003/04/emma" version="1.0">
          <emma:interpretation id="{70FD6E42-2F31-4EB5-A1B3-2B106B5D3F91}" emma:medium="tactile" emma:mode="ink">
            <msink:context xmlns:msink="http://schemas.microsoft.com/ink/2010/main" type="paragraph" rotatedBoundingBox="24784,5701 33885,6246 33784,7933 24683,7389" alignmentLevel="1"/>
          </emma:interpretation>
        </emma:emma>
      </inkml:annotationXML>
      <inkml:traceGroup>
        <inkml:annotationXML>
          <emma:emma xmlns:emma="http://www.w3.org/2003/04/emma" version="1.0">
            <emma:interpretation id="{552DA99D-EA3E-45F2-9C34-6C25671A9F54}" emma:medium="tactile" emma:mode="ink">
              <msink:context xmlns:msink="http://schemas.microsoft.com/ink/2010/main" type="line" rotatedBoundingBox="24784,5701 33885,6246 33784,7933 24683,7389"/>
            </emma:interpretation>
          </emma:emma>
        </inkml:annotationXML>
        <inkml:traceGroup>
          <inkml:annotationXML>
            <emma:emma xmlns:emma="http://www.w3.org/2003/04/emma" version="1.0">
              <emma:interpretation id="{CFC5CF51-862C-4A10-9D79-18BEBF2B1BE1}" emma:medium="tactile" emma:mode="ink">
                <msink:context xmlns:msink="http://schemas.microsoft.com/ink/2010/main" type="inkWord" rotatedBoundingBox="24771,5910 25870,5976 25781,7454 24683,7389"/>
              </emma:interpretation>
            </emma:emma>
          </inkml:annotationXML>
          <inkml:trace contextRef="#ctx0" brushRef="#br0">66 197 286 0,'0'0'59'0,"0"0"-7"16,0 0-6-16,0 0-7 16,0 0-6-16,0 0-9 0,0 0-5 15,0 0-2-15,0 0 0 0,-34-11 3 0,32 11-1 16,2 0 3-16,-2-2 2 0,2 2-2 15,0 0 1-15,0-2-4 0,0 0-4 16,0 0-2-16,0 0-3 0,0-7-7 16,0 1 2-16,0-7-5 0,0 3 5 15,8-1-4-15,2-2-1 0,2 7 1 0,2-7-1 16,-4 9-1-16,3-3 3 16,-3 3 0-16,-3 2 0 0,3-3 3 15,-3 6 0-15,-3-2 0 0,2 1 1 16,-2-2 0-16,1 0-2 0,-1 0 1 0,0 0-2 15,-4 4-1-15,5-5-1 0,-1 1-1 16,0 0 1-16,-1 2 1 0,-3 2-1 16,0-2 1-16,0 2 0 0,3 0-1 15,-3-2 2-15,1 2 2 0,-1-3-1 16,0 3 2-16,3-1-3 0,-3 1 0 0,0-3 0 16,2 3-2-16,-2 0 0 0,0-1 0 15,3 1 0-15,-3 0 0 0,0 0 0 16,0 0-1-16,0 0 0 0,0 0 1 15,0 0 1-15,0 0 0 0,0 0 1 16,0 0-1-16,0 0 0 0,0 0 0 16,0 0 1-16,0 0-1 0,-3 0 0 15,1 0 0-15,-1 0-1 0,2 0 0 16,-2 0-1-16,2 0-1 0,-5 5 2 16,2 2-1-16,-5 3 1 0,0-1 2 0,5-5-1 15,-2 6-2-15,2-3 3 0,0-3-2 16,-8 6 0-16,8-6 2 0,0 1-1 15,-6 1-2-15,6-1 0 0,-1-1 0 16,-3 4 0-16,3-2 1 0,0 5-2 16,-1-1 4-16,-1 3-3 0,1 0 2 0,-1-2-2 15,1 0 0-15,2-6 0 0,-2 6 0 16,3-6 0-16,-1-2 0 16,3 3 2-16,1-6-2 0,-5 4 0 15,2 3 2-15,2-1-2 0,-2 1 0 0,3-7-1 16,-1 5 0-16,-1 2 1 0,-1-1 1 15,3 3 0-15,0-9 0 0,0 6-1 16,0 3-1-16,0-2 1 0,0 9 0 16,0-7 0-16,0 4 1 0,0 3-1 15,3-6-1-15,0 2 1 0,1 1-1 16,1-2 1-16,2-1 1 0,-3 3-1 0,-2-9 0 16,5 5-1-16,-4-4 2 0,1-1 0 15,3 5-1-15,-3-5 2 16,1 1-2-16,-1-1 1 0,0-1 1 0,2-2-1 15,0 1 0-15,1-1 0 0,-7-1 0 16,6 0 0-16,2 0 0 0,-2 0-1 16,10 0 1-16,-11 0 0 0,2 0-2 15,5-3 1-15,-5 2 0 0,-1-2 0 16,5-3 0-16,-5 3 1 0,3-6-1 0,1 3 1 16,-2-4-1-16,1 2 0 0,-4-5 2 15,4 3-2-15,-5-1 0 0,2-1 0 16,-3 5-1-16,1 2 1 0,-2 0 1 15,2 1-1-15,-1-3 0 0,1 3-1 16,-4 4 1-16,0 0 0 0,0 0 0 0,2 0 0 16,-2-2 0-16,2 2-1 15,-2-3 0-15,2 3 0 0,-2 0 0 16,3 0 1-16,2 0 0 0,1 3 1 16,6 8-1-16,2 0 0 0,3 1-1 0,2 3 1 15,-5-7 1-15,3 0-1 0,-7-2 0 16,-3-4 1-16,9-2-2 0,1 0 1 15,-2 0 1-15,9-2 0 0,-8-9-1 16,1 0 1-16,0-7-1 0,-4-2 0 16,-5 2 1-16,-5-4-1 0,-3-6 0 0,0-1 0 15,-1-9-3-15,-5 13 4 0,2 4-3 16,0 6 2-16,1 8 1 16,1 2-1-16,2 5-1 0,0-3 1 15,0 3-2-15,0-2-2 0,0 0-3 0,0 0-6 16,0-2-11-16,6 0-17 0,1 1-40 15,5 3-76-15,-5 0-163 0</inkml:trace>
          <inkml:trace contextRef="#ctx0" brushRef="#br0" timeOffset="56075.28">19-616 472 0,'0'0'64'0,"0"0"-18"0,0 0-13 16,0 0-8-16,0 0-4 0,0 0-2 16,0 0-2-16,0 0 2 0,0 0-2 0,0 0-2 15,51 34-1-15,-28-10-2 16,0-1-2-16,-3 0 0 0,2 1-1 16,1-4-2-16,-2 0 0 0,-7-9 1 15,4 1 0-15,-8-4 2 0,-3-6 5 0,6 0 0 16,1-2 3-16,7-2-2 0,4-10-3 15,-2-5-3-15,2-4-5 0,3 0 0 16,2-2-2-16,1-1 0 0,2 4-1 16,1-2-1-16,2 2-2 0,-3 2 0 15,0 4-1-15,-3 3-1 0,-3-2-5 0,-8 8-15 16,7-1-24-16,-1 1-83 0,3 5-198 16,-1 0-21-16</inkml:trace>
          <inkml:trace contextRef="#ctx0" brushRef="#br0" timeOffset="699.49">1059 425 238 0,'0'0'49'0,"0"0"-3"0,0 0-1 15,0 0 0-15,0 0-1 0,0 0-4 16,0 0-6-16,0 0-6 0,0 0-3 16,0 0-1-16,-17-4-1 0,16-1 0 0,-4-3-4 15,3 1-2-15,0 2-1 0,2 5-2 16,-3-2 0-16,3 2-2 16,0-2 0-16,-1 0 1 0,1 0 1 15,-3 0-2-15,3 0-1 0,-1-1-1 0,1 1-1 16,-2 1 1-16,2-1-2 0,-3-1 0 15,3 3-2-15,-1-2-1 0,1 2-1 16,0-1-2-16,0 1 1 0,0 0-2 16,0 0 1-16,0 0 0 0,0 0 1 15,0 0-2-15,0 3 3 0,0 5 0 0,0 10 1 16,0 7 0-16,0 0-1 0,0 8 0 16,0 4 0-16,0-2-2 0,-7 3 2 15,2 2-1-15,1-3-1 16,0 0 1-16,0-13-1 0,2 2-1 0,1-10 2 15,1 0-1-15,-3 1 0 0,3-12 0 16,0 4-2-16,0-9 0 0,0 0 1 16,0 0-1-16,0 2-1 0,0 0 2 15,0 0-4-15,0-2-1 0,0 2-5 16,0-2-14-16,0 0-16 0,0 0-51 0,0-4-232 16,-4-14-24-16</inkml:trace>
        </inkml:traceGroup>
        <inkml:traceGroup>
          <inkml:annotationXML>
            <emma:emma xmlns:emma="http://www.w3.org/2003/04/emma" version="1.0">
              <emma:interpretation id="{5EF7BB6B-D787-48F5-A3EC-D30B9D16DE24}" emma:medium="tactile" emma:mode="ink">
                <msink:context xmlns:msink="http://schemas.microsoft.com/ink/2010/main" type="inkWord" rotatedBoundingBox="26512,6746 27168,6785 27137,7310 26480,7270"/>
              </emma:interpretation>
              <emma:one-of disjunction-type="recognition" id="oneOf0">
                <emma:interpretation id="interp0" emma:lang="" emma:confidence="1">
                  <emma:literal/>
                </emma:interpretation>
              </emma:one-of>
            </emma:emma>
          </inkml:annotationXML>
          <inkml:trace contextRef="#ctx0" brushRef="#br0" timeOffset="2120.04">1808 355 344 0,'0'0'53'0,"0"0"-9"0,0 0-8 15,0 0-7-15,0 0-4 0,0 0-5 16,0 0-6-16,0 0-2 0,0 0 0 16,-12-9-2-16,12 9 2 0,-1 0-1 15,1-3 2-15,-3 3 0 0,3 0 0 16,0 0 1-16,-1 0 1 0,-2 0-2 16,1 0 0-16,-1 0 0 0,2-1-3 0,0 1-1 15,-2 0-2-15,1 0 0 0,-1 0 0 16,2 0-1-16,-2 0 2 0,2 0-2 15,-2 0 0-15,1 0-1 0,0 0 0 16,0 0 1-16,-1 0-1 0,2 0 0 16,1 0 0-16,-3 0 1 0,3 0 0 0,0 0 1 15,0 0 0-15,0 0 1 0,3 0-1 16,18 0 0-16,7 0-1 16,9 0 1-16,3 0-2 0,1 0 0 15,4-2-1-15,-5-3 0 0,0 2-1 0,-13 1 0 16,-1-1-1-16,-10 1-1 0,-8 0 0 15,1 2-1-15,-9 0 1 0,0 0 2 16,0 0-1-16,3 0-1 0,-2 0 1 16,2 0-2-16,-2 0 1 0,1 0 0 15,1 0 0-15,-2 0 1 0,-1 0-2 0,3 0 0 16,-3 0 0-16,0 0-1 0,1 0 0 16,-1 0 0-16,0-2-3 15,3 2-3-15,-3 0-6 0,0-3-10 16,0 3-15-16,0-1-23 0,0 1-36 0,0 0-68 15,0-3-147-15</inkml:trace>
          <inkml:trace contextRef="#ctx0" brushRef="#br0" timeOffset="2672.01">2147 152 471 0,'0'0'59'0,"0"0"-20"16,0 0-11-16,0 0-4 0,0 0-2 15,0 0-2-15,0 0-4 0,0 0-4 16,0 0-2-16,-29-8-3 0,27 8 3 16,0-2 0-16,-1 2 1 0,3 0 4 0,-1 0-2 15,1 0 0-15,0 0 0 0,0 0-1 16,0 0 1-16,0 0-2 16,13 4-1-16,0 1-2 0,7 3-1 15,1-4 0-15,1 2-2 0,0-2 0 0,1 1 0 16,0-1-1-16,-8-2 0 0,10 4-2 15,-6 1 1-15,-6-3-1 0,5 5 1 16,-6-5-2-16,-5 2 0 0,4 1 0 16,-6-6-3-16,0 3 2 0,-5-4 0 15,5 3 1-15,-1 1-1 0,0 0 1 0,1 0-3 16,-5-4 2-16,0 0 0 16,0 0 1-16,0 9 4 0,0 5-4 15,-9 5 1-15,-5 9-1 0,-5 1-1 16,-2 3 1-16,-2 6 1 0,0 1-2 0,-3 3 1 15,3-2-1-15,0-2-2 0,3-6 2 16,6-9-1-16,4-5-1 0,1-5-3 16,5-10-13-16,3 5-32 0,1-8-108 15,-3 0-177-15,3-3-3 0</inkml:trace>
        </inkml:traceGroup>
        <inkml:traceGroup>
          <inkml:annotationXML>
            <emma:emma xmlns:emma="http://www.w3.org/2003/04/emma" version="1.0">
              <emma:interpretation id="{B44CEF83-C1AC-47CA-BC5D-E029E6DB7EBE}" emma:medium="tactile" emma:mode="ink">
                <msink:context xmlns:msink="http://schemas.microsoft.com/ink/2010/main" type="inkWord" rotatedBoundingBox="27866,5886 28526,5925 28440,7354 27781,7314"/>
              </emma:interpretation>
            </emma:emma>
          </inkml:annotationXML>
          <inkml:trace contextRef="#ctx0" brushRef="#br0" timeOffset="3439.79">3047 477 625 0,'0'0'58'0,"0"0"-5"0,0 0-24 16,0 0-15-16,0 0-8 0,122-5-4 16,-81-5-2-16,2 2-4 0,-1-3-7 0,-9 2-10 15,-3 0-20-15,-9 3-47 16,-5-2-134-16,-3 5-79 0</inkml:trace>
          <inkml:trace contextRef="#ctx0" brushRef="#br0" timeOffset="3148.05">3169 14 620 0,'0'0'40'16,"0"0"-4"-16,0 0-15 0,0 0-16 16,0 0-3-16,0 0 1 0,0 0 1 15,0 0 3-15,0 0 2 0,0 0 6 0,6 103 1 16,-6-64 5-16,2-1-5 0,-2 3-3 16,0-4-4-16,0 1-3 15,0-2 0-15,-2-11-5 0,0-2 0 16,-1-8-1-16,2-7 0 0,1 0-1 0,0-8 1 15,0 0-2-15,-3 0-6 0,3 3-21 16,0-3-42-16,0 0-92 0,0 0-160 16</inkml:trace>
          <inkml:trace contextRef="#ctx0" brushRef="#br0" timeOffset="3712.54">3664 350 712 0,'0'0'57'15,"0"0"-9"-15,0 0-22 0,0 0-13 16,0 0-4-16,0 0 2 0,0 0-1 16,0 0 0-16,0 0 0 0,0 0-5 15,27 87 1-15,-27-50-3 0,0 4-2 16,0-2-2-16,0-1-1 0,0 0-8 0,0-4-19 16,0-9-131-16,3-2-178 0,-3-6-24 15</inkml:trace>
          <inkml:trace contextRef="#ctx0" brushRef="#br0" timeOffset="59931.71">3134-423 539 0,'0'0'70'0,"0"0"-21"16,0 0-16-16,0 0-16 15,0 0-8-15,0 0 0 0,0 0 0 16,0 0 3-16,0 0 0 0,0 0 2 16,62 65 0-16,-43-44 1 0,-1-4-2 0,-2-5 1 15,-2-2 0-15,-4-4 1 0,-3-3-1 16,6 0 2-16,-6-3-1 0,11 0 0 15,7-3-3-15,-5-10-3 0,10-5-3 16,-4-3-2-16,-1-2-1 0,2-7-1 16,3-3-1-16,1-8-4 0,6-4-3 0,8-2-16 15,1 0-46-15,7 2-211 0,-3-3-77 16</inkml:trace>
        </inkml:traceGroup>
        <inkml:traceGroup>
          <inkml:annotationXML>
            <emma:emma xmlns:emma="http://www.w3.org/2003/04/emma" version="1.0">
              <emma:interpretation id="{BA6F0401-2ECC-40D3-BC4A-5D0E56C87807}" emma:medium="tactile" emma:mode="ink">
                <msink:context xmlns:msink="http://schemas.microsoft.com/ink/2010/main" type="inkWord" rotatedBoundingBox="29100,6529 31762,6689 31702,7694 29040,7535"/>
              </emma:interpretation>
              <emma:one-of disjunction-type="recognition" id="oneOf1">
                <emma:interpretation id="interp1" emma:lang="" emma:confidence="1">
                  <emma:literal/>
                </emma:interpretation>
              </emma:one-of>
            </emma:emma>
          </inkml:annotationXML>
          <inkml:trace contextRef="#ctx0" brushRef="#br0" timeOffset="22564.86">5404 466 600 0,'0'0'51'0,"0"0"-12"0,0 0-15 15,0 0-10-15,0 0-4 0,0 0-3 16,0 0-3-16,0 0-1 0,0 0-2 16,-6 84-1-16,-2-52-1 0,-4-3-2 15,2 0-3-15,2-8-7 0,-1 0-21 0,3-7-48 16,4-4-115-16,0-2-101 0</inkml:trace>
          <inkml:trace contextRef="#ctx0" brushRef="#br0" timeOffset="22775.11">5702 636 588 0,'0'0'12'0,"0"0"2"0,0 0-8 16,0 0-3-16,0 0-2 0,0 0 0 15,0 0-2-15,-52 124-3 0,32-96-5 16,-3-1-7-16,0-4-43 0,6-4-96 16,3-5-112-16</inkml:trace>
          <inkml:trace contextRef="#ctx0" brushRef="#br0" timeOffset="18471.45">4520 62 262 0,'0'0'48'16,"0"0"-2"-16,0 0-5 0,0 0-2 16,0 0-6-16,0 0-1 0,0 0-8 0,0 0-4 15,0 0-4-15,17-65-2 0,-6 51-2 16,1 5-2-16,-4 1 1 0,2-3-2 15,-5 7 1-15,5-5-2 0,-6 5 0 16,0 0 0-16,3 2-2 0,-7 2 0 16,0-2-2-16,0 2-1 0,2 0-1 0,-1-2 0 15,2 2-1-15,-3-3-3 16,2 3 3-16,-2 0 0 0,2-1 1 16,-2 1 3-16,2 0-2 0,-2 0 1 15,0-3 2-15,3 3-1 0,-3 0 1 0,0 0 0 16,1 0-2-16,-1 0 0 0,0 0-2 15,0 0 0-15,0 0 0 0,0 0-1 16,0 0 1-16,0 0 0 0,0 0 1 16,0 0 1-16,0 0 1 0,0 0 2 15,0 0 0-15,0 0 1 0,0 0-2 0,-4 0-1 16,-2 3 0-16,-7 5 0 0,3-2-1 16,-1 2-2-16,-1 1 0 15,1-1 0-15,1 1-1 0,0 2 1 16,-2-3-1-16,4 1 1 0,1-1 0 0,2-4 1 15,-6 4-1-15,7-4 4 0,-1 1-3 16,-3 1 0-16,5-2-1 0,-1 0-4 16,-5 5 3-16,5-5 2 0,-1 0-3 15,-3 5 3-15,4-5-2 0,-1 0-1 16,-3 5 0-16,3-5 1 0,1 0 0 0,-2 6 0 16,2-3 4-16,-4 3-4 15,2 1 3-15,-1-1-4 0,1 4 0 0,3-11 0 16,-3 7 0-16,5-3 0 0,-2-3 1 15,-1 6-2-15,2-3 2 0,-1-1 0 16,-1 7-1-16,3-7 1 0,-2 0-1 16,1 1 0-16,0-1 0 0,0 0 0 15,1 1 0-15,1 2 2 0,-3-3 0 16,1 1-1-16,0 0 0 0,0 7-1 16,2-4 1-16,-3 4 0 0,2 3-1 0,-2-3 0 15,2 1 0-15,1-1 1 0,-3 4-1 16,3-1 1-16,-2 1-1 0,2 2 3 15,0 5-3-15,0-9 1 0,0 9 1 16,6-1 1-16,3-4-1 0,1 10 0 16,2-4 2-16,1 2 0 0,0 0 0 0,2-2 1 15,2 2-2-15,-3-2 0 0,3-1-2 16,0-1-1-16,2-2-1 16,-5-7 1-16,5-3-10 0,8-1-22 15,3-6-139-15,10 0-163 0,-7-5-10 0</inkml:trace>
          <inkml:trace contextRef="#ctx0" brushRef="#br0" timeOffset="22359.89">4753 378 184 0,'0'0'43'0,"0"0"-9"16,0 0-2-16,0 0 3 0,0 0 0 15,0 0 0-15,0 0 0 0,0 0-3 16,0 0-5-16,-17-8-3 0,17 8-7 16,0-3-3-16,0-3 0 0,0 0-3 0,8-3 2 15,1 1-1-15,1 0 2 0,0-1-2 16,1 0 3-16,2 4-2 16,-3-5 1-16,0 2-1 0,-1 2-3 15,2-1-1-15,-8 1 0 0,6 0 0 0,-5 2 0 16,0 0-1-16,1 2 0 0,-5 2-1 15,0-2 0-15,0 2 0 0,3-3-1 16,-2 1 1-16,2 0-2 0,-2 0 1 16,1 0-1-16,1 0 0 0,-2 1 1 15,2-2 0-15,-2 0-1 0,2 2-1 0,-1 1-1 16,-2-3-2-16,3 3 4 0,-3-1-4 16,1 1 1-16,-1-2 0 0,0 2-1 15,3-3 1-15,-3 3-1 0,0-2 1 16,1 2-1-16,-1 0 1 0,0-2-1 15,0 2 0-15,0 0 0 0,0 0-1 16,0 0 0-16,0-2 2 0,0 2-1 16,0 0-1-16,0 0 1 0,0 0-2 15,0 0 2-15,0 0-1 0,0 0 0 16,0 0 1-16,0 0-1 0,0 0 1 0,0 0 0 16,0 0 0-16,-1 0-1 0,-2 0 1 15,2 0-1-15,-7 4 1 0,3 1 0 16,0-2 0-16,-3 7-1 15,3-7 0-15,1 1 0 0,-2 5 0 0,2-5 1 16,0 1 0-16,2-2-1 0,2-3 2 16,-4 4-2-16,1 2 0 0,-1 1 0 15,-2 4 1-15,3-4-1 0,2-1 0 16,-3 5 0-16,1-4 0 0,1 0 0 16,-2 4 0-16,3-4 1 0,-2-1 0 0,-2 9-1 15,4-8 1-15,-2-1-2 0,3 0 1 16,0 0 1-16,0 3-1 0,0-2 0 15,0 9 1-15,0-10-1 0,0 1 1 16,0 1-1-16,0-8 1 0,0 5 0 16,0 0-1-16,0 2 1 0,3-1-2 0,-3-6 2 15,0 0-1-15,0 0 0 0,0 2 1 16,0 1 0-16,0-1 0 16,1 0 0-16,-1-1-1 0,3 2 1 15,-3-1 0-15,2-2 0 0,-2 1-1 0,3-1 1 16,-3 0-1-16,1 3 1 0,2-3 0 15,-2 0-1-15,1 2 1 0,1-2 1 16,-2 0-1-16,2 0 0 0,-2 0 0 16,2 0-2-16,3 0 1 0,1 0 0 15,-3-5 0-15,6-1 1 0,-5 3-1 0,-1-2 1 16,6-3 0-16,-6 4-1 0,5-4 1 16,0 0 0-16,-4-4 0 15,4 3-2-15,-3 1 1 0,1-1-1 16,-6 4 0-16,3 1 3 0,1-1-2 0,-1 1 0 15,0 0-1-15,1 2 0 0,-5 2 0 16,0-3 0-16,0 3 0 0,1 0-1 16,2 0 0-16,5 0 0 0,5 0 1 15,3 13 1-15,6 2 0 0,-5 1 1 16,-7-2-1-16,0 1 0 0,1-1 0 0,-2-5-1 16,1 5 1-16,-2-6 0 0,-6-4 1 15,2 1-1-15,-4-5 1 0,0 0 2 16,7 0-1-16,2 0 2 0,2 0 1 15,7-15-1-15,-4-4-1 0,6-6 3 16,-6-3-4-16,-4 1 0 0,2 0-1 0,-7 6-3 16,0 0 2-16,-4 6 1 15,-1 1-1-15,0-2 1 0,0 12-2 16,0-3 0-16,0 7 0 0,0-3-2 16,0 3-2-16,0-2-2 0,0 1-7 0,0-2-9 15,0 1-12-15,0 2-18 0,0-2-28 16,0 2-86-16,3 0-136 0</inkml:trace>
          <inkml:trace contextRef="#ctx0" brushRef="#br0" timeOffset="24235.61">5386 611 70 0,'0'0'41'0,"0"0"11"0,0 0 7 15,0 0 7-15,0 0 1 0,0 0-7 16,0 0-6-16,0 0-10 0,0 0-10 16,0 0-9-16,-13 0-6 0,13 0-2 15,-3 0-5-15,1 0 0 0,0 0-5 16,0 0-2-16,1 0-1 0,-2 0 1 16,1-2 2-16,-1 2 2 0,2 0 2 0,-2-2 2 15,2 2 3-15,-2-2-1 0,-3-1-1 16,-1-1-1-16,1 1-2 0,2 2-1 15,4 1-1-15,-1-2 0 0,-4-2-2 16,1 0-1-16,0-1-1 0,-1 1 0 16,5 4-1-16,-2-2 1 0,2 2 0 0,0 0 0 15,-2-2 1-15,2 2-1 16,-1 0 2-16,1 0-2 0,0 0 0 16,0-2 0-16,0 2-2 0,0-2 0 15,7 2 0-15,9 0-1 0,-2 0-1 0,0 0 0 16,8 2 0-16,-5 11-1 0,1 0 1 15,-8 1-1-15,-1 3-1 0,-3 5 1 16,-6 4 0-16,0 7-1 0,-6 1 2 16,-11 0-1-16,-2 0 0 0,-2-3 0 15,1-1 0-15,-2-4 0 0,1-2 0 0,7-7 0 16,-1-5 1-16,4-1 0 0,8-7-1 16,-1 0 1-16,4-4 0 0,0 0 0 15,0 0 3-15,1 0 0 16,20 0 1-16,12 0 0 0,12-11 0 0,3-1 0 15,3-3 0-15,-1 3 0 0,-2-1-1 16,-3 3-2-16,-17 1-1 0,-2 5-1 16,-12 2 0-16,-7 0 0 0,2 2 0 15,-9 0 0-15,0 0 0 0,0 0-1 16,0 0 1-16,1 0-1 0,-1 0-1 0,0 0 1 16,0 0-3-16,0 0 0 0,0 2-3 15,0 0-8-15,0-2-13 0,0 0-38 16,0 0-136-16,0 0-130 0</inkml:trace>
          <inkml:trace contextRef="#ctx0" brushRef="#br0" timeOffset="23165.6">6041 390 68 0,'0'0'17'0,"0"0"-2"0,0 0 1 0,0 0 10 15,0 0 13-15,0 0 12 0,0 0 2 16,0 0-5-16,0 0-14 0,-4-9-12 16,4 7-13-16,-7-1-13 0,2-3-26 15,2 1-129-15</inkml:trace>
          <inkml:trace contextRef="#ctx0" brushRef="#br0" timeOffset="25359.49">6135 409 394 0,'0'0'61'0,"0"0"-13"15,0 0-7-15,0 0-5 0,0 0-3 16,0 0-4-16,0 0-2 0,0 0-7 15,0 0-3-15,-11-50-2 0,15 46-4 16,-1-1 0-16,1 1-2 0,-4 4-1 16,0-3-3-16,0 3 0 0,0-1-2 15,2-6-2-15,2 2 3 0,0 0-2 16,1 1 1-16,-2-3 1 0,-2 1-1 16,0 0 0-16,2 0 0 0,-3 6 0 0,0-7 1 15,2 1 1-15,1-1-1 0,-2 1 0 16,-1 6 0-16,0-1-3 0,0 1 3 15,3-9-1-15,-2 3-1 0,2-1 1 16,-1 1-1-16,-2 6-1 0,0-2 1 16,0 2 1-16,2-1 1 0,0-2 0 0,1 0-1 15,-2 2 0-15,2-2 0 16,-1 2-2-16,-1-1 1 0,2-1 0 16,-2 1 0-16,2 0-1 0,-1 0 1 15,0 0-2-15,-2-1 1 0,2 2 0 0,-2 1 0 16,0-3 1-16,3 1-2 0,-3 0 1 15,0 2-2-15,1-2 1 0,-1 2-2 16,0 0 0-16,0 0 0 0,0 0 0 16,0 10 1-16,-4 10 1 0,-5 5-1 15,2-1 3-15,-2 3-3 0,1-2 1 0,-4-1 0 16,2 1 0-16,0 2 0 16,2-1 1-16,-1-1-2 0,1 1 2 0,3-5-2 15,1-1 0-15,3 4 0 16,1-10 1-16,0 11-1 0,0-5 2 0,4-9-1 15,6 7 3-15,-3-9-2 0,-4-5 0 16,10 0 0-16,3-4-2 0,2 0 2 16,7-8 0-16,-1-7 0 0,-4-4 0 15,3-5-1-15,-2-3 1 0,1 5-1 16,-8 5 0-16,0 2 1 0,-5 9-1 0,-5 1 0 16,9 1-1-16,-7 4 1 0,10-2-1 15,-2 2 1-15,0 0 0 0,0 0-1 16,2 0 0-16,-1 4 0 0,-10-2 0 15,2 0 1-15,-7-2 0 0,0 0 2 16,0 0 0-16,2 0 0 0,1 0-1 16,-3-2 1-16,1-7 0 0,-1-9 0 0,0-9 1 15,0 9-1-15,0-11-1 16,0 4 1-16,0 6-3 0,0-6 1 16,0 8-3-16,0 9 1 0,0-7-3 0,0 8-5 15,3 3-12-15,-2-3-22 0,5 7-29 16,3 0-93-16,7 0-147 0</inkml:trace>
          <inkml:trace contextRef="#ctx0" brushRef="#br0" timeOffset="25958.95">6782 546 253 0,'0'0'64'15,"0"0"-6"-15,0 0-4 0,0 0-6 16,0 0-5-16,0 0-8 0,0 0-10 0,0 0-2 16,0 0-2-16,-18-6-2 0,18 3-2 15,0-3-3-15,0-1-3 0,8 2 1 16,4-4 1-16,3 7-2 0,1-3-2 15,0 5-4-15,0 0-3 0,-5 0-1 16,2 5-1-16,-9 7 0 0,-2 8 0 16,-2 4 0-16,-9 10 0 0,-8 0 1 15,-2-2 0-15,1 0-1 0,1-4 0 16,7-7 0-16,5 1-1 0,5-4 1 16,0-1 2-16,13 4 0 0,6-8 0 0,7-5 1 15,1-2-1-15,0-2 1 0,-4 0 1 16,-2-1-1-16,-6-1-1 0,-10 0 1 15,4 0-1-15,-9-2-1 0,0 0 1 16,0 7-1-16,-4 3 1 0,-14 5-2 16,-6 2 0-16,-3-5 0 0,-3 1-3 0,1-5-2 15,8-1-1-15,-1-3-10 0,8-3-9 16,5-1-14-16,-5 0-8 0,0 0-16 16,1-4-36-16,0-2-90 15,12-6-74-15</inkml:trace>
        </inkml:traceGroup>
        <inkml:traceGroup>
          <inkml:annotationXML>
            <emma:emma xmlns:emma="http://www.w3.org/2003/04/emma" version="1.0">
              <emma:interpretation id="{936EB99D-7399-459F-A9C3-17CA79A27764}" emma:medium="tactile" emma:mode="ink">
                <msink:context xmlns:msink="http://schemas.microsoft.com/ink/2010/main" type="inkWord" rotatedBoundingBox="32061,6714 33851,6821 33801,7648 32012,7541"/>
              </emma:interpretation>
              <emma:one-of disjunction-type="recognition" id="oneOf2">
                <emma:interpretation id="interp2" emma:lang="" emma:confidence="1">
                  <emma:literal/>
                </emma:interpretation>
              </emma:one-of>
            </emma:emma>
          </inkml:annotationXML>
          <inkml:trace contextRef="#ctx0" brushRef="#br0" timeOffset="26213.29">7286 573 681 0,'0'0'17'0,"0"0"2"0,0 0-6 16,0 0-8-16,0 0-8 0,0 0-7 0,0 0-19 16,0 0-35-16,0 0-95 0,130-32-134 15</inkml:trace>
          <inkml:trace contextRef="#ctx0" brushRef="#br0" timeOffset="26363.95">7541 548 691 0,'0'0'68'0,"0"0"-27"16,0 0-19-16,0 0-12 0,0 0-7 0,0 0-2 15,0 0-5-15,0 0-9 0,0 0-25 16,0 0-56-16,31 13-205 0,-5-13-27 15</inkml:trace>
          <inkml:trace contextRef="#ctx0" brushRef="#br0" timeOffset="27075.86">7881 373 414 0,'0'0'65'0,"0"0"-18"16,0 0-12-16,0 0-5 0,0 0-3 15,0 0 1-15,0 0-2 16,0 0-4-16,0 0-2 0,0 0-5 15,9-76-1-15,-3 66-1 0,-5 6-1 0,2-3 1 16,1 3-2-16,-2-2-2 0,1 3-1 16,-2-4-2-16,3 3 1 0,-4 4-2 15,0-3-2-15,0 3-2 0,0 0 0 16,0 0-1-16,0 21 1 0,-8 10-1 16,-4 10 2-16,-4 3-1 0,2 0 0 0,1 0-1 15,5-2 0-15,2-1 0 0,2-6 1 16,4-10 1-16,0-4-1 0,0-6-1 15,4-7 1-15,2 3 0 0,5-9 2 16,5-2-2-16,5-10-1 0,7-14 0 16,2-1-2-16,-2-2-1 0,4 1 2 0,-1 8-1 15,1 3 1-15,-9 6 2 0,-11 4-1 16,4 5 0-16,-9 0 0 16,9 0-1-16,0 4 1 0,-8 1-1 15,5 8 1-15,-6-2-1 0,-5-8 0 0,2 3 2 16,-4-6-1-16,0 0 1 0,0 0 2 15,2 0 0-15,-2 4 1 0,0-4 1 16,2-4-2-16,0-13 1 0,1-11 0 16,1-7-1-16,2 1-1 0,5-4-2 15,-1 0-2-15,5-2-3 0,2 0-8 0,1 2-8 16,4 7-22-16,-2 2-40 0,4 7-106 16,-10 7-128-16</inkml:trace>
          <inkml:trace contextRef="#ctx0" brushRef="#br0" timeOffset="28931.82">8427 658 528 0,'0'0'54'15,"0"0"-23"-15,0 0-11 0,0 0 0 16,0 0 1-16,0 0 0 0,0 0-2 15,0 0-2-15,-23 113-2 0,18-78-1 16,1-1-3-16,-2 0-2 0,2-9-4 16,3-2 3-16,1-6-4 0,0-3 1 15,0 3 0-15,0-10 0 0,0-1 1 16,0-6 2-16,5 0 0 0,10 0 0 16,6-13-1-16,6-6-4 0,-1-6 0 0,-3 0 0 15,0 2 1-15,0 2 1 0,-9 8 2 16,-2 5 0-16,-7 6-2 0,-5 2-2 15,0 0-1-15,7 0-2 0,3 2 0 16,3 6 0-16,2 5 0 0,-1 1 0 16,2 1-3-16,-2 0-1 0,5-4-8 0,2-1-23 15,-5-2-58-15,14-1-224 0,-3-7-23 16</inkml:trace>
          <inkml:trace contextRef="#ctx0" brushRef="#br0" timeOffset="27479.44">8467 557 663 0,'0'0'42'16,"0"0"-1"-16,0 0-16 0,0 0-14 16,0 0-3-16,0 0-4 0,0 0-2 0,-63 121-1 15,63-108 1-15,3-2 0 0,-2-6 2 16,10 4 1-16,-5-7-2 0,0 0 2 15,7 2 2-15,-5-2 0 0,1-2 4 16,0 3 0-16,-9-3-1 0,5 0-3 16,2 1-2-16,-1 2-1 0,0-2-2 0,-2 2-1 15,0 1 0-15,4 5-2 0,-3-1 0 16,-2-4-2-16,3 6-1 16,-5-3-3-16,2-1-7 0,3 5-15 15,-2-5-24-15,1-2-38 0,-1 3-70 0,-4-7-143 16</inkml:trace>
          <inkml:trace contextRef="#ctx0" brushRef="#br0" timeOffset="27639.68">8812 239 766 0,'0'0'45'0,"0"0"-7"16,124 33-13-16,-78-1-3 0,-6 10-9 15,-9 4-4-15,-9 8-3 16,-15 3-5-16,-7 7 0 0,-6 1-2 0,-15-1-2 15,-8 0-2-15,-5-5-14 0,-3-4-35 16,-5-7-262-16,-5-4-37 0</inkml:trace>
        </inkml:traceGroup>
      </inkml:traceGroup>
    </inkml:traceGroup>
    <inkml:traceGroup>
      <inkml:annotationXML>
        <emma:emma xmlns:emma="http://www.w3.org/2003/04/emma" version="1.0">
          <emma:interpretation id="{0C74DE09-5522-4A47-A2C7-FBC4B52815F2}" emma:medium="tactile" emma:mode="ink">
            <msink:context xmlns:msink="http://schemas.microsoft.com/ink/2010/main" type="paragraph" rotatedBoundingBox="24865,7582 33738,8307 33621,9736 24748,9010" alignmentLevel="1"/>
          </emma:interpretation>
        </emma:emma>
      </inkml:annotationXML>
      <inkml:traceGroup>
        <inkml:annotationXML>
          <emma:emma xmlns:emma="http://www.w3.org/2003/04/emma" version="1.0">
            <emma:interpretation id="{3E2D1475-E459-458D-95F3-D0C62B2B1A64}" emma:medium="tactile" emma:mode="ink">
              <msink:context xmlns:msink="http://schemas.microsoft.com/ink/2010/main" type="line" rotatedBoundingBox="24865,7582 33738,8307 33621,9736 24748,9010"/>
            </emma:interpretation>
          </emma:emma>
        </inkml:annotationXML>
        <inkml:traceGroup>
          <inkml:annotationXML>
            <emma:emma xmlns:emma="http://www.w3.org/2003/04/emma" version="1.0">
              <emma:interpretation id="{2A2C8E67-16D0-4DAC-A086-ED6349A4A3DE}" emma:medium="tactile" emma:mode="ink">
                <msink:context xmlns:msink="http://schemas.microsoft.com/ink/2010/main" type="inkWord" rotatedBoundingBox="24836,7938 26181,8048 26124,8742 24779,8632"/>
              </emma:interpretation>
            </emma:emma>
          </inkml:annotationXML>
          <inkml:trace contextRef="#ctx0" brushRef="#br0" timeOffset="7532.17">109 1545 182 0,'0'0'42'0,"0"0"0"0,0 0 2 16,0 0 4-16,0 0 1 0,0 0 0 16,0 0-5-16,0 0-11 0,0 0-9 0,-11-5-7 15,11 5-5-15,-3-2-3 0,3-1 2 16,0 2-2-16,0-2 1 0,0 1 3 15,0 0-1-15,0 0 1 0,0 0 0 16,0-7-1-16,0 1 1 0,0-7 1 16,0 0-2-16,4 4 0 0,6-6-3 0,-3 5-2 15,3-4-1-15,3 1-1 16,-4 5-1-16,4-5 2 0,-5 5-2 16,-1 1 1-16,2-2 2 0,-5 7-4 15,1 0 3-15,-5 4 0 0,0-2 0 0,0 2 0 16,2-1-2-16,-2-2-1 0,0 1-1 15,2 1 0-15,-2-3 0 0,0 4 0 16,3-1-1-16,-3 1-1 0,0-2-1 16,0 2 1-16,0-3-1 0,0 3-2 15,0 0 4-15,0 0-1 0,0 0 0 0,0 0 4 16,-7 0-4-16,-6 10 1 0,-2 1 0 16,5-2-2-16,-5 5 2 0,3 1 0 15,-1 5 0-15,-1 2-1 16,3-5 2-16,5 2-3 0,2-5 3 0,1 3-1 15,-2 9 1-15,5-12 1 0,-1 13-1 16,1-9-1-16,0 0 1 0,0 12 1 16,0-5 0-16,0 6 2 0,6-3 0 15,5-3-1-15,2-2-1 0,1-2 0 16,3 1 0-16,-7-10 0 0,3 3 0 0,-3-7-2 16,0 0 2-16,2 1-4 0,-8-5 4 15,2 0-1-15,-6-4 1 0,0 0 0 16,0 0 0-16,6 0 1 0,1 0-1 15,3-4-1-15,4-13-1 0,-2-1 1 16,2-8-3-16,-4 9 2 0,-2-2-1 16,4 3 0-16,-4 2 1 0,2-4-2 15,-1 8 3-15,0-1-1 0,-2 2 1 16,-3 5 4-16,0 0-5 0,-4 4 0 16,5-4-1-16,2 2-2 0,-1-2 2 0,8 1 0 15,2 3 0-15,2 3-1 0,4 1 1 16,-7 5-1-16,-3-4 0 0,-2 4 0 15,0-2 1-15,-6-3 0 0,3 0-2 16,-7-4 0-16,0 0 2 0,0 0 1 16,2 0 0-16,1 0 5 0,-3 0-4 0,1 0 0 15,-1 0 1-15,0-15-3 0,0-2 1 16,0-6 2-16,0 6-3 16,0-1 1-16,0 1-1 0,0 8-2 15,0-6 2-15,0 9-1 0,0-9 0 0,0 3-1 16,9-1-2-16,-4 3 0 0,8 2-3 15,4-3-6-15,-4 7-8 0,7-1-12 16,-4 5-13-16,-4 0-18 0,9 0-27 16,-7 7-90-16,6 6-120 0</inkml:trace>
          <inkml:trace contextRef="#ctx0" brushRef="#br0" timeOffset="7843.3">875 1761 687 0,'0'0'46'0,"0"0"-8"15,0 0-16-15,0 0-12 0,0 0-5 16,130-33-4-16,-113 49-2 0,-5 5 1 15,-5 6-1-15,-7 7 1 0,0 3-1 16,-17 3 2-16,-2 1 3 0,-4-4-3 0,0-4 4 16,2-5-3-16,8-9 1 0,4-8 0 15,8-5 1-15,1-4 3 16,11-2 0-16,18 0 2 0,12 0-3 16,9-11-5-16,9-10-12 0,8 0-19 0,8-4-78 15,-2 2-211-15,-2-2-18 0</inkml:trace>
        </inkml:traceGroup>
        <inkml:traceGroup>
          <inkml:annotationXML>
            <emma:emma xmlns:emma="http://www.w3.org/2003/04/emma" version="1.0">
              <emma:interpretation id="{6692CD56-ECA7-4B9B-A8E2-AE01D4F6C8BE}" emma:medium="tactile" emma:mode="ink">
                <msink:context xmlns:msink="http://schemas.microsoft.com/ink/2010/main" type="inkWord" rotatedBoundingBox="26855,8062 27604,8123 27533,8989 26785,8928"/>
              </emma:interpretation>
            </emma:emma>
          </inkml:annotationXML>
          <inkml:trace contextRef="#ctx0" brushRef="#br0" timeOffset="8376.22">2110 1792 437 0,'0'0'69'0,"0"0"-19"0,0 0-10 16,0 0-5-16,0 0-2 0,0 0-4 0,0 0-3 15,0 0-5-15,0 0 0 16,-30 0-1-16,30 0-1 0,0 0-3 16,20 0-4-16,8 0-3 0,12-4-3 0,6-2-2 15,6-3-3-15,-1-2-2 0,2 1-3 16,-3-3-11-16,5 5-35 0,-7-2-84 15,1 2-187-15,-13 3-2 0</inkml:trace>
          <inkml:trace contextRef="#ctx0" brushRef="#br0" timeOffset="8882.86">2519 1471 604 0,'0'0'56'16,"0"0"-20"-16,0 0-19 0,0 0-7 0,0 0 2 16,0 0 3-16,0 0 5 0,0 0 0 15,0 0-1-15,0 0-1 0,47 64-3 16,-27-49 1-16,3-2-4 0,2-3-1 15,-3 0-1-15,-3-4-2 0,3 4-1 16,-11-6-2-16,6 3-2 0,5-3-2 16,-5 6 1-16,3 3-2 0,-4 1 0 15,-5 5 0-15,0 1-1 0,-5 8 1 16,-3 2 0-16,-3 4 0 0,0 1-1 16,-13 1 2-16,-4 1-2 0,-2 0 0 0,-4 1 5 15,-2-1-4-15,-2 1 3 0,-4-2-3 16,3 1-1-16,-4-3-2 0,2 1-5 15,-3 3-14-15,2 3-49 0,-1 1-209 16,2-7-70-16</inkml:trace>
        </inkml:traceGroup>
        <inkml:traceGroup>
          <inkml:annotationXML>
            <emma:emma xmlns:emma="http://www.w3.org/2003/04/emma" version="1.0">
              <emma:interpretation id="{D5336F4B-B932-4746-AB18-AA86EDC19E9D}" emma:medium="tactile" emma:mode="ink">
                <msink:context xmlns:msink="http://schemas.microsoft.com/ink/2010/main" type="inkWord" rotatedBoundingBox="28046,8075 29302,8178 29251,8801 27995,8699"/>
              </emma:interpretation>
            </emma:emma>
          </inkml:annotationXML>
          <inkml:trace contextRef="#ctx0" brushRef="#br0" timeOffset="9405.96">3299 1451 690 0,'0'0'61'0,"0"0"-14"15,0 0-24-15,0 0-13 0,0 0-8 16,0 0-1-16,0 0 2 0,0 0 0 16,0 0 2-16,29 66-1 0,-25-31 0 0,-1 2-2 15,-3 4-1-15,0-5 1 0,0-9 0 16,0 1-3-16,0-10 1 0,0-1-3 15,0 0-2-15,0-8 2 0,0-1-6 16,0-8-14-16,0 4-22 0,0 2-68 16,0 1-196-16,4-1-11 0</inkml:trace>
          <inkml:trace contextRef="#ctx0" brushRef="#br0" timeOffset="9722.85">3276 1910 691 0,'0'0'43'0,"0"0"-1"0,0 0-19 16,0 0-14-16,0 0-5 0,127-32-3 0,-84 24-1 16,-3-1-3-16,-2 3-9 0,-3 2-25 15,-12 2-57-15,5 2-171 0,-10 0-55 16</inkml:trace>
          <inkml:trace contextRef="#ctx0" brushRef="#br0" timeOffset="10058.9">3999 1830 632 0,'0'0'40'0,"0"0"5"0,0 0-13 16,113-21-9-16,-86 21-6 16,-8 0-8-16,-2 6-2 0,-9 3-3 15,-8 9-1-15,0 12-1 0,-8 1 0 0,-11 14 4 16,-2-4-5-16,-2 0 6 0,1-6-4 15,8-10-1-15,6-10 3 0,6 0 2 16,2-9 5-16,2 2 5 0,19 1 0 16,10-9-3-16,15-4-5 0,7-13-6 15,6-10-6-15,2-9-14 0,2-4-31 0,0-2-212 16,-4 4-90-16</inkml:trace>
        </inkml:traceGroup>
        <inkml:traceGroup>
          <inkml:annotationXML>
            <emma:emma xmlns:emma="http://www.w3.org/2003/04/emma" version="1.0">
              <emma:interpretation id="{2BFE345A-FFB6-49C8-B882-76B30407F2BB}" emma:medium="tactile" emma:mode="ink">
                <msink:context xmlns:msink="http://schemas.microsoft.com/ink/2010/main" type="inkWord" rotatedBoundingBox="29672,7975 32076,8172 31959,9600 29555,9403"/>
              </emma:interpretation>
              <emma:one-of disjunction-type="recognition" id="oneOf3">
                <emma:interpretation id="interp3" emma:lang="" emma:confidence="1">
                  <emma:literal/>
                </emma:interpretation>
              </emma:one-of>
            </emma:emma>
          </inkml:annotationXML>
          <inkml:trace contextRef="#ctx0" brushRef="#br0" timeOffset="38223.01">5400 1941 287 0,'0'0'51'0,"0"0"-10"0,0 0-5 15,0 0-1-15,0 0 2 0,0 0-2 16,0 0 0-16,0 0 2 0,0 0-6 16,0 0-2-16,-22-4-6 0,22 2-9 0,0 0 0 15,0 0-1-15,0-5-2 16,3 1 1-16,7-5-3 0,-1 1 0 16,-3-1-3-16,2 3 0 0,-4 4-1 15,4-7 0-15,-4 7 0 0,-1 0 1 0,1 0-2 16,-4 4-2-16,3-6 2 0,1 2 1 15,1-3 0-15,-1 3 0 0,-4 4-1 16,1-6 0-16,4 2-1 0,-3-3 1 16,1 3 0-16,-3 4 1 0,0-2-1 15,0 2 0-15,3-3 0 0,-3 2 1 0,2-2-3 16,-2 2 0-16,0-2 0 0,2 1-1 16,-2 0 1-16,0 2 0 0,2-2-2 15,-2 2 2-15,0-2-1 16,3 2 0-16,-3-2 0 0,0 2 4 0,0-3-3 15,0 3 0-15,1-1 0 0,-1 1-5 16,0-3 4-16,0 3 0 0,0 0 0 16,0 0 2-16,0 0-3 0,-1 0 0 15,-2 0-1-15,1 0 1 0,0 0 1 16,0 0 0-16,-1 0-1 0,2 0 0 0,-8 0 0 16,4 0-1-16,-8 0 2 0,-2 9 1 15,4-1-2-15,-3 5-2 0,1 2 2 16,4-5-3-16,-5 5 3 0,8-5 0 15,-3 1 0-15,2-1 1 0,3-5-1 16,3 0-1-16,-1 2 1 0,-1-1 0 16,2 1 0-16,-3 7 2 0,1-7-2 0,1-1 0 15,-1 11 1-15,3-9 2 16,-1 1-3-16,1 8 4 0,0-9-3 16,0 9-1-16,0 0 0 0,0-5 1 0,0 1-1 15,4-3 1-15,1 3 0 0,0-5-1 16,1 3 1-16,-3-7-1 0,5 8 0 15,-3-9 0-15,-1 1 0 0,2 6 0 16,-2-6 1-16,0 1-1 0,1-1 0 16,-5-4 1-16,4 2 0 0,2 0 0 0,-2 1 1 15,3 1 0-15,-7-4-1 0,0 0 1 16,6 0-1-16,2 0 1 16,-2 0 0-16,7 0-1 0,-7-4 0 15,2-5 2-15,4 1-3 0,-4-3 2 0,4-6-2 16,-1 0-2-16,5-6 2 0,-3 2-4 15,-2 4 4-15,-1 3-4 0,-4 5 4 16,-2 5-1-16,1 0 1 0,-5 4-2 16,0-3 0-16,4 3 1 0,5 7-1 15,1 7 6-15,5 10-5 0,-3 2 5 0,1-2-4 16,0 1 0-16,1-4 1 0,-1-4-2 16,0-4 1-16,-5-2 0 0,-4-7 0 15,2 0 1-15,-6-4 1 16,0 0-1-16,4 0 1 0,1-6 0 0,3-11 1 15,1-10-3-15,-5-5 0 0,1-5-5 16,-4-4 4-16,2-3-3 0,-2 4 4 16,-1 8 1-16,3 5 0 0,-3 8-1 15,0 11 0-15,2 0 0 0,-2 8-1 16,0-3-3-16,0 3-4 0,1-1-7 0,-1 1-8 16,3-3-14-16,-3 3-17 0,1 0-25 15,11 0-57-15,-4 0-124 0,7 7-35 16</inkml:trace>
          <inkml:trace contextRef="#ctx0" brushRef="#br0" timeOffset="38991.62">6024 2155 380 0,'0'0'71'0,"0"0"-12"16,0 0-12-16,0 0-12 0,0 0-9 16,0 0-5-16,0 0-7 0,0 0-2 15,0 0-3-15,-17 0-2 16,17 0 0-16,-2 0-1 0,2 0 1 0,-3 0 2 15,3 0 0-15,-1 0 1 0,1-1 3 16,-3 1-1-16,3 0 0 0,-1-3-2 16,1 3-3-16,-3 0-1 0,3-1-2 15,0-2 0-15,0 1 0 0,0 0 0 16,0 0 0-16,0 0-1 0,0 0 2 0,0-1 0 16,0 2-1-16,0-2 0 0,0-3-1 15,3 2 1-15,1 0-1 0,4-5 0 16,-3 7 0-16,-1-2-1 0,2 2-2 15,-6 2 1-15,0-2-2 0,0 2 1 16,1 0 0-16,2 0-1 0,-1 0 1 16,0 0-1-16,0 0-1 0,2 0 2 15,-1 4-1-15,1 11 0 0,-2-1 0 16,-2 1 1-16,0 0 1 0,0-7-1 16,0 1-1-16,0-9 1 0,0 6-2 0,0 3 2 15,0-3 1-15,4 6 0 0,6-2 0 16,6 1 0-16,7 4 0 0,0-3 0 15,-1-1 0-15,4 2 0 0,-6 0 0 16,-4-3-1-16,-3 2 0 0,-6-2 0 16,-4 1-1-16,-3 11 2 0,-3-4-1 0,-11 8 1 15,-12-5 0-15,-6-1-2 0,-2-2 0 16,-5-2 1-16,4-3 0 16,-1-2-1-16,13-6-1 0,6-2-4 15,3-1-6-15,8-2-10 0,-3 0-16 0,2 1-27 16,7-1-59-16,-1 0-118 0,1 0-56 15</inkml:trace>
          <inkml:trace contextRef="#ctx0" brushRef="#br0" timeOffset="39212.97">6424 2490 596 0,'0'0'20'0,"0"0"-3"0,0 0-5 16,0 0-2-16,0 0 0 0,0 0-5 15,21 139-2-15,-39-95-2 0,0-2-2 16,-7 0 0-16,3-2-1 0,-1-6 1 0,3-5-8 16,-6-8-18-16,7-9-70 0,-2-8-184 15</inkml:trace>
          <inkml:trace contextRef="#ctx0" brushRef="#br0" timeOffset="39605">6818 2296 666 0,'0'0'47'15,"0"0"-4"-15,0 0-14 0,0 0-18 0,0 0-7 16,0 0-3-16,0 0-2 0,0 0-4 16,116-22-7-16,-75 13-10 0,0 2-19 15,-9-5-28-15,3 6-56 0,-14-3-124 16,-6 5-28-16</inkml:trace>
          <inkml:trace contextRef="#ctx0" brushRef="#br0" timeOffset="39736.35">7174 2253 563 0,'0'0'82'16,"0"0"-22"-16,0 0-10 0,0 0-19 0,0 0-9 16,0 0-12-16,0 0-6 0,0 0-5 15,0 0-7-15,0 0-21 0,62 26-36 16,-49-26-163-16,8-4-92 0</inkml:trace>
          <inkml:trace contextRef="#ctx0" brushRef="#br0" timeOffset="30179.49">5055 1361 294 0,'0'0'42'0,"0"0"0"15,0 0 9-15,0 0 1 0,0 0 2 16,-86 148-8-16,63-75-7 0,2 11-4 15,1 8-6-15,3 5-3 0,5 2-5 16,8-2-7-16,4-1 0 0,8-3-9 16,17-5-3-16,8-9-2 0,12-7-3 15,14-12-7-15,11-12-30 0,10-15-93 16,3-14-169-16</inkml:trace>
        </inkml:traceGroup>
        <inkml:traceGroup>
          <inkml:annotationXML>
            <emma:emma xmlns:emma="http://www.w3.org/2003/04/emma" version="1.0">
              <emma:interpretation id="{08C50905-F8CE-401C-8DF5-73F4D172867F}" emma:medium="tactile" emma:mode="ink">
                <msink:context xmlns:msink="http://schemas.microsoft.com/ink/2010/main" type="inkWord" rotatedBoundingBox="32488,8435 33719,8535 33648,9409 32416,9308"/>
              </emma:interpretation>
              <emma:one-of disjunction-type="recognition" id="oneOf4">
                <emma:interpretation id="interp4" emma:lang="" emma:confidence="1">
                  <emma:literal/>
                </emma:interpretation>
              </emma:one-of>
            </emma:emma>
          </inkml:annotationXML>
          <inkml:trace contextRef="#ctx0" brushRef="#br0" timeOffset="40952.5">7715 2134 356 0,'0'0'69'0,"0"0"-10"0,0 0-10 16,0 0-11-16,0 0-12 0,0 0-6 0,0 0-1 16,0 0-1-16,0 0 1 0,5-66-2 15,-4 59-2-15,2 1-2 0,1-7-2 16,-2 9-2-16,1-3-2 0,-1 3-1 15,-2 4 0-15,3-6-7 0,2 2 6 16,-4 0-7-16,3 0 6 0,-4 4 0 16,3-7-1-16,1 3 3 0,-2-1-2 15,2 1 1-15,-4 4 2 0,3-6-2 16,0 2 1-16,0 0-1 0,1 0-1 16,-4 4-1-16,0-2 0 0,0 2-1 0,1-3-1 15,2 2 3-15,-1-2-4 0,1 1 2 16,-2 0 1-16,2 0-2 0,-3 0 2 15,1 0-1-15,-1 0-1 0,3 0 0 16,-3-1 0-16,2 2-1 0,-2-2 1 16,0 1 1-16,2 0-1 0,-2 2 2 15,0-2-1-15,2 0-1 0,-2 2 1 16,0-2-2-16,0 2 1 0,0-3 0 16,1 3-1-16,-1-1 0 0,0 1-1 15,0 0 1-15,0-3-1 0,0 3 1 0,0 0 1 16,0 0-1-16,0 0 0 0,0 0-1 15,0 0-2-15,0 0 3 0,0 0 0 16,0 0 0-16,0 0 1 0,0 0-2 16,-5 7 1-16,0-3 0 0,0 6 0 15,2-3-1-15,-3 3 2 0,-1 3 4 0,4 1-5 16,-4 10 5-16,1-1-5 0,-2 6 0 16,0-1 0-16,3 1 0 15,-1-1 1-15,2-1 1 0,-1-6-1 16,2 1 0-16,2-6 1 0,-2-1-1 0,2 1 1 15,1-9 0-15,0 8-1 0,0-9 2 16,0-1-1-16,0 2 1 0,1-3 3 16,3 0-4-16,1 1 2 0,-1-1-3 15,-4-4-1-15,0 0 2 0,0 0-2 16,3 0 2-16,-2 3-1 0,2-3 1 0,4 0-1 16,2 0 0-16,7 0-1 0,2-10 0 15,-5 2 1-15,3-2-2 0,-5 3 1 16,-2-1-1-16,1-1 1 0,-6 5 0 15,2 0-1-15,-6 4 1 0,0-2 0 16,0 2 0-16,11 0 1 0,-3 0-2 16,7 0 0-16,8 0 1 0,-4 9 0 15,7-1 0-15,-11 1 0 0,3-5-1 16,-6 0 2-16,-6-3-1 0,1 2 0 16,-7-3 1-16,0 0 2 0,6 0 0 0,-2 0-1 15,8-11 0-15,-2-6-2 0,-6 6 2 16,5-12-1-16,-5-2 1 0,2-2-1 15,-2-8 0-15,0 1-2 0,1 9 2 16,-5-1-1-16,1 12-5 0,-1 6 5 16,0-1-6-16,0 9 5 0,0-2-1 0,0 2-4 15,0-2-4-15,0-1-8 0,0 3-13 16,0 0-29-16,0 0-44 16,0 0-100-16,0 0-110 0</inkml:trace>
          <inkml:trace contextRef="#ctx0" brushRef="#br0" timeOffset="41372.1">8304 2147 590 0,'0'0'46'0,"0"0"-7"15,0 0-8-15,0 0-4 0,0 0-1 16,-19 117-6-16,16-81-3 0,2 2-4 0,-2 0-4 16,3-2-2-16,0-11-1 0,0 1-2 15,0-10 1-15,0-7-2 0,0 0 0 16,0-9 1-16,0 0 2 15,0 0 1-15,0 0 0 0,13-3-1 0,4-10-2 16,6-8-1-16,0-2-2 0,-1 2 3 0,4 4 1 16,1 3 1-16,-8 3 0 15,-6 6 1-15,0 2-3 0,-5 3-2 16,-2 0 0-16,7 0-3 0,-3 2 1 16,-1 6-1-16,3 9-1 0,-6-4-2 0,-3 2-1 15,1-1-5-15,-4-7-9 0,2 10-17 16,1-9-26-16,-3 0-40 0,1 2-81 15,-1-10-125-15</inkml:trace>
          <inkml:trace contextRef="#ctx0" brushRef="#br0" timeOffset="41573.55">8717 1890 704 0,'0'0'55'15,"0"0"-11"-15,0 0-10 0,122 124-16 16,-95-73-4-16,-4 6-6 0,-3 4-2 16,-6 2-1-16,-8 2-4 0,-6 2 1 15,0 0-2-15,-14-1-3 0,-9-5-5 0,-9-3-24 16,-8-5-112-16,-9-4-182 0,-9-12-23 16</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1:33.75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A34150DF-F656-4856-9B92-34A7683049C8}" emma:medium="tactile" emma:mode="ink">
          <msink:context xmlns:msink="http://schemas.microsoft.com/ink/2010/main" type="inkDrawing" rotatedBoundingBox="24155,7577 33838,7911 33834,8035 24151,7701" semanticType="underline" shapeName="Other"/>
        </emma:interpretation>
      </emma:emma>
    </inkml:annotationXML>
    <inkml:trace contextRef="#ctx0" brushRef="#br0">0 57 129 0,'0'0'45'0,"0"0"-6"0,0 0-1 15,0 0-8-15,0 0 1 0,0 0-8 16,0 0 1-16,0 0-1 0,0 0 1 0,0 0 0 15,43-37-2-15,-32 33-3 0,-4 1-4 16,7 2-4-16,1-2-2 0,3 3-4 16,11 0 0-16,-2 0-3 0,9 0 0 15,-3 0 1-15,-2 0-1 0,1 4 1 16,-1-1-2-16,4-2 2 0,-2 2 0 0,1-1 0 16,-1 0 0-16,1 0 1 0,-1-2 1 15,1 2-1-15,2 0 1 0,1 0 5 16,4 0-5-16,-1 3 3 15,1-3-4-15,3 0-2 0,-3 0 0 0,0 0-1 16,2 0 2-16,-4 0-3 0,1 0 0 16,-2 0 0-16,-2-2 0 0,-3 2 1 15,1 1 0-15,-1-3-1 0,2 1 0 16,-4 2 1-16,2-2-1 0,1-1 1 16,-1 3 0-16,3-3-1 0,3 0 1 0,-2 0-1 15,0 2 0-15,2 0 0 0,-2-2 0 16,3 0 0-16,-4 2 1 0,2-2-1 15,-5 0 0-15,2 0 0 0,-2 0 1 16,-2 0-1-16,1 0 1 0,-1 0 0 16,1 0 1-16,2 0 0 0,2 0 0 15,-2 0-1-15,5 0 1 0,1-2-1 16,0 0 0-16,-3 0 0 0,2-1 1 16,-15 3-1-16,3-1 0 0,0 1 1 15,-9-3-1-15,7 3 1 0,-10-1 0 0,-3-2-2 16,3 3 1-16,-10-2 2 0,13 2-3 15,-10 0 4-15,11 0-3 0,11 0 0 16,-1 0 1-16,9 0-1 0,-2 0 0 16,-3 0 0-16,1 0 0 0,-11 0 0 15,4 0 1-15,-1 0 0 0,-7 0-1 0,8 0 1 16,-9 0-2-16,1 0 1 0,7 0-1 16,-9 0 1-16,10 0 0 15,-2 0 0-15,0 0-2 0,8 0 1 16,2 0 1-16,-3 0-1 0,4 0 0 0,3 0 1 15,-2 0-2-15,3 0 2 0,0 0 0 16,-3 2-2-16,-1-2 1 0,-1 0 1 16,-4 0-1-16,-8 0 1 0,4 0-1 15,0 0 0-15,3 0 0 0,6 0 0 16,-4 0 0-16,1 0 0 0,1 0 0 0,2 3 0 16,1-3 0-16,2 1-1 0,-1-1 0 15,2 3 0-15,0-2 1 0,0 4 0 16,0-3 0-16,-2 3-1 15,0-4 1-15,-2 2 1 0,-3-2-1 0,1 2 0 16,-5-1 0-16,2 2 0 0,-1-2 1 16,2 0-1-16,-1 1 0 0,2 1-1 15,3-3 1-15,3 2 0 0,1-1 1 16,0 0-1-16,1-2 1 0,-1 2-1 16,1 1 0-16,-4-2 0 0,-1 2 0 0,2-2 0 15,-5 2 0-15,1-1 1 0,-11-2-1 16,5 0 2-16,-1 2-2 0,4-2-2 15,9 0 4-15,-4 2-4 0,-3-2 2 16,3 0 0-16,-5 0 0 0,4 2 2 16,-3-2-2-16,3 2 0 0,1 1 0 15,-1-3 0-15,1 1 0 0,1 2 0 16,-1-2 0-16,1 4 0 0,-2-3 1 16,0 0-1-16,-3 0 2 0,-3 0-2 15,1 0 0-15,0 0 0 0,-3 0 0 0,0 1 0 16,2 2 0-16,1-4 0 0,1 4 0 15,2-4-2-15,3 1 4 0,0 2-2 16,2-1 0-16,2-2 1 0,-1 4-1 16,0-3 0-16,-2 0 1 0,-1 0-2 15,-2 1 1-15,-2-1 0 0,-10-1 0 0,4 3 0 16,-2-4 1-16,4 0-1 16,-3 0 1-16,3 0-1 0,-1 0 1 15,-9 0-1-15,12 0 0 0,-5 0 1 16,-5 0-1-16,8 0 0 0,-2 0-1 0,-10 0 1 15,13 0 0-15,-5 0 0 0,-5 0 1 16,6 0-1-16,-8 0 0 0,2 0 0 16,-2 0 0-16,2 0 0 0,-2 0 1 15,2 0-2-15,-2 0 1 0,1 0 0 16,7 0 0-16,-1 0 0 0,0 3 0 0,-1 1 0 16,2-2 1-16,-7 0-2 0,7 0 1 15,0 1 0-15,-10-2 0 0,10 2 0 16,-7-3 0-16,-3 2 0 15,2-2 1-15,1 2-1 0,5 0 1 0,-6-2-1 16,7 2 0-16,0 1 1 0,-1-1-1 16,0-1-1-16,1 2 1 0,5-2 0 15,-2 2-1-15,6 0 1 0,-1-2 0 16,-9 1 0-16,2 0 1 0,0-2-2 16,-8 2 1-16,10 0 1 0,-1-2-1 0,-9 2 0 15,7-2 1-15,-7 2-1 0,1-2 0 16,-1 0 0-16,1 0 0 0,7 0 0 15,-5 0-1-15,4 0 1 0,-7 0 0 16,2 0 0-16,11 0 0 0,-11 0 1 16,12 0-1-16,-2 0 0 0,-1 0 1 15,1 0 0-15,1 0-1 0,-3 0 0 16,-8 0 0-16,8 0 0 0,-1 0 1 16,-8 0-1-16,9 0 0 0,-1 0-1 15,-1 0 0-15,0 0 1 0,0 0 0 0,0 0 0 16,-7 0 1-16,6 0-1 0,-7 0 2 15,0 0-2-15,0 2 0 0,-1-2 0 16,0 0 0-16,0 0 1 0,1 0-2 16,-3 0 1-16,3 0 0 0,0 0 0 15,-2 0 1-15,2 0 0 0,-3 0-2 0,3 0 1 16,1 0-1-16,-3 0 1 16,3 0 0-16,-1 0 0 0,1 0 1 15,-1 0-2-15,1 0 1 0,-4 0 0 16,3 0 1-16,-1 0-1 0,1 0 0 0,0 0 1 15,0 0-1-15,-1 0 0 0,1 0 0 16,1 0 0-16,0 0-1 0,-1 0 2 16,0 0-1-16,2 3 0 0,4-1 1 15,-6 0-2-15,6 2 2 0,-9-2-1 16,1 1 0-16,0-2 0 0,0 1 1 0,-1 2-1 16,-1-4 1-16,1 3-1 0,-7-3 0 15,2 1 1-15,-3-1 0 0,2 0 0 16,-2 0 0-16,3 3 0 15,-9-3-1-15,0 0 0 0,0 0 1 0,10 0-1 16,-2 2 1-16,1-2-1 0,-1 0 0 16,1 0 1-16,0 0-1 0,5 0 1 15,3 0 0-15,-3 2 0 0,1-2-1 16,-8 0 0-16,7 2 0 0,-5-2 0 16,5 0 0-16,3 0 0 0,-3 2 0 0,2-2 0 15,-1 3 0-15,-1-3 0 0,0 2 0 16,2-1 0-16,-10-1 2 0,8 4-2 15,-5-4 0-15,-1 0 0 0,6 1 0 16,-5-1 0-16,8 0 0 0,-3 2 0 16,4-2 1-16,-4 0-1 0,3 0 1 15,9 0 0-15,-2 3 0 0,-1-3 1 16,3 1 0-16,1-1 1 0,-1 2 2 16,1 0 0-16,0-2 2 0,-2 2 1 15,-8-2 1-15,10 0 0 0,-1 0 0 0,-12 3-1 16,12-2-1-16,-12-1-1 0,0 3-1 15,4-3 0-15,-11 0 0 0,0 2-1 16,0-2 0-16,2 0-1 0,-4 0-1 16,4 3-1-16,-9-3-2 0,0 0-1 15,0 0-2-15,1 0-9 0,2 1-31 0,-3-1-148 16,0 0-125-16</inkml:trace>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1:45.506"/>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34A610D2-8F1C-40EE-87E5-6EEDAA070438}" emma:medium="tactile" emma:mode="ink">
          <msink:context xmlns:msink="http://schemas.microsoft.com/ink/2010/main" type="inkDrawing" rotatedBoundingBox="24014,12923 33593,12808 33594,12891 24015,13006" shapeName="Other"/>
        </emma:interpretation>
      </emma:emma>
    </inkml:annotationXML>
    <inkml:trace contextRef="#ctx0" brushRef="#br0">0 105 54 0,'0'0'19'16,"0"0"2"-16,0 0 5 0,0 0 11 15,0 0 2-15,0 0-1 0,0 0-6 16,0 0-11-16,0 0-6 0,0 0 2 16,71 10-3-16,-56-8 2 0,12 1-2 15,3-1-1-15,3-2 0 0,12 0-4 0,4 0-1 16,0 0-1-16,4 0-3 0,1 0 1 15,0 0 2-15,4 0-2 0,-4 0 3 16,2-2 1-16,1-3 0 0,-2 3 0 16,2 2-1-16,-6-2 1 0,2 2-3 15,-3 0 3-15,-1 0-1 0,0 0-2 0,-1 0-2 16,2 0 0-16,1 0-3 0,3 0-1 16,3 0 0-16,2 0 0 15,4 0 0-15,0-4 1 0,3 2-1 16,1 0-1-16,-3 1 0 0,2 1 1 0,-6 0 0 15,-3 0 1-15,-2 0-1 0,-1 0 0 16,-1 0-2-16,-3 0 0 0,5 1 2 16,0 1 0-16,1-2 2 0,3 0-1 15,2 0 0-15,2 0 0 0,2 0-1 16,5-2 1-16,-3 1-1 0,0 1 0 0,-4 0 0 16,-4 0 2-16,-2 0-2 0,-2 0 0 15,1 0 0-15,-1 0 0 0,4 0 0 16,1-6 1-16,6 5-1 15,-2-3 1-15,4-3 0 0,3 2-1 0,1 1 1 16,4 0-1-16,4 0 0 0,-2 1 3 16,7-3-3-16,-1 2 1 0,2 0-1 15,3 2-1-15,1 0 1 0,0 0 1 16,0-1-1-16,-4 3 1 0,1 0-1 16,-5 0-1-16,-5 0 1 0,-1 0 0 0,-4 0 1 15,-1 3-1-15,1-1 1 0,-3-2-2 16,2 0 1-16,5 0 0 0,0 0 0 15,5 0 1-15,1 0-2 0,2 0 1 16,-2 0 0-16,-3 0-1 0,-5 0 1 16,0 0 0-16,-5 0 0 0,-3 0 0 0,-3 2 0 15,-3 0 1-15,-1 1-1 0,-2-2 0 16,0 3 0-16,-2-4 0 16,-2 0 0-16,-2 0-1 0,1 0 1 15,-7 0 0-15,0 0 0 0,-4-4 1 0,1 0-1 16,-2 0 1-16,-2-1-1 0,-2 1 0 15,-4 3 0-15,-9-2 0 0,1 1 0 16,0-2 0-16,-8 3 1 0,11-2 0 16,2 0-1-16,-1-1-1 0,10 0 1 15,0 2 0-15,0 0-1 0,2 2 2 0,3-2-1 16,-2 0 0-16,3 2 1 0,1 0-3 16,-4 0 2-16,4 0 0 15,-4 0 0-15,2 0 1 0,0 0-1 16,4 0 0-16,0 0 0 0,6 0 0 0,5 0 0 15,-3 0 0-15,7 0 0 0,1 2 0 16,3 0 0-16,0-2 0 0,1 2 1 16,0 0 0-16,-1 2-1 0,-3 0 0 15,-4-3 0-15,-2 1-2 0,-3 1 2 16,1-3 0-16,-2 0 0 0,-3 1 2 0,3-1-2 16,1 0 0-16,5 0 0 0,2 0 1 15,4 0 0-15,8 0 3 0,7 0 1 16,4 0-1-16,1 4 3 15,-4 1 0-15,-8-1 1 0,-10 0 2 0,-10 0-1 16,-19-2 2-16,-14 1-2 0,-11-2-3 16,-9-1-2-16,0 0-4 0,0 0-4 15,3 4-4-15,-2-4-7 0,-1 0-34 16,0 0-210-16,0 0-16 0</inkml:trace>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1:16.127"/>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D6DE40F6-3126-4CD1-A337-15E10448F512}" emma:medium="tactile" emma:mode="ink">
          <msink:context xmlns:msink="http://schemas.microsoft.com/ink/2010/main" type="writingRegion" rotatedBoundingBox="26990,11798 29143,11677 29178,12287 27024,12409"/>
        </emma:interpretation>
      </emma:emma>
    </inkml:annotationXML>
    <inkml:traceGroup>
      <inkml:annotationXML>
        <emma:emma xmlns:emma="http://www.w3.org/2003/04/emma" version="1.0">
          <emma:interpretation id="{1848E804-592F-4271-BB59-307B1C79A5F4}" emma:medium="tactile" emma:mode="ink">
            <msink:context xmlns:msink="http://schemas.microsoft.com/ink/2010/main" type="paragraph" rotatedBoundingBox="26990,11798 29143,11677 29178,12287 27024,12409" alignmentLevel="1"/>
          </emma:interpretation>
        </emma:emma>
      </inkml:annotationXML>
      <inkml:traceGroup>
        <inkml:annotationXML>
          <emma:emma xmlns:emma="http://www.w3.org/2003/04/emma" version="1.0">
            <emma:interpretation id="{00ECE668-BE49-4652-AD66-AB0B02CEAE75}" emma:medium="tactile" emma:mode="ink">
              <msink:context xmlns:msink="http://schemas.microsoft.com/ink/2010/main" type="line" rotatedBoundingBox="26990,11798 29143,11677 29178,12287 27024,12409"/>
            </emma:interpretation>
          </emma:emma>
        </inkml:annotationXML>
        <inkml:traceGroup>
          <inkml:annotationXML>
            <emma:emma xmlns:emma="http://www.w3.org/2003/04/emma" version="1.0">
              <emma:interpretation id="{00643DBA-D80E-4B84-AA0A-0C10ED8488DB}" emma:medium="tactile" emma:mode="ink">
                <msink:context xmlns:msink="http://schemas.microsoft.com/ink/2010/main" type="inkWord" rotatedBoundingBox="26990,11798 29143,11677 29178,12287 27024,12409"/>
              </emma:interpretation>
              <emma:one-of disjunction-type="recognition" id="oneOf0">
                <emma:interpretation id="interp0" emma:lang="" emma:confidence="0">
                  <emma:literal>#k</emma:literal>
                </emma:interpretation>
                <emma:interpretation id="interp1" emma:lang="" emma:confidence="0">
                  <emma:literal># K</emma:literal>
                </emma:interpretation>
                <emma:interpretation id="interp2" emma:lang="" emma:confidence="0">
                  <emma:literal># k</emma:literal>
                </emma:interpretation>
                <emma:interpretation id="interp3" emma:lang="" emma:confidence="0">
                  <emma:literal>#K</emma:literal>
                </emma:interpretation>
                <emma:interpretation id="interp4" emma:lang="" emma:confidence="0">
                  <emma:literal>#V.</emma:literal>
                </emma:interpretation>
              </emma:one-of>
            </emma:emma>
          </inkml:annotationXML>
          <inkml:trace contextRef="#ctx0" brushRef="#br0">2257 5420 297 0,'0'0'75'0,"0"0"-11"16,0 0-12-16,0 0-5 0,0 0-9 0,0 0-3 15,0 0-3-15,0 0-2 0,132-35-6 16,-82 22-3-16,10-2-7 0,7-1-3 15,6-2-4-15,0-1-3 16,-3 2-3-16,-2 2-4 0,-10 1-4 0,-8 1-3 16,-8 2-8-16,-12 3-14 0,-4 2-9 15,-12 4-21-15,-5 0-26 0,8 2-32 16,-10 0-70-16</inkml:trace>
          <inkml:trace contextRef="#ctx0" brushRef="#br0" timeOffset="304.65">2581 5556 590 0,'0'0'62'0,"0"0"-17"16,0 0-22-16,0 0-9 0,144-6-2 0,-87-2-2 16,8-1-3-16,2-4-4 0,3 1-6 15,-1-2-5-15,-3-3-16 16,-6-1-54-16,-3 0-212 0,-7-3-26 0</inkml:trace>
          <inkml:trace contextRef="#ctx0" brushRef="#br0" timeOffset="-928.27">2654 5341 365 0,'0'0'43'16,"0"0"-9"-16,0 0-6 0,0 0-3 15,0 0 3-15,0 0-6 0,7-117 1 16,-6 111-1-16,6-5 2 0,-5 6-1 16,-1-2-2-16,2 3-3 0,-3 4-3 0,0-3-1 15,0 3-3-15,0 0-1 0,0-2-5 16,0 2-2-16,0-2-1 0,0 2-1 15,0 0 1-15,0 7 2 0,0 15 1 16,0 15 4-16,0 11 2 0,-3-2 2 16,2 2 0-16,-4 1-2 0,4-4-3 0,-3-3-1 15,-1 1-2-15,3-5-1 16,-3-2 2-16,1-3-4 0,0-10 3 16,-1-3-7-16,4-6 2 0,0-8 0 15,1 0-1-15,0-6 1 0,-3 0-3 0,3 0-1 16,0 3-8-16,0-1-12 0,0-2-28 15,0 0-38-15,0 0-85 0,3-16-129 16</inkml:trace>
          <inkml:trace contextRef="#ctx0" brushRef="#br0" timeOffset="-585.38">2993 5131 548 0,'0'0'34'0,"0"0"-12"0,0 0-7 16,0 0-5-16,0 0 4 15,0 0 1-15,0 0 1 0,-22 131 1 0,19-89 1 16,2 2-5-16,-3 3-1 0,2-3-3 16,-2 3-1-16,0-5-2 0,-1 1-1 15,3-3 2-15,0-4-7 0,2-10 4 16,0-1-5-16,0-9 0 0,0-8-2 16,0 1-3-16,0-9-5 0,0 0-14 0,0 4-29 15,6 2-78-15,-2-1-148 0</inkml:trace>
          <inkml:trace contextRef="#ctx0" brushRef="#br0" timeOffset="1647.24">3826 5212 368 0,'0'0'65'0,"0"0"-14"15,0 0-7-15,0 0-10 0,0 0-2 16,0 0-4-16,0 0-4 0,0 0-3 15,0 0-7-15,0 0-2 0,7-61-5 16,-1 65 2-16,2 13-1 0,2 8 1 16,-3 4-2-16,-2 7 0 0,-1 0-2 0,-3 2 1 15,-1 0-1-15,3-1-1 16,-3 0-2-16,0-12 0 0,0-1 0 16,0-4 0-16,0-4-1 0,0 1-1 15,0-9 1-15,0 0 0 0,0-8 0 0,0 0 3 16,0 0 1-16,0 0 0 0,0 0 1 15,10-3-2-15,9-14-1 0,4-10-1 16,4-13 0-16,2-11-2 0,-1-5 0 16,4 0-2-16,-2 2 2 0,-6 10-3 15,-1 10 0-15,-7 14-3 0,-2 3-8 0,-5 6-10 16,-5 6-16-16,2 1-19 16,-6 4-39-16,0-1-60 0,0 1-120 15</inkml:trace>
          <inkml:trace contextRef="#ctx0" brushRef="#br0" timeOffset="1832.33">4012 5439 601 0,'0'0'68'0,"0"0"-23"0,0 0-18 16,131 73-14-16,-89-58-8 15,1 0-5-15,-2-5-6 0,-1 1-8 0,0-2-24 16,1 0-78-16,-4 0-185 0</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3:36.91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919F8D72-BAC9-418D-B9B7-E8C4B8B98BD6}" emma:medium="tactile" emma:mode="ink">
          <msink:context xmlns:msink="http://schemas.microsoft.com/ink/2010/main" type="inkDrawing" rotatedBoundingBox="25416,14950 31579,15099 31578,15141 25414,14992" semanticType="underline" shapeName="Other"/>
        </emma:interpretation>
      </emma:emma>
    </inkml:annotationXML>
    <inkml:trace contextRef="#ctx0" brushRef="#br0">-1-1 176 0,'0'0'43'0,"0"0"-11"0,0 0-11 15,0 0-7-15,0 0-6 0,0 0-3 16,0 0 1-16,0 0-3 0,0 0 2 16,-10 0 3-16,10 0 1 0,0 0 4 15,0 0 2-15,4 0 0 0,13 0 1 0,6 4 0 16,1-1 0-16,8 0-1 0,2-2-4 15,-1 1-3-15,3 2-4 0,4 0-1 16,0 3-2-16,4-3-1 0,2 0 2 16,-1 1-1-16,0-1-2 0,-2-3 1 15,-1 2 0-15,-5-1 1 0,-1 0 2 16,-2-2 1-16,-11 2 2 0,4-2 2 16,0 0-2-16,3 0 2 0,6 0-2 15,-3 0-2-15,1 0-1 0,-1 0-1 16,2 0-1-16,-2 0 1 0,1 0-1 0,2 0-1 15,0 0 2-15,1 0-1 0,0 2 0 16,3 0 0-16,0 0 2 0,3 0-2 16,-1 1 1-16,-1-3 0 0,-1 2 1 15,0 0-1-15,2 1 0 0,1-2 0 16,1 1-1-16,0 1 0 0,4-2-1 16,3 1 1-16,-1 0-1 0,5-2 0 15,-2 2 0-15,1-2 1 0,-4 0-1 16,0 0 1-16,-1 0 2 0,1 0-1 15,-2 0 1-15,3 0 1 0,-3 0 1 0,-2 0 1 16,1 0-2-16,-1 0 0 0,0 0-2 16,2 3-1-16,3-2 0 0,-1-1 0 15,1 3 1-15,-4-1-2 0,5 1 1 16,-6-2 0-16,-2-1 0 0,-2 2 0 16,-2-2 0-16,0 3 0 0,-3-3 2 0,3 0-2 15,0 2 1-15,3-2 0 0,-1 1-1 16,2-1 6-16,-3 0-6 15,-1 4-1-15,1-4 1 0,-1 0-6 16,-5 0 7-16,-2 0 1 0,2 0-2 0,-11 0-1 16,3 0 1-16,0 0-3 0,-1 0 2 15,10 0 2-15,-5 0-1 0,-1 0 4 16,3 3-4-16,2-2 3 0,0 4-5 16,0-5 1-16,1 2 1 0,-1-2-1 15,1 0 0-15,-2 0 1 0,2 2 0 0,0-2 0 16,-12 0 1-16,6 3-2 0,-2-3 1 15,-10 0-1-15,9 1 1 0,1-1 2 16,-1 3-3-16,7-3 1 0,-2 2 0 16,1-2-1-16,-1 0 0 0,1 3 2 15,-1-2-2-15,-1-1 0 0,-8 2 1 16,4-2-3-16,1 0 2 0,-8 0 0 16,7 0 1-16,-3 0 0 0,-7 0-1 15,9 0-2-15,-3-2 2 0,-6-2 0 16,7 2 1-16,-1 2 3 0,-5 0-5 0,9 0 0 15,0 0 0-15,-1 0 0 0,9 0 0 16,-3 0 2-16,-3 0-2 0,2 2 1 16,-1 2 1-16,-3-2-1 0,3 3 0 15,-2-2 0-15,0-1 0 0,2 1-1 16,-1-2 1-16,2-1 0 0,4 3 1 0,0-3-1 16,6 0 0-16,1 0 1 15,3 0-1-15,3 0 0 0,1 0 1 16,1 0-1-16,3 0 1 0,-3 0 0 15,3 0 1-15,-6 0 2 0,2 2 1 0,-2 2 2 16,-4-1 2-16,0-1-1 0,-1 0 2 16,-2 0-1-16,-3 2-3 0,-1 1-1 15,-2-4-1-15,-10 3-2 0,1-2-1 16,-11-2 0-16,-8 0-3 0,2 2-3 16,-8-2-4-16,0 0-18 0,0 0-32 0,0 0-100 15,-1 0-124-15</inkml:trace>
  </inkml:traceGroup>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3:38.47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2A2FA432-B599-4C16-A729-561F8FA29C1F}" emma:medium="tactile" emma:mode="ink">
          <msink:context xmlns:msink="http://schemas.microsoft.com/ink/2010/main" type="inkDrawing" rotatedBoundingBox="25525,15190 31496,15401 31494,15454 25523,15244" semanticType="underline" shapeName="Other"/>
        </emma:interpretation>
      </emma:emma>
    </inkml:annotationXML>
    <inkml:trace contextRef="#ctx0" brushRef="#br0">0 4 119 0,'0'0'16'16,"0"0"-2"-16,0 0-3 0,0 0-1 15,0 0 1-15,0 0 0 0,0 0 4 16,0 0 3-16,0 0 3 0,0 0 0 0,63-2-1 15,-35 2 1-15,3-3-2 0,9 3 0 16,-1 0 0-16,-2 0-4 0,3 0-3 16,-3 0-1-16,2 0-2 0,-2 0-1 15,3 0 1-15,0 0-5 0,2 0-1 16,1 0 0-16,-2 0-2 0,2 0 1 0,0 3-1 16,0-1 2-16,-1 0-1 0,-2 1 0 15,-3 0 1-15,-1 0 3 16,-1 1 1-16,0-2 3 0,0 0 1 15,1 1 0-15,4-2 0 0,3 2-2 0,2-1-1 16,2-2-2-16,-1 2-1 0,-2-2-3 16,-3 0 1-16,1 2-1 0,1-2-1 15,-2 1 1-15,2-1-2 0,0 3 1 16,2-3-1-16,0 0 2 0,3 0-2 16,0 0 1-16,2 2 0 0,-1-2-1 0,1 0 1 15,0 0-1-15,0 0 0 0,3 0 0 16,0 0 1-16,-1 0-2 0,1 0 2 15,-5 0 0-15,2 0 0 16,1 0 1-16,-3 2-1 0,2-2 1 0,-1 0-1 16,1 3 1-16,0-3 2 0,2 1-3 15,-2-1 0-15,-2 3 0 0,2-2-1 16,1 2 0-16,2-1-1 0,-1 0 1 16,0 0 0-16,1 1 0 0,-4-2 0 15,-4 2 0-15,0-3 1 0,-5 4 0 0,-3-2-1 16,-3-1 1-16,-1 2-1 0,-1-1 0 15,-2 3 1-15,1-4-1 0,-2 2 0 16,2-2 0-16,4 2 1 0,1-3-2 16,1 2 0-16,1 0 1 0,2-2-1 15,-1 2 2-15,1-2 0 0,0 2-1 16,-4-2 0-16,3 0 0 0,-4 0 1 16,-3 0 0-16,-8 2 0 0,2-2-1 15,-2 0 2-15,-7 0-1 0,14 0-1 16,-7 0 1-16,3 3-1 0,7-3-1 0,-1 0 1 15,2 0 0-15,-2 0 0 0,-2 4 1 16,3-2-1-16,-2-1-1 0,-1 2 1 16,1-1 0-16,-1 0 0 0,-1 0 1 15,-7 0 0-15,0 0 0 0,4 0-1 16,1 0 0-16,9-2 0 0,-3 3 0 0,2-1 0 16,1 0 0-16,2-1 2 15,2 4-2-15,1-4 0 0,1 2 2 16,1 0-3-16,-1-2 2 0,0 3-1 15,-2-1 0-15,-1 1 0 0,1-2 1 0,-1 0 0 16,1 0 0-16,2 1 1 0,0-2 0 16,4-1 0-16,-1 3 2 0,0-2 0 15,1 2 3-15,-1-1 0 0,2 2-1 16,-2 0 2-16,3 0-1 0,-5 1-1 16,-1-1 0-16,-3-2 0 0,-1 3 3 0,-3-4-1 15,-12 2 1-15,-1-3-1 0,-6 0-1 16,-8 0-1-16,5 4 1 0,-5-4-3 15,-2 0-1-15,0 0-3 16,-7 0-4-16,0 0-11 0,0 0-35 0,0 0-231 16,-12-13-23-16</inkml:trace>
  </inkml:traceGroup>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1:58.586"/>
    </inkml:context>
    <inkml:brush xml:id="br0">
      <inkml:brushProperty name="width" value="0.04667" units="cm"/>
      <inkml:brushProperty name="height" value="0.04667" units="cm"/>
      <inkml:brushProperty name="color" value="#00CCFF"/>
      <inkml:brushProperty name="fitToCurve" value="1"/>
    </inkml:brush>
    <inkml:brush xml:id="br1">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779BF93F-2A62-40E7-9109-55DB05639359}" emma:medium="tactile" emma:mode="ink">
          <msink:context xmlns:msink="http://schemas.microsoft.com/ink/2010/main" type="writingRegion" rotatedBoundingBox="25684,13535 33852,13782 33742,17432 25574,17185"/>
        </emma:interpretation>
      </emma:emma>
    </inkml:annotationXML>
    <inkml:traceGroup>
      <inkml:annotationXML>
        <emma:emma xmlns:emma="http://www.w3.org/2003/04/emma" version="1.0">
          <emma:interpretation id="{34ECC4FB-4068-4861-A7DE-CC86F0D989A9}" emma:medium="tactile" emma:mode="ink">
            <msink:context xmlns:msink="http://schemas.microsoft.com/ink/2010/main" type="paragraph" rotatedBoundingBox="26202,13550 33852,13782 33820,14859 26169,14627" alignmentLevel="1"/>
          </emma:interpretation>
        </emma:emma>
      </inkml:annotationXML>
      <inkml:traceGroup>
        <inkml:annotationXML>
          <emma:emma xmlns:emma="http://www.w3.org/2003/04/emma" version="1.0">
            <emma:interpretation id="{214CB06C-4155-4A9A-B51E-ADF84DE6F015}" emma:medium="tactile" emma:mode="ink">
              <msink:context xmlns:msink="http://schemas.microsoft.com/ink/2010/main" type="line" rotatedBoundingBox="26202,13550 33852,13782 33820,14859 26169,14627"/>
            </emma:interpretation>
          </emma:emma>
        </inkml:annotationXML>
        <inkml:traceGroup>
          <inkml:annotationXML>
            <emma:emma xmlns:emma="http://www.w3.org/2003/04/emma" version="1.0">
              <emma:interpretation id="{A0A69845-F8BF-458A-A169-E3467C1EDB40}" emma:medium="tactile" emma:mode="ink">
                <msink:context xmlns:msink="http://schemas.microsoft.com/ink/2010/main" type="inkWord" rotatedBoundingBox="26202,13550 31202,13701 31169,14779 26169,14627"/>
              </emma:interpretation>
              <emma:one-of disjunction-type="recognition" id="oneOf0">
                <emma:interpretation id="interp0" emma:lang="" emma:confidence="1">
                  <emma:literal/>
                </emma:interpretation>
              </emma:one-of>
            </emma:emma>
          </inkml:annotationXML>
          <inkml:trace contextRef="#ctx0" brushRef="#br0">830-1949 457 0,'0'0'76'0,"0"0"-23"0,0 0-19 16,0 0-5-16,0 0-3 0,0 0-5 0,0 0-3 16,0 0-4-16,0 0-2 0,0 6-3 15,0-6 1-15,0 0-1 0,0 0-1 16,0 3 1-16,0-3 0 15,0 0-2-15,0 0 1 0,0 0-1 0,0 0 0 16,0 0 0-16,0 0-2 0,0 0-2 16,3 0 0-16,-3 0-1 0,0 0 1 15,0 0 1-15,1-7-4 0,2 1 1 16,1-6-1-16,1-1-2 0,0 2 3 16,3 2 1-16,-3-3-2 0,1 4 3 0,-2 4 0 15,4-4-3-15,-4 3 2 0,0 1 0 16,3-7 1-16,-2 7 2 0,3-3-3 15,4-3 0-15,-1 4-1 16,6-5-1-16,-4 3 1 0,4 0 1 0,-4 2-1 16,-1-1 1-16,0 3-1 0,-4 2 0 0,6 0 0 15,-5 0-1-15,-4 0 1 16,10 2 0-16,-7 0-1 0,5 0-1 16,1 0 1-16,-1 0 1 0,0 4-1 15,-3 2 1-15,3 0-1 0,-3 3 0 0,1 1 0 16,-2 0-1-16,1 1 2 0,-4 2-3 15,5 6 2-15,-6-7 0 0,0 9 0 16,0-5 2-16,-5 0-2 0,1 0 0 16,-1 1 0-16,0 7 0 0,0-7 0 15,-1 8 4-15,-1-1-4 0,-2-8 3 0,1 7-3 16,2-11-1-16,-2-5 1 16,3 1 0-16,-2-2 0 0,-1 1 1 15,2-1-1-15,-2 0 0 0,3-6 2 16,0 0-1-16,0 0 1 0,0 3 2 0,0-2-3 15,0-1 0-15,-1 0 1 0,1 3-2 16,0-3 2-16,0 0 1 0,-3 2-1 16,3-2 1-16,0 0 0 0,0 2-1 15,0-2 2-15,0 0-1 0,0-2-2 16,0-13-4-16,8-10 3 0,4-6-6 0,-1-2 6 16,5 4-1-16,-2 2 1 0,5 0 1 15,4 3-1-15,0 1 1 0,1 7-1 16,-1-1 0-16,-6 8 2 15,-7 3-4-15,3 2 4 0,-7 2-2 0,-1 0 0 16,8-1 0-16,-6 3-2 0,8 0 1 16,3 10 0-16,0 4-1 0,0 5 1 15,1 3 1-15,-3 6 0 0,-5-1-1 16,2 3 2-16,-5-3-2 0,1 2 0 16,-5-9 5-16,1 1-4 0,-4-6 5 0,-1-7-5 15,3 0-3-15,-3-8 2 0,0 0-2 16,0 0 0-16,0 2-1 0,1 0-7 15,-1 0-10-15,0-2-28 0,0 0-37 16,0-4-67-16,0-14-169 0</inkml:trace>
          <inkml:trace contextRef="#ctx0" brushRef="#br0" timeOffset="372.37">1880-1909 458 0,'0'0'72'16,"0"0"-20"-16,0 0-20 0,0 0-4 16,0 0-2-16,0 0-1 0,0 0 1 15,0 0-3-15,0 0-1 0,0 0-3 16,62 19-6-16,-31-19-6 0,-8 0-3 0,3 0-2 16,-7 0 0-16,-11 0-2 0,9 0 0 15,-8 0-2-15,-2 0-1 16,2 0-1-16,-9 0-3 0,0 0-5 15,0 0-10-15,3 0-11 0,-2 0-19 0,-1 0-36 16,3 0-109-16,3-1-95 0</inkml:trace>
          <inkml:trace contextRef="#ctx0" brushRef="#br0" timeOffset="1153.2">653-2407 453 0,'0'0'45'16,"0"0"-12"-16,0 0-11 0,0 0-1 15,-115 103 4-15,92-48 3 0,3 10-1 0,3 6-1 16,4 6-5-16,4-1-1 0,9 2 1 15,3-2-4-15,13-3-3 0,11-6-7 16,9-1-4-16,11-5-2 0,9-6-5 16,10-5-5-16,1-10-22 0,6-11-54 15,3-13-213-15,1-12-21 0</inkml:trace>
          <inkml:trace contextRef="#ctx0" brushRef="#br0" timeOffset="611.27">2441-2098 648 0,'0'0'56'0,"0"0"-11"15,0 0-29-15,0 0-8 16,0 0-3-16,0 0 2 0,0 0 2 16,0 0-2-16,13 113-2 0,-13-75-1 15,0-2-2-15,0 2-2 0,3-2 3 0,-1-3-6 16,0 1 0-16,-2-5-11 0,-2-3-32 15,-7-7-62-15,-7-9-200 0,3-3-12 16</inkml:trace>
          <inkml:trace contextRef="#ctx0" brushRef="#br0" timeOffset="1548.2">2795-2369 592 0,'0'0'43'0,"0"0"9"0,0 0-6 0,63 122-17 15,-36-74-12-15,0 5-3 0,-1 4-5 16,-5 2-2-16,-6 1-2 0,-7 1-2 15,-8-1 2-15,0-2-2 0,-17-4 1 16,-9-3-2-16,-5-6-3 0,-5-4 0 16,0-3 1-16,2-8-1 0,0-4-2 15,4-6-2-15,11-7-10 0,6-8-19 16,7-2-42-16,6-3-136 0,0-4-105 16</inkml:trace>
          <inkml:trace contextRef="#ctx0" brushRef="#br0" timeOffset="2179.86">3765-2008 570 0,'0'0'40'0,"0"0"0"0,0 0-8 16,0 0-12-16,-119 55-1 0,88-24-4 16,-1 5-4-16,1 1-2 0,-1 4-6 15,1 1-2-15,1-4-7 0,3-2-3 0,4-3-7 16,1-4-35-16,8-7-98 16,3-11-152-16</inkml:trace>
          <inkml:trace contextRef="#ctx0" brushRef="#br0" timeOffset="2004.36">3476-1972 621 0,'0'0'61'0,"0"0"-19"0,0 0-16 16,0 0-2-16,0 0-3 0,0 0-2 16,0 0-7-16,0 0-5 0,115 114 3 0,-87-83-7 15,1 1 3-15,1 1-5 0,-3-4-2 16,0-1-1-16,-4-2-2 0,-9-10 0 15,-1 1-4-15,-4-6-9 0,-5-6-26 16,0 2-30-16,-4-7-124 0,0 0-118 16</inkml:trace>
          <inkml:trace contextRef="#ctx0" brushRef="#br0" timeOffset="2707.89">4124-1974 463 0,'0'0'76'0,"0"0"-21"0,0 0-22 16,0 0-8-16,0 0-4 0,0 0-1 16,0 0-4-16,0 0-4 0,0 0-3 15,0 0-1-15,39-11 1 0,-22 20 1 0,2 7 3 16,-2 0-3-16,-7 5 2 0,0 4-6 15,-3 2 0-15,-3 7 2 0,-4-1-4 16,-2 5 1-16,-16 2-4 0,-2-4-1 16,-7-1-1-16,1-3 0 0,3-6 1 15,9-8-2-15,3-7 2 0,11 1 0 0,0-3 0 16,13 1 2-16,14 3 1 16,10-11-1-16,12-2-2 0,9-2-5 15,5-11-13-15,-1-4-35 0,1-4-80 16,-5-4-183-16</inkml:trace>
          <inkml:trace contextRef="#ctx0" brushRef="#br0" timeOffset="3247.52">4820-1972 469 0,'0'0'73'16,"0"0"-24"-16,0 0-17 0,0 0-5 15,0 0-10-15,0 0-3 0,0 0-2 0,0 0-5 16,79 122 3-16,-87-89-5 0,-4 5 2 15,-4-2-3-15,0 2-3 0,0-2 0 16,3-2-1-16,1-3 1 0,3-8-1 16,5-8 0-16,2-7 1 0,2-1 1 15,0-1 3-15,0 0 4 0,2-2-1 0,15-4-1 16,10-16-2-16,10-12-4 16,6-7 0-16,3-10-2 0,4-1 0 15,6-4-1-15,0-1-3 0,-3 5-1 16,-5 4-3-16,-8 9 2 0,-15 9-2 0,-8 11-3 15,-11 10-13-15,-6 3-20 0,0-5-43 16,-5 3-74-16,-10 2-118 0</inkml:trace>
          <inkml:trace contextRef="#ctx0" brushRef="#br0" timeOffset="3388.99">5012-1585 688 0,'0'0'68'0,"0"0"-24"15,124 69-19-15,-74-50-16 0,-1 0-6 16,-2 0-8-16,0-2-14 0,-5-3-75 16,-2-5-218-16,-7-9-27 0</inkml:trace>
        </inkml:traceGroup>
        <inkml:traceGroup>
          <inkml:annotationXML>
            <emma:emma xmlns:emma="http://www.w3.org/2003/04/emma" version="1.0">
              <emma:interpretation id="{2970B2BA-4651-44F1-89A0-E983AF5B2AFD}" emma:medium="tactile" emma:mode="ink">
                <msink:context xmlns:msink="http://schemas.microsoft.com/ink/2010/main" type="inkWord" rotatedBoundingBox="31707,13855 33848,13920 33828,14582 31687,14517"/>
              </emma:interpretation>
              <emma:one-of disjunction-type="recognition" id="oneOf1">
                <emma:interpretation id="interp1" emma:lang="" emma:confidence="1">
                  <emma:literal/>
                </emma:interpretation>
              </emma:one-of>
            </emma:emma>
          </inkml:annotationXML>
          <inkml:trace contextRef="#ctx0" brushRef="#br1" timeOffset="-151014.52">5989-1824 18 0,'0'0'29'0,"0"0"10"16,0 0 7-16,0 0-4 16,0 0-1-16,0 0-9 0,0 0-2 15,0 0-7-15,0 0 0 0,-9-26-2 0,7 18 3 16,0 1 0-16,2 1 4 0,0 6 2 15,-3-2 1-15,3 2 1 0,0-2-6 16,-1 0-6-16,1-1-3 0,0 1-5 16,-3 0-1-16,3 0-2 0,0 0-4 15,0 0 0-15,0 1-3 0,0-2 0 0,0 1-1 16,-1 0-1-16,1 0 1 16,0 2-1-16,0-2 0 0,0 2-1 0,0 0 1 15,0 0-1-15,0 0 4 0,0 0-1 16,0 14 4-16,0 8 4 0,8 7-4 15,1 0 5-15,-2-2-5 0,0-1-2 16,2-1 0-16,-5-6-2 0,2 2 0 16,-2-3 0-16,0-3 0 0,2 8-1 15,-2 1 1-15,-1-7 1 0,1 6 0 16,-2-9 0-16,1-7 0 0,-2 7 0 0,2-7 1 16,-2-1 1-16,4 9-1 0,-4-9 0 15,2-1-1-15,-2 2 0 0,-1-7 0 16,0 0-2-16,0 0 3 15,3 3-1-15,-1-1 1 0,1 0 0 0,-2 0 1 16,2-2 1-16,-2 0 0 0,2 2-1 16,7-2 1-16,7 0-2 0,6-6 0 15,6-7 1-15,1-1-4 0,1-3 1 16,5-4 1-16,1 0-3 0,8-6 1 16,3 1 1-16,3-1-2 0,1-2 1 0,1 1 1 15,-1 0-2-15,-1 1 2 0,-3 2-5 16,0 0 5-16,1 2-3 0,0 0 4 15,-2 1-1-15,4 4 1 0,-5 1 0 16,-1 3 0-16,-5-1 1 0,-9 2-2 16,-8 5 1-16,-10 3 0 0,-7 3 1 15,-6 2-2-15,0-2 3 0,0 2-1 16,2 0-1-16,0-2-2 0,-1 2 0 16,2-2-2-16,-1 2-1 0,1-3 0 15,-2 3-3-15,2 0 0 0,-3 0-2 0,1-1-7 16,2 1-18-16,3-5-27 0,2-3-99 15,2 2-151-15</inkml:trace>
          <inkml:trace contextRef="#ctx0" brushRef="#br1" timeOffset="-150430.33">6156-2129 457 0,'0'0'30'0,"0"0"-4"0,0 0-11 0,0 0-6 15,0 0-4-15,0 0 3 0,0 0-2 16,0 0 1-16,32 121-2 0,-23-73 1 15,-1 3 7-15,-2 5-4 0,1-5 5 16,-1 2-4-16,-1-4-1 0,3-4 4 16,0-4-2-16,1-3 2 0,-2-7-3 0,4-4 0 15,-5-10 3-15,7-2 2 16,1-2 1-16,-2-8 1 0,11 2 0 16,5-7 0-16,8 0-2 0,17-8-4 15,6-7-2-15,8-4-2 0,10-5-2 0,12 0-1 16,11-4 0-16,15-3-1 0,11-3 2 15,9-1-2-15,4-3 0 0,-1 2-1 16,-12 0-6-16,-13 3 3 0,-17 3-3 16,-18 2 4-16,-15 8 0 0,-14 1-1 15,-20 6-1-15,-12 7 0 0,-12 4-3 0,-5 2-3 16,0-3-15-16,9 3-26 16,0-1-72-16,-1 1-189 0,1 0-2 15</inkml:trace>
        </inkml:traceGroup>
      </inkml:traceGroup>
    </inkml:traceGroup>
    <inkml:traceGroup>
      <inkml:annotationXML>
        <emma:emma xmlns:emma="http://www.w3.org/2003/04/emma" version="1.0">
          <emma:interpretation id="{C51DFD55-C3CC-4FA8-B6F8-7773036F1246}" emma:medium="tactile" emma:mode="ink">
            <msink:context xmlns:msink="http://schemas.microsoft.com/ink/2010/main" type="paragraph" rotatedBoundingBox="25590,15979 32269,16053 32255,17266 25577,17192" alignmentLevel="1"/>
          </emma:interpretation>
        </emma:emma>
      </inkml:annotationXML>
      <inkml:traceGroup>
        <inkml:annotationXML>
          <emma:emma xmlns:emma="http://www.w3.org/2003/04/emma" version="1.0">
            <emma:interpretation id="{8F0BFD89-4361-4296-B285-984BA4101E6A}" emma:medium="tactile" emma:mode="ink">
              <msink:context xmlns:msink="http://schemas.microsoft.com/ink/2010/main" type="line" rotatedBoundingBox="25590,15979 32269,16053 32255,17266 25577,17192"/>
            </emma:interpretation>
          </emma:emma>
        </inkml:annotationXML>
        <inkml:traceGroup>
          <inkml:annotationXML>
            <emma:emma xmlns:emma="http://www.w3.org/2003/04/emma" version="1.0">
              <emma:interpretation id="{960A3584-8CAF-4071-AEC7-AD0EE6517199}" emma:medium="tactile" emma:mode="ink">
                <msink:context xmlns:msink="http://schemas.microsoft.com/ink/2010/main" type="inkWord" rotatedBoundingBox="25590,15985 27755,16009 27741,17216 25577,17192"/>
              </emma:interpretation>
              <emma:one-of disjunction-type="recognition" id="oneOf2">
                <emma:interpretation id="interp2" emma:lang="" emma:confidence="1">
                  <emma:literal/>
                </emma:interpretation>
              </emma:one-of>
            </emma:emma>
          </inkml:annotationXML>
          <inkml:trace contextRef="#ctx0" brushRef="#br0" timeOffset="134863.48">-100 1032 136 0,'0'0'29'0,"0"0"-2"0,0 0-5 16,0 0-7-16,0 0-2 0,0 0-1 0,0 0 2 16,0 0 3-16,0 0 4 15,-46 10 3-15,43-10 1 0,2 2 2 16,-2-2 5-16,3 0 3 0,0 3-1 15,0-3 1-15,0 0-9 0,20 0-7 0,8-3-4 16,11-5-2-16,3 1-1 0,3 0 1 16,3 1-1-16,2-2 3 15,-2 0-4-15,0 2-1 0,-1-1-3 0,-7 4-3 16,-11-2-2-16,-7 5 1 0,-4 0-2 16,-13 0 0-16,4 0-3 0,-9 0-2 0,0 0-1 15,0 0-2-15,0 0-1 16,3 0-3-16,-3 5-6 0,0 2-9 0,-12 2-19 15,4 2-35-15,5-6-47 16,-1-2-101-16</inkml:trace>
          <inkml:trace contextRef="#ctx0" brushRef="#br0" timeOffset="135079.84">39 1192 502 0,'0'0'35'0,"0"0"6"16,0 0-8-16,0 0-13 0,0 0-10 16,0 0-7-16,0 0-3 0,144 14-6 15,-92-14-14-15,-2 0-132 0,0 0-128 16</inkml:trace>
          <inkml:trace contextRef="#ctx0" brushRef="#br0" timeOffset="120743.72">17 53 225 0,'0'0'63'0,"0"0"-11"0,0 0 2 0,0 0-5 15,0 0 0-15,0 0-4 0,0 0-7 16,0 0-6-16,0 0-2 0,-4-39-3 15,4 38-3-15,0-2-4 16,0 1-4-16,-2 0-5 0,2 0-3 0,0-1-2 16,0 2-4-16,-2 1 0 0,2-3-2 15,0 3-1-15,0 0 2 0,-2 0-1 16,2 0 1-16,0 17 4 0,0 7-3 16,0 7 5-16,0 4-3 0,4-2 0 15,1 0-1-15,-1 1 0 0,-3 2 0 0,4-3-1 16,-2 0 1-16,-3 1-1 0,0 0 0 15,0-5-2-15,0 1 1 0,-3-12 0 16,-3 3 1-16,2-5-1 0,-3-2 2 16,4 1-1-16,0-9 1 0,1 0 0 15,2-6 0-15,-2 0 0 0,2 0 0 16,0 1 1-16,0 2 1 0,0 0 0 16,0-2-1-16,0-1 2 0,0 0-2 15,0 0 1-15,0 0 1 0,4-10-5 16,9-11 2-16,4-6-2 0,-1-2-1 0,4-5 2 15,-2-3-2-15,5 1 1 0,3-2 0 16,1 0-1-16,2 4-1 0,2 5 2 16,4 3-1-16,-4 6 2 0,1 2-2 15,-5 7 0-15,-7 2 1 0,0 2-1 16,-7 2 0-16,-8 4-1 0,1 1 0 16,-6 0 0-16,0 0 0 0,0 0-2 15,3 0 1-15,-2 0-1 0,2 0-3 16,-1 0-1-16,1 0-3 0,-2 0-10 15,2 0-17-15,-3 0-29 0,0 0-47 0,0 6-92 16,-3 5-90-16</inkml:trace>
          <inkml:trace contextRef="#ctx0" brushRef="#br0" timeOffset="121036.8">196 261 445 0,'0'0'32'0,"0"0"9"15,0 0-4-15,0 0-11 0,17 108 1 0,-3-76-3 16,5 0-1-16,4-1-2 0,3-3-6 15,4 1-2-15,3-4-4 0,3-4-1 16,4-6-3-16,4-2-4 0,2-9 2 16,2-2-4-16,5-2-5 0,-7-2-18 15,3-11-66-15,-8-10-200 0,1-3-18 16</inkml:trace>
          <inkml:trace contextRef="#ctx0" brushRef="#br0" timeOffset="122547.83">1368 327 177 0,'0'0'54'0,"0"0"0"0,0 0 2 0,0 0-1 16,0 0-4-16,0 0-7 15,0 0-4-15,0 0-10 0,0 0-5 16,0 0-4-16,-36 3-5 0,35-2 1 0,1-1-1 16,-3 3 1-16,3-3 0 0,0 6-1 15,13 1 1-15,8 5-1 0,12-2 0 16,12-3-2-16,8-4 1 0,11 0-1 16,8-3-1-16,6 0-3 0,-5 0-4 15,-1 0-1-15,-14 0-1 0,-16 0-2 0,-11 0-1 16,-11 0 1-16,-11 0-1 0,-2 0 0 15,-7 0 0-15,0 0 1 16,0 0-2-16,0 0-1 0,0 0 0 0,0 0-3 16,-1-6 1-16,-4 2-1 0,1 1-4 15,-4-1-10-15,2 0-17 0,-1 0-21 16,-8-6-40-16,7 7-78 0,-6-3-123 16</inkml:trace>
          <inkml:trace contextRef="#ctx0" brushRef="#br0" timeOffset="122819.87">1597 77 610 0,'0'0'50'0,"0"0"-1"0,0 0-15 0,0 0-18 16,0 0-7-16,0 0 0 0,0 0 3 16,0 0-3-16,53 132-1 0,-49-85-2 15,-2 2-2-15,-2 0-2 0,0 2-1 16,0-1-3-16,-7 1 1 0,-2-3-6 16,0-3-5-16,-3-5-34 0,3-13-84 0,0-12-182 15</inkml:trace>
        </inkml:traceGroup>
        <inkml:traceGroup>
          <inkml:annotationXML>
            <emma:emma xmlns:emma="http://www.w3.org/2003/04/emma" version="1.0">
              <emma:interpretation id="{A0B2F78E-5881-446E-BF65-C682229AF7D2}" emma:medium="tactile" emma:mode="ink">
                <msink:context xmlns:msink="http://schemas.microsoft.com/ink/2010/main" type="inkWord" rotatedBoundingBox="28306,16009 32269,16053 32260,16868 28297,16823"/>
              </emma:interpretation>
              <emma:one-of disjunction-type="recognition" id="oneOf3">
                <emma:interpretation id="interp3" emma:lang="" emma:confidence="1">
                  <emma:literal/>
                </emma:interpretation>
              </emma:one-of>
            </emma:emma>
          </inkml:annotationXML>
          <inkml:trace contextRef="#ctx0" brushRef="#br0" timeOffset="142086.97">3032 369 260 0,'0'0'62'0,"0"0"-14"15,0 0-15-15,0 0-7 0,0 0 2 16,0 0 2-16,0 0 0 0,0 0-4 16,0 0-4-16,0 0-4 0,-18 3 0 15,18-3 0-15,-3 0-2 0,3 0-3 16,-1 0-5-16,1 0-1 0,0 0-3 0,0 0-1 16,0-11 3-16,0 2-2 15,0-7 2-15,0 1-1 0,4 0 0 16,0 3 0-16,2-1 2 0,1 3-2 15,-1 0 0-15,2 1 1 0,1 1-1 0,-1 1 1 16,2 1-1-16,1-1 1 0,-7 5 0 16,10 0-1-16,3 2 0 0,6 0 0 15,0 0-1-15,-1 2 0 0,-1 7-1 16,-2 0 0-16,2 7-2 0,-5 1 1 16,0 4-1-16,-8 4 1 0,-2 7 1 0,-6 2-1 15,0 1 0-15,-2 3 0 0,-9 0-2 16,-3-1 2-16,-1-1-2 15,2-4 2-15,5-9-1 0,-1-4 0 16,4-9-1-16,2-3 1 0,1-1 2 0,2-6 1 16,0 0 4-16,0 0 1 0,0 0 0 15,0-9-3-15,0-16-2 0,0-12-3 16,10-17 1-16,5 2-1 0,6 2 0 16,5 6 0-16,1 3 1 0,2 13-1 15,-2 4 2-15,-6 10-3 0,-8 4 1 0,-7 9 1 16,1 1-1-16,7 0 1 0,4 15-2 15,2 6 2-15,-3 6-1 0,0 7 1 16,-3 1-1-16,-1 3 1 0,1 3-1 16,-1-2-1-16,0-1 0 0,-3-2-1 15,2-13 0-15,-5-2 0 0,-3-6 0 16,-1-9-1-16,1 0-1 0,-4-6-2 16,0 0-1-16,0 0-7 0,2 0-15 15,-2 0-18-15,3-4-26 0,2-15-48 16,0-10-89-16,5-7-83 0</inkml:trace>
          <inkml:trace contextRef="#ctx0" brushRef="#br0" timeOffset="142424.19">3885 447 427 0,'0'0'70'0,"0"0"-12"15,0 0-19-15,0 0-12 0,0 0-7 16,0 0-5-16,0 0-6 0,0 0-4 0,0 0-3 16,0 0-2-16,118 14 0 0,-103-9-4 15,-7-3-1-15,7 2-8 0,0 1-9 16,-10-3-37-16,4 0-77 0,-5-2-140 16</inkml:trace>
          <inkml:trace contextRef="#ctx0" brushRef="#br0" timeOffset="142703.01">4275 258 404 0,'0'0'72'0,"0"0"-13"16,0 0-25-16,0 0-14 0,0 0-2 16,0 0-2-16,0 0 2 0,0 0-5 15,50 111-1-15,-50-68-7 0,0 0-1 16,-3 4-4-16,-1-5 0 0,1 0-3 0,0-6 0 16,3-3-6-16,0-10-5 15,0-10-16-15,4-2-62 0,0-7-184 16</inkml:trace>
          <inkml:trace contextRef="#ctx0" brushRef="#br0" timeOffset="142921.25">4747 153 559 0,'0'0'18'0,"0"0"1"16,124 80 0-16,-95-42-1 0,-6 7-4 15,-7 7-6-15,-9 2-5 16,-7 3-3-16,-5 0-1 0,-13-2-1 0,-9-6 2 16,-6 0-2-16,-6-7 1 0,-1-6-6 15,0-7-2-15,3-6-9 0,5-3-18 16,11-10-62-16,9-2-172 0</inkml:trace>
          <inkml:trace contextRef="#ctx0" brushRef="#br0" timeOffset="141315.14">2826 59 227 0,'0'0'53'0,"0"0"-5"15,0 0-8-15,0 0-5 0,0 0-9 16,0 0-9-16,0 0-11 0,0 0 0 15,0 0 5-15,-107-38-1 0,76 80 4 0,-1 8 3 16,5 8-2-16,4 4 0 0,4 3-1 16,6-2-5-16,9-1-1 0,4 0-4 15,2-6-3-15,15-1 0 0,6-6-2 16,4-5-1-16,7-8-4 0,6-5-5 16,0-6-29-16,6-5-65 0,0-12-151 0</inkml:trace>
          <inkml:trace contextRef="#ctx0" brushRef="#br0" timeOffset="143404.55">5339 344 487 0,'0'0'43'0,"0"0"-1"0,0 0-12 16,0 0-8-16,126 78-6 0,-99-50-7 15,1 3-4-15,-3 1-2 16,0-1-2-16,0-1-2 0,-3-1-2 0,-3-4-2 16,-7-8-6-16,-3-1-12 0,-3-5-47 15,-5-5-86-15,2 1-119 0</inkml:trace>
          <inkml:trace contextRef="#ctx0" brushRef="#br0" timeOffset="143579.01">5626 359 309 0,'0'0'43'0,"0"0"3"16,0 0-10-16,0 0-17 0,-124 88-9 16,100-56-8-16,-2 2-7 0,3-3-5 15,5 3-17-15,5-5-59 0,4-8-147 16</inkml:trace>
          <inkml:trace contextRef="#ctx0" brushRef="#br0" timeOffset="144004.13">6124 283 452 0,'0'0'10'0,"0"0"3"0,0 0 3 0,0 0 2 15,24 114-7-15,-28-68-2 16,-9 3-6-16,-3-1 2 0,-4 0-3 0,4-2 0 16,-1-3 1-16,4-8-2 0,5-10 2 15,3-10 1-15,4-9 1 0,1-6 7 16,-3 0 7-16,3 0 4 0,0 0-2 16,13-10-4-16,13-15-9 0,7-11-4 15,5-11 1-15,4-2-4 0,2-5 0 0,0 5-1 16,1 4 1-16,-7 9-3 0,-3 8 0 15,-14 13-3-15,-9 3-4 0,-5 11-14 16,-7 1-57-16,0-4-87 0,0 4-114 16</inkml:trace>
          <inkml:trace contextRef="#ctx0" brushRef="#br0" timeOffset="144125.4">6178 639 628 0,'0'0'50'0,"0"0"-6"0,0 0-17 0,136 88-13 15,-92-67-11-15,1-2-9 0,-1-1-26 16,-3-1-114-16,0-6-161 0</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4:23.73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7C8CC531-23AA-4103-BF2B-B68154357C77}" emma:medium="tactile" emma:mode="ink">
          <msink:context xmlns:msink="http://schemas.microsoft.com/ink/2010/main" type="inkDrawing" rotatedBoundingBox="25544,17049 31484,17287 31481,17361 25541,17124" semanticType="underline" shapeName="Other"/>
        </emma:interpretation>
      </emma:emma>
    </inkml:annotationXML>
    <inkml:trace contextRef="#ctx0" brushRef="#br0">0 42 364 0,'0'0'55'0,"0"0"-5"0,0 0-18 15,0 0-18-15,0 0-6 0,0 0-1 16,0 0 2-16,0 0 0 0,0 0 2 16,143-42 2-16,-99 42 0 0,8 0-2 15,6 0 3-15,10 0-2 0,3 4-2 0,9 4-2 16,9-1-2-16,3 1-2 0,11-2-1 15,4 1-1-15,9-2 0 16,1 5-2-16,1-5 3 0,0 1-3 0,-3 1 0 16,-4 0 0-16,-5 0 0 0,-5 1 0 15,-4 0 0-15,-6 0 0 0,-2 1 0 16,-2 0-2-16,1 2 0 0,-2-2 1 16,1-1 0-16,2-4 1 0,-1-1 0 15,4-3 0-15,1 0-1 0,1 0 2 0,4-5-1 16,-4 2 0-16,2-2 1 0,-3 3-1 15,-1 0 0-15,-2 2 0 0,1 0-1 16,1 0 0-16,5 0 0 0,2 0 0 16,4 2 0-16,6 2 0 0,8 0 1 15,8 3 0-15,5-4 0 0,9 3 1 16,5 3 0-16,-1 0-1 0,-4-2 1 16,-7 5 0-16,-10-3 0 0,-11-1 1 15,-9-2 2-15,-11-3-1 0,-8 2 0 16,-5 0-1-16,-11-1 1 0,-8-2-2 0,-9-2 0 15,-15 2-1-15,-16-2 0 0,-8 0 1 16,-11 0-3-16,0 0-9 0,0 0-8 16,0 0-20-16,-15-2-28 0,-18-7-49 15,-13 2-89-15</inkml:trace>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47:16.38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F0A96479-A066-498A-847D-3FCDBB805F77}" emma:medium="tactile" emma:mode="ink">
          <msink:context xmlns:msink="http://schemas.microsoft.com/ink/2010/main" type="writingRegion" rotatedBoundingBox="3247,15788 3894,15788 3894,17130 3247,17130"/>
        </emma:interpretation>
      </emma:emma>
    </inkml:annotationXML>
    <inkml:traceGroup>
      <inkml:annotationXML>
        <emma:emma xmlns:emma="http://www.w3.org/2003/04/emma" version="1.0">
          <emma:interpretation id="{5EEAF181-801F-4917-901E-9B6B7780D409}" emma:medium="tactile" emma:mode="ink">
            <msink:context xmlns:msink="http://schemas.microsoft.com/ink/2010/main" type="paragraph" rotatedBoundingBox="3247,15788 3894,15788 3894,17130 3247,17130" alignmentLevel="1"/>
          </emma:interpretation>
        </emma:emma>
      </inkml:annotationXML>
      <inkml:traceGroup>
        <inkml:annotationXML>
          <emma:emma xmlns:emma="http://www.w3.org/2003/04/emma" version="1.0">
            <emma:interpretation id="{4647CA16-440A-42AC-948C-36452B2D821A}" emma:medium="tactile" emma:mode="ink">
              <msink:context xmlns:msink="http://schemas.microsoft.com/ink/2010/main" type="line" rotatedBoundingBox="3247,15788 3894,15788 3894,17130 3247,17130"/>
            </emma:interpretation>
          </emma:emma>
        </inkml:annotationXML>
        <inkml:traceGroup>
          <inkml:annotationXML>
            <emma:emma xmlns:emma="http://www.w3.org/2003/04/emma" version="1.0">
              <emma:interpretation id="{237BE276-B1BE-4A33-95D2-3D055DD02E73}" emma:medium="tactile" emma:mode="ink">
                <msink:context xmlns:msink="http://schemas.microsoft.com/ink/2010/main" type="inkWord" rotatedBoundingBox="3247,15788 3894,15788 3894,17130 3247,17130"/>
              </emma:interpretation>
              <emma:one-of disjunction-type="recognition" id="oneOf0">
                <emma:interpretation id="interp0" emma:lang="" emma:confidence="0">
                  <emma:literal>}</emma:literal>
                </emma:interpretation>
                <emma:interpretation id="interp1" emma:lang="" emma:confidence="0">
                  <emma:literal>3</emma:literal>
                </emma:interpretation>
                <emma:interpretation id="interp2" emma:lang="" emma:confidence="0">
                  <emma:literal>{</emma:literal>
                </emma:interpretation>
                <emma:interpretation id="interp3" emma:lang="" emma:confidence="0">
                  <emma:literal>2</emma:literal>
                </emma:interpretation>
                <emma:interpretation id="interp4" emma:lang="" emma:confidence="0">
                  <emma:literal>z</emma:literal>
                </emma:interpretation>
              </emma:one-of>
            </emma:emma>
          </inkml:annotationXML>
          <inkml:trace contextRef="#ctx0" brushRef="#br0">57 166 200 0,'0'0'82'16,"0"0"-5"-16,0 0-13 0,0 0-10 15,0 0-9-15,0 0-8 0,0 0-5 16,0 0-3-16,0 0-3 0,-37-3 0 16,37 3-5-16,-3 0-2 0,2 0-2 15,-2 0-2-15,1-4-2 0,-2 2 0 0,4 1-1 16,0-2 0-16,-4 1-2 16,4 0-1-16,0 0-1 0,0 0-2 15,0-7-1-15,0-1-1 0,0-2 0 0,0-4 0 16,10 6 1-16,-3-1-3 0,3 3 1 15,7-5-1-15,-7 7 0 0,7-4 0 16,2 1 0-16,-6 5 0 0,8-2 0 16,-2 0 0-16,-6 2 0 0,1-1 0 15,-1 1-2-15,-4 4 1 0,5 0-1 0,0 0-1 16,-1 0 2-16,4 4-2 0,-7 2 0 16,7 7 1-16,-2 2 0 0,-1-1 0 15,6 8-1-15,-6-1 1 0,-4-7-2 16,-1 3 3-16,0 2-2 0,-9-7 1 15,5 13-1-15,-2 1 1 0,-3 2 3 16,2 7-2-16,-2-10 4 0,0 3-4 16,0-4-1-16,2-4 0 0,0 7-1 15,2-5 1-15,-1-6-1 0,3 3 1 16,-2-7 1-16,5-3-1 0,-1 1 1 0,1-3 0 16,1-1-1-16,-6-4 1 0,9 2-1 15,-7-4 1-15,2 0 0 0,1 2 0 16,-5-2-1-16,2 0 0 0,1 0 0 15,-1-2 0-15,-6-4 1 0,6 0-1 16,-4-1 0-16,3 1-1 0,-5 6 1 16,0-2 0-16,0 2 0 0,0-2 0 15,1 0-3-15,-1 0 2 0,0 0 0 16,0 2 0-16,0-3 0 0,-1 3 0 16,-12 5 0-16,4 9 1 0,-1 10 2 0,6 5-1 15,4 6 0-15,0 5 0 0,10 6-1 16,3 7 3-16,10 4 1 0,0 4 2 15,2 0-2-15,-2-2 2 0,-1-4-4 16,-4-3 2-16,-8-4 2 0,-5-6-4 16,-5-4 5-16,-10-2-8 0,-13-4-1 0,-16-5-5 15,-11-2-22-15,-17-7-61 16,-18-5-232-16,-19-5-26 0</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4:24.41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5FC86793-007F-442D-B2CB-C08069F1F438}" emma:medium="tactile" emma:mode="ink">
          <msink:context xmlns:msink="http://schemas.microsoft.com/ink/2010/main" type="inkDrawing" rotatedBoundingBox="25691,17283 31253,17589 31243,17775 25681,17468" semanticType="underline" shapeName="Other"/>
        </emma:interpretation>
      </emma:emma>
    </inkml:annotationXML>
    <inkml:trace contextRef="#ctx0" brushRef="#br0">0 0 220 0,'0'0'73'0,"0"0"-8"0,0 0-15 16,0 0-11-16,0 0-11 0,0 0-8 16,0 0-5-16,0 0-3 0,0 0-2 15,0 0-2-15,-19 23-3 0,55-6-2 16,3 0 0-16,1-2-1 0,-1-2 1 16,4 4 2-16,1-3 4 0,3 3 0 15,9 0 6-15,4-3-3 0,10 3-2 16,3-2-1-16,12-2-2 0,2-1-2 0,12-3 0 15,4-3-2-15,11 0-1 0,3-2 0 16,5 0-2-16,4 1 0 0,3-1 0 16,-2 2-2-16,3-2 2 0,1 2 0 15,-1-2 0-15,3 3 1 0,2-5 0 16,0 2-2-16,6-1 2 0,2-3 0 0,6 1-1 16,1-1 2-16,-4 0-1 15,4 3-1-15,-5-3 1 0,2 2 1 16,2 0 2-16,3 4 5 0,-2 1 2 15,3 1 2-15,-1 2-2 0,-5 1 0 0,-7-1-2 16,-7 3-1-16,-11-3 0 0,-13 1-1 16,-10-1 0-16,-11-1 0 0,-10-1-1 15,-11 1-2-15,-8-1-1 0,-11-4-3 16,-16 0 1-16,-5-1-1 0,-13-1 0 16,-7-2-5-16,2 4-22 0,-9-4-84 0,0-4-198 15,-4-19-14-15</inkml:trace>
  </inkml:traceGroup>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4:52.37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805788A8-178A-40F0-86AE-E66427602195}" emma:medium="tactile" emma:mode="ink">
          <msink:context xmlns:msink="http://schemas.microsoft.com/ink/2010/main" type="inkDrawing" rotatedBoundingBox="24346,274 24931,18458 24272,18479 23686,296" semanticType="verticalRange" shapeName="Other"/>
        </emma:interpretation>
      </emma:emma>
    </inkml:annotationXML>
    <inkml:trace contextRef="#ctx0" brushRef="#br0">51 149 262 0,'0'0'2'0,"0"0"-1"0,0 0-1 15,0 0-1-15,0 0-5 0,0 0-6 16,0 0 3-16,0 0-1 0,0 0 9 15,-37-70 3-15,37 62 4 0,0 2 1 0,0 6 1 16,-1-8 3-16,-2-1-3 0,2 1 9 16,1 2-1-16,0 6 4 15,-3-7-1-15,1 1-4 0,-1-1-3 16,3 2 3-16,0 5 1 0,-1-3 5 0,1 3-3 16,0-2-4-16,0 2-5 0,0-2-6 15,0 2-3-15,0-2-1 0,0 2 1 16,0 0 0-16,0 0 5 0,0 0-6 15,0 14 3-15,6 3-2 0,2 2 0 16,2-4 3-16,2 2 1 0,-1 1 1 0,6 6-1 16,-2-1 0-16,0 0-1 0,-2 2 1 15,2 0-2-15,-1 1 3 0,0 1-1 16,6 2 1-16,-1 1-1 0,-1-2 0 16,1 1-1-16,0 1-1 0,1-2 0 15,0 4 0-15,0 0-2 0,-2-1 0 0,2-2 0 16,0 3 0-16,0-2 0 0,2 2 0 15,-3-1 1-15,2-2-1 16,-2 2 2-16,-2-1-1 0,0-2 0 16,-1 4 3-16,-1 1 0 0,0 0 0 0,-2 1 3 15,0-1-4-15,-2 3-1 0,0-2 0 16,-1-3 0-16,-1 3 0 0,0-5 0 16,-1 1 2-16,-2-1-3 0,0-1 1 15,-2-2-1-15,3 2 1 0,-3 1 0 16,1 2 0-16,0 1-1 0,0 2 1 0,-1 4 1 15,2 3-1-15,-2-2-1 0,3 2 1 16,-1 2-2-16,1-3 1 0,-4-2-1 16,1 2 1-16,0-2 3 0,-1-1-3 15,-3 1 4-15,2-3-5 0,-2-1 1 16,0 1 0-16,0 0 1 0,-5-2 0 16,0 1 1-16,-4 0-1 0,3 1 0 15,-2-1 1-15,-4 2-3 0,5 2 2 16,-1 2-2-16,-4-1 1 0,2 4-1 15,2 0 2-15,2 0-2 0,-1 0 1 0,2 1-1 16,1-3 1-16,3 1-1 0,-1 1 2 16,-1-2 0-16,-1 1-3 0,0-2 4 15,-2-1-6-15,-1 2 3 0,1-5 0 16,2 1 0-16,-2 1 1 0,2-2 1 16,0 2-1-16,-1-1-1 0,2 4 1 15,2 3 0-15,-2 2 1 0,3 2 0 16,0 3 0-16,0 0-2 0,0-2 1 15,-1-2-1-15,1-1 1 0,-3-4-1 16,1 2 0-16,1-4 3 0,-2 2-1 0,3-2 3 16,0 0-4-16,0 3 1 0,0-2-2 15,0 1 1-15,3-2 1 0,3 2 0 16,-2 2-2-16,0 0 0 0,2 3 1 16,-2-1-1-16,1 2 2 0,0-1-2 15,3-1 1-15,-4 0-1 0,2-2 1 0,-2-2 1 16,0 0-1-16,0-2-1 0,1 0 1 15,-4-1 0-15,-1 0-2 16,0 4 4-16,0-2-3 0,0 1 1 16,0 2-1-16,0 0 1 0,0 2-2 0,0 1 1 15,0-1 1-15,0 1-1 0,0 2 1 16,0 0-1-16,4-3-1 0,1 0 1 16,-2 1 1-16,1-3-2 0,0 0 3 15,0-2-2-15,1 2 0 0,-4 0 4 16,3 3-4-16,-2-1 3 0,2-1-2 0,1 0-1 15,-1-1 1-15,3 0-1 0,-1 1 1 16,2 0-1-16,-2 2 1 0,-2-1-1 16,3 1 0-16,-5 3 0 15,2-2 0-15,-1 0-1 0,-2 1 2 0,-1-3-2 16,2 2 2-16,-2-2-1 0,0 1 0 16,0-1 3-16,0 2-4 0,0 3 5 15,-2-3-6-15,-2-1 2 0,0 0 2 16,2-2-2-16,-2 1 0 0,-3-1 0 15,3 3 1-15,-1-2 0 0,0 2 0 0,-1 3 0 16,-1 0 1-16,1-2-1 0,-1 2 0 16,1-5-1-16,2 1 0 0,-2-1 0 15,2-2 0-15,-3-2 4 0,1 2-4 16,-3 3 5-16,1-4-6 0,-1 1 0 16,-1 1 1-16,0-3-2 0,-1 2 4 0,1 2-4 15,1-2 2-15,3 2-1 16,-1 1 1-16,6-1 0 0,-2-1 0 15,3 3 0-15,0-2 1 0,0-1-1 16,0 0 0-16,3 2 0 0,-2-4 2 0,2 4 2 16,-1-1-3-16,-2 0 4 0,0 0-4 15,0 1 0-15,-2-1 0 0,-2-2-1 16,-3 0 2-16,1 1-2 0,0-4 1 16,2 2 1-16,-3 1-2 0,3-3 0 15,-1 1 1-15,1 1-1 0,2-4 1 0,0 2 0 16,2 3 0-16,0-5 0 0,0 2 0 15,0-2 0-15,0 4 0 16,0-4 3-16,-2 5-4 0,1-2 2 16,-2 3-3-16,-1-4 1 0,2 2 1 0,-2-1-1 15,0-3 0-15,-1 2-2 0,-2 1 2 16,4 2-1-16,-1 1 2 0,-3 0-1 16,3 2 1-16,-2-1-1 0,2 0 1 15,-1-2-1-15,1 2 1 0,0-1-1 16,-1 0 1-16,4 0 0 0,-2 1 1 0,2 0 3 15,-2 3-5-15,1 1 4 0,-1-1-4 16,2-1-1-16,1 0 2 0,0-2-2 16,0 3 0-16,0-1 1 15,0 3 0-15,0-1-1 0,1 0 2 0,4 1-2 16,-2 0 2-16,-2-4-1 0,2 0 0 16,-2-1 0-16,2 0 1 0,-1 0 3 15,2 1-4-15,-1-1 4 0,0 0-5 16,0 0 2-16,1 1 0 0,-3-1-1 15,-1 0 0-15,3 3-1 0,-3-1 1 0,2 1-1 16,-2-1 1-16,2 2-1 0,-2 0 2 16,2 1-2-16,2-3 1 0,-1 2 1 15,1-1 0-15,-2-3 0 0,-1 2 1 16,-1-1 2-16,3 0-3 0,-3 1 3 16,0 0-3-16,0 3-1 0,0-3 2 15,0 0-1-15,0 0 1 0,0 1-2 16,0 1 2-16,1 3-1 0,7-1 1 15,-3 0-1-15,4 3 1 0,1-4-2 16,1-1 5-16,-1-1-5 0,0-2 1 0,-1 0 3 16,2-1-7-16,-2 0 6 0,1 1-3 15,0-5 0-15,2 0 1 0,-2 0-2 16,0 0 1-16,1-2-1 0,-1 2 2 16,-1 0-1-16,-1 0 3 0,1 0-3 15,-2 0 1-15,4-2-1 0,-1 2 1 0,3 0-1 16,0-1 1-16,0-2 0 0,1-1 0 15,4-1-1-15,-4-1 0 16,3 0-1-16,-3 0 1 0,1 1 3 16,-3 4-4-16,1-4 5 0,0 1-4 0,-3 0 0 15,0-2 1-15,3 0-2 0,-3-3 2 16,2 3-1-16,-2-2 0 0,0 1 0 16,-2 1 0-16,1 1 0 0,-1 1 0 15,-2 0 1-15,1-2-1 0,-1 2 0 16,-2 0 2-16,1-3-4 0,-1 2 3 0,0 1-2 15,-2-3 1-15,-2 0 0 0,3 2 1 16,-3-2 3-16,0 0-4 0,0 1 4 16,0 0-4-16,-3 0 0 15,1-3 0-15,-2 3 0 0,2-2 0 0,0-2 0 16,-3 3 0-16,4-1-2 0,-3 0 3 16,1-1-2-16,1 1 1 0,-2-1 0 15,0 1 0-15,-1 0-1 0,0-1 2 16,-2 1-1-16,-2 0 0 0,3-3 0 15,-2 3 0-15,-1-5 0 0,0 2 0 0,1-1-1 16,1 0 1-16,0-1 2 0,1 1-2 16,2-2 5-16,1 4-5 0,3 0 0 15,0-9 0-15,0 4 0 0,0-1 0 16,0 1 0-16,0-2 0 0,0 2-2 16,0 1 4-16,0-10-2 0,0 11-2 15,-2-1 4-15,-1-3-2 0,-1 9 0 16,1-10 0-16,0 1-2 0,2-1 2 15,1 4 0-15,0 6-1 0,0-3 0 16,0 0 1-16,0-1-2 0,0-1 2 0,0 1 0 16,1-3 1-16,2-6 0 0,0 3 0 15,0-2-2-15,-2-2 1 0,4 4 0 16,-1 0 0-16,-1-7 0 0,3 6 0 16,-2-2 0-16,-1-7-1 0,2 10 6 15,0-3-5-15,-1-7 4 0,0 7-4 0,1-6-1 16,-4 0 1-16,2-1 0 0,-2 3 0 15,4 1 0-15,-4-2 1 0,2 1-1 16,-2-2 0-16,2 1 0 16,2 1 0-16,-4-2-1 0,3 1 1 0,-1-1-1 15,1 1 0-15,-2 2 2 0,2-3-3 16,-1 1 2-16,-2 1 0 0,4-2 0 16,-4 2 1-16,2-3 0 0,1 2-1 15,-2 0 1-15,2-3-2 0,-1 2 1 16,-2-4-1-16,4 3 0 0,-3 0 1 0,0 1 0 15,2 2 0-15,-2-3 0 0,1 3 0 16,1-2 0-16,-3 2 0 0,2-1 0 16,-1 0 0-16,2 1 0 15,-1-1 0-15,-2-1-3 0,3 2 3 0,-2-3 0 16,2 3 0-16,-1-2 1 0,-2-1 1 16,4 3-4-16,-2-2 2 0,-2 0-1 15,2-3 1-15,-2 3 1 0,2 0-1 16,-1-1 0-16,2 2 2 0,0 6 0 15,0-7-2-15,2 8 5 0,-2 0-5 0,1-10-1 16,2 10 1-16,-3-2-2 0,-1-6 1 16,4 6 1-16,-5-7 0 0,1 1 1 15,1 2 0-15,-3 0-1 0,2 7 1 16,-1-8-2-16,0 9 1 0,0-2 1 16,1-5-1-16,-2 8 0 0,1-1 1 0,0 0-1 15,0 9 1-15,1-4 0 16,1 0 1-16,-3-8-3 0,2 2 1 15,-1-1-1-15,1-7 0 0,-2 10 1 16,-1-12 1-16,0-6-2 0,0 8 0 0,0-8 0 16,0 0-3-16,0 1-2 0,0 1-12 15,0 3-48-15,0-1-222 0,-6-10-50 16</inkml:trace>
  </inkml:traceGroup>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5:05.73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5FA8B82A-6AB1-4FDB-9CFA-D87B993550BE}" emma:medium="tactile" emma:mode="ink">
          <msink:context xmlns:msink="http://schemas.microsoft.com/ink/2010/main" type="writingRegion" rotatedBoundingBox="1564,2423 21052,2906 20766,14456 1277,13973"/>
        </emma:interpretation>
      </emma:emma>
    </inkml:annotationXML>
    <inkml:traceGroup>
      <inkml:annotationXML>
        <emma:emma xmlns:emma="http://www.w3.org/2003/04/emma" version="1.0">
          <emma:interpretation id="{409638A7-2F16-4A9D-B4FB-9237B2926EF3}" emma:medium="tactile" emma:mode="ink">
            <msink:context xmlns:msink="http://schemas.microsoft.com/ink/2010/main" type="paragraph" rotatedBoundingBox="1573,2332 13439,2790 13383,4235 1517,3777" alignmentLevel="1"/>
          </emma:interpretation>
        </emma:emma>
      </inkml:annotationXML>
      <inkml:traceGroup>
        <inkml:annotationXML>
          <emma:emma xmlns:emma="http://www.w3.org/2003/04/emma" version="1.0">
            <emma:interpretation id="{2498D41A-B71F-4C3D-9F22-01704A2BC733}" emma:medium="tactile" emma:mode="ink">
              <msink:context xmlns:msink="http://schemas.microsoft.com/ink/2010/main" type="line" rotatedBoundingBox="1573,2332 13439,2790 13383,4235 1517,3777"/>
            </emma:interpretation>
          </emma:emma>
        </inkml:annotationXML>
        <inkml:traceGroup>
          <inkml:annotationXML>
            <emma:emma xmlns:emma="http://www.w3.org/2003/04/emma" version="1.0">
              <emma:interpretation id="{6623EFF6-75BD-4F9D-B3F3-6B80A193430C}" emma:medium="tactile" emma:mode="ink">
                <msink:context xmlns:msink="http://schemas.microsoft.com/ink/2010/main" type="inkWord" rotatedBoundingBox="1557,2736 3982,2830 3953,3563 1529,3469"/>
              </emma:interpretation>
              <emma:one-of disjunction-type="recognition" id="oneOf0">
                <emma:interpretation id="interp0" emma:lang="" emma:confidence="1">
                  <emma:literal/>
                </emma:interpretation>
              </emma:one-of>
            </emma:emma>
          </inkml:annotationXML>
          <inkml:trace contextRef="#ctx0" brushRef="#br0">14 275 408 0,'0'0'71'0,"0"0"-15"0,0 0-18 16,0 0-12-16,0 0-5 0,0 0-3 15,0 0-1-15,0 0-1 0,0 0-2 0,-6-21-2 16,6 20 0-16,0-2-2 0,-2 1 0 16,2 0-1-16,0 0 1 0,0 0-2 15,-2-7 0-15,2-1-1 0,-3 2-1 16,2-7 0-16,1 8 1 0,0-1-3 16,0-7 0-16,0 7-1 0,0 0 2 0,0-8-1 15,0 8 1-15,0 0-1 16,0-7 2-16,0 7-1 0,0-1 1 15,0-5 0-15,1 7-1 0,2-1 0 16,-1-6-2-16,0 7 0 0,-2 1 0 0,2-1-1 16,-2 7 1-16,0-2-2 0,0 2 1 15,3-2-1-15,-3 0 1 0,1 1 0 16,-1-2 0-16,0 0 0 0,0 3 1 16,4-4-1-16,-4 3 0 0,0 1 0 15,0-3 0-15,0 3 0 0,0-2-1 0,5 2-1 16,-5-2 0-16,0 2 1 0,0-2-1 15,0 2 0-15,4 0 1 16,-4 0-1-16,1 0 1 0,-1 0 0 16,3 2 0-16,2 5-1 0,-4 7 0 0,3-1 1 15,1-1-1-15,-3 1 2 0,0 2-2 16,2-1 1-16,0 1 0 0,1 7-1 16,-4-8 1-16,3 8 0 0,1-6 1 15,-5 1-1-15,3 0-1 0,-2-2 1 16,-1 1-2-16,3-3 3 0,-2 0-2 0,-1 3 2 15,5-3 0-15,-5 1 0 0,4-1-1 16,-4 1 0-16,6-1 4 0,-3 2-3 16,-2-1 4-16,3-1-5 15,-1 1 0-15,-1-8 0 0,0 2-2 0,0-4 2 16,-2 2 1-16,4-2-2 0,0 3 0 16,-4-7 0-16,0 0 0 0,0 0 1 15,0 2 0-15,0-1 0 0,5 2 1 16,-5-1-1-16,1-2 0 0,-1 1-1 15,3-1 1-15,-3 0 0 0,1 3 0 0,-1-3 0 16,3 0-1-16,-1 2 1 0,1-2-1 16,5 0 1-16,-2 0 1 15,4-2-2-15,3-2 1 0,-5-2-1 0,2 0-1 16,-1-1 2-16,0 1 0 0,-1-6-1 16,5-1-3-16,-4 0 3 0,1-5-3 15,-5 8 3-15,3-5 1 0,0-3-2 16,-2 5 1-16,2-5 0 0,1-4 0 15,0 4 1-15,1-10 0 0,-2 12-1 16,1-4 0-16,-3 8-1 0,2-3 1 0,-4 3 1 16,6 1-1-16,-2 0 0 0,-4 7 0 15,0 0-1-15,-4 4 1 0,2-3 1 16,2-2-1-16,0 1 0 0,0-1 0 16,-4 5-1-16,0-2 1 0,0 2-1 15,2 0 0-15,1 0 2 0,5 0-2 0,-2 0 1 16,3 2 0-16,8 9 0 0,-11-2 0 15,6 7 1-15,-3 3-1 16,0 3 0-16,1 2 0 0,0 4-1 16,1-3 0-16,-5 2 2 0,2 0-2 0,2-2 1 15,-2-4 3-15,-3-1-3 0,0-6 4 16,-1-1-4-16,2 2 0 0,-4-9 0 16,0 1 0-16,-2-7 2 0,0 0-1 15,0 0 2-15,3 0-2 0,-3 1 1 16,1-1 0-16,4-17-1 0,-3-8-4 0,4-15 3 15,-2-3-3-15,6-3 3 0,2-3 0 16,2 4 0-16,0 7 0 0,4 9 0 16,0 7 0-16,-5 4 0 15,4 8 2-15,-7 7-3 0,5-1 1 0,2 4 1 16,1 4-2-16,8 12 2 0,-4 6 0 16,-2 6-1-16,1 4 0 0,2 2 1 15,-4-3-1-15,2 0 2 0,-2-3-2 16,-6-3-1-16,1-9 1 0,-3-1-3 15,-5-5 2-15,-2-5 0 0,1-1-1 0,-5-4-7 16,0 0-10-16,0 0-14 0,1 0-29 16,-1-11-41-16,0-7-111 0,3 0-113 15</inkml:trace>
          <inkml:trace contextRef="#ctx0" brushRef="#br0" timeOffset="888.19">1585 146 530 0,'0'0'53'0,"0"0"-16"0,0 0-15 0,0 0-4 15,0 0-9-15,0 0-3 0,-113-32 1 16,82 48 1-16,-3 8 0 0,2 1 4 16,3 4-1-16,2 0 1 0,4 4-1 15,6-1-1-15,4-1 3 0,5-9-6 16,6 1 5-16,2-6-5 0,0-3-2 0,0 2 0 15,6-8-1-15,3 3 1 0,3-8-1 16,7 0 0-16,3-3-1 0,2-6 0 16,3-9-2-16,-1-8 1 0,0-2-6 15,-4-7 5-15,1 0-6 0,-1 1 5 16,-4 4 0-16,-3 10-1 0,-7 6 1 16,-3 8 0-16,-5 3 0 0,0-3 1 15,0 3 1-15,8 0 3 0,2 6 2 16,3 11 2-16,4 5 0 0,-2 3-2 15,-1-3 3-15,3 4-6 0,2-3 3 0,4-5-6 16,-2 0-1-16,6-5 1 0,-8-3-2 16,2-6 1-16,1-4 0 0,-2 0-1 15,6-6 0-15,-4-9-2 0,0-4-2 16,-3-2-3-16,-2-1-7 0,-3 2 2 16,-4 2-5-16,2 2 5 0,-2-2 3 15,0-2 0-15,7-5 3 0,1 4 1 16,-1 1 3-16,2-2 1 0,-2 3 3 15,-4 4 2-15,-4 7-1 0,-4-2 2 16,0 5 2-16,-1-1 1 0,0 2-1 0,-4 4 0 16,0-2-3-16,0 2 0 0,2-3 0 15,-2 2-1-15,3-2 1 0,-3 2-1 16,1-2 3-16,-1 2 1 0,3-1 0 16,-3-1 0-16,1 1 1 0,-1 0 0 15,3 0 0-15,-3 0 2 0,2-1-2 0,-2 3-1 16,3-1 1-16,-3 1-4 15,1-3 1-15,-1 3-1 0,3-2-1 16,-3 2-1-16,1 0 0 0,-1 0-1 16,0 0 2-16,9 0-1 0,-3 11 1 0,5 12 2 15,-1 8-1-15,-1 4 2 0,1 3 1 16,-2 7 0-16,1 1 2 0,-1 0-3 16,1 5 1-16,1-4-4 0,0 1 0 15,3-5-2-15,-5 0 0 0,7-4 1 16,-4-1-1-16,-2-4 0 0,-3 0 0 0,2-11-1 15,-4 0-1-15,1-6 0 0,-5-9-1 16,1 3-2-16,-1-11-4 0,0 0-8 16,0 0-11-16,0 2-22 0,0 0-51 15,0-2-163-15,0-6-70 0</inkml:trace>
          <inkml:trace contextRef="#ctx0" brushRef="#br0" timeOffset="1321.79">2168 132 504 0,'0'0'68'0,"0"0"-22"0,0 0-16 0,0 0-5 16,0 0-3-16,0 0 2 0,0 0-1 15,0 0 0-15,0 0-1 16,136-64-3-16,-105 64-6 0,-1 1-3 16,-7 10-4-16,-4-5-2 0,-6 9-1 0,-8-4-1 15,-5 5 0-15,0 11 1 0,-5 2-1 16,-14 4 0-16,-7-6-1 0,-1-4-1 16,0-2 0-16,0-7-1 0,8-3-2 15,-2-7-3-15,6-1-19 0,-2-3-35 16,0-13-118-16,3-8-146 0</inkml:trace>
        </inkml:traceGroup>
        <inkml:traceGroup>
          <inkml:annotationXML>
            <emma:emma xmlns:emma="http://www.w3.org/2003/04/emma" version="1.0">
              <emma:interpretation id="{CD9615BB-07F5-48E7-AF86-172A9E89C9F3}" emma:medium="tactile" emma:mode="ink">
                <msink:context xmlns:msink="http://schemas.microsoft.com/ink/2010/main" type="inkWord" rotatedBoundingBox="4668,2496 6284,2559 6230,3959 4613,3896"/>
              </emma:interpretation>
              <emma:one-of disjunction-type="recognition" id="oneOf1">
                <emma:interpretation id="interp1" emma:lang="" emma:confidence="1">
                  <emma:literal/>
                </emma:interpretation>
              </emma:one-of>
            </emma:emma>
          </inkml:annotationXML>
          <inkml:trace contextRef="#ctx0" brushRef="#br0" timeOffset="2016.13">3380-252 483 0,'0'0'56'0,"0"0"-15"0,0 0-18 16,0 0-8-16,0 0-4 0,0 0-1 15,0 0 3-15,-112 132 5 0,72-63 2 16,0 12 6-16,7 3-1 0,3 6 3 15,7 5 3-15,11-1-6 0,7 2-4 0,5 2-6 16,22-4-8-16,9-1-1 0,24-7-5 16,10-11 0-16,17-5-4 0,8-12-7 15,12-11-41-15,2-11-165 0,1-18-115 16</inkml:trace>
          <inkml:trace contextRef="#ctx0" brushRef="#br0" timeOffset="3335.53">4476 523 346 0,'0'0'71'0,"0"0"-15"0,0 0-11 16,0 0-11-16,0 0-10 0,0 0-3 15,0 0 0-15,0 0-3 0,0 0-3 16,0 0-3-16,-77-114-5 0,64 111-1 15,-8-1-1-15,-8 4-1 0,-1 0 1 0,-7 10 0 16,1 3 2-16,0 2 1 0,6 1 0 16,1 3 2-16,2-2-1 0,6 2 0 15,7-4-1-15,5 3-1 0,0-3 0 16,9 2 2-16,0 10-3 0,5-1 3 16,5 3-2-16,5-6-1 0,1-2 0 15,4-2-1-15,0-2-2 0,-7-6 1 16,9-3-1-16,-10-4 1 0,7-4 2 15,5 0-2-15,2-2-1 0,4-8-1 16,-3-7-2-16,-2-4 2 0,0-5-1 0,-2-5 0 16,0-5-1-16,-1-4 0 0,-4 1-2 15,0-6 1-15,-4-2-4 0,-6 2 3 16,2-4-3-16,-2 1 2 0,-7 2 1 16,-1 2-1-16,0 5 2 0,-4 4 1 15,-2 10 0-15,3 10 0 0,-3 3 0 0,2 6 2 16,4-1-2-16,-1 3 0 0,1 4-1 15,-3-3 0-15,3 3-1 16,-2 0 2-16,-5 20 0 0,3 7 2 16,0 9-1-16,2 5 3 0,2 3-1 0,0 5 2 15,5 1 6-15,5 3-4 0,2-2 3 16,3 1-3-16,2-5-5 0,1-4 0 16,4-7-1-16,-1-2 0 0,-2-9-1 15,-5-8-1-15,4-5 0 0,-8-3-3 16,-6-8-9-16,9-1-28 0,-3-4-65 0,1-14-208 15,1-12-22-15</inkml:trace>
        </inkml:traceGroup>
        <inkml:traceGroup>
          <inkml:annotationXML>
            <emma:emma xmlns:emma="http://www.w3.org/2003/04/emma" version="1.0">
              <emma:interpretation id="{DA3D3982-0816-4100-AAC3-F4C63A3D7649}" emma:medium="tactile" emma:mode="ink">
                <msink:context xmlns:msink="http://schemas.microsoft.com/ink/2010/main" type="inkWord" rotatedBoundingBox="6638,2821 11478,3008 11448,3791 6608,3604"/>
              </emma:interpretation>
              <emma:one-of disjunction-type="recognition" id="oneOf2">
                <emma:interpretation id="interp2" emma:lang="" emma:confidence="1">
                  <emma:literal/>
                </emma:interpretation>
              </emma:one-of>
            </emma:emma>
          </inkml:annotationXML>
          <inkml:trace contextRef="#ctx0" brushRef="#br0" timeOffset="4156.13">5166 393 522 0,'0'0'31'15,"0"0"-8"-15,0 0-5 0,0 0-2 0,0 0-1 16,0 0 2-16,-89 126 1 0,81-84 0 15,3 2-1-15,5-2 0 16,0-2-3-16,3-2-3 0,7-2-1 16,3-5-4-16,1-5 1 0,-1-8-2 0,-4-7 0 15,1-9 0-15,3-2-1 0,8-10 0 16,2-11-1-16,-4-11-2 0,-1-5-2 16,-5-6-4-16,-3-3-7 0,-5-2-10 15,-5-3-8-15,0 3 4 0,-10 4 7 16,0 8 12-16,-6 5 6 0,4 11 4 0,-1 6 1 15,5 6 0-15,4 3 3 0,-1 3-6 16,5 2 2-16,-8 0 4 0,2 0-4 16,-5 2 4-16,1 7-4 0,5-5 2 15,0 9 0-15,2-5 0 0,3 5 1 16,0 4 0-16,0-7-2 0,11 5 2 16,3-3-2-16,9 1 0 0,0-5 0 15,4-1 0-15,3-3-3 0,2-4 0 16,1 0-1-16,1 0-1 0,-1 0 1 15,1-7 0-15,-1 1-1 0,-1-2 1 0,-2-1 0 16,-1 1-2-16,-4-2 2 0,2 3-1 16,-1-1 2-16,-11 2 1 0,6-4-2 15,-2 0 1-15,-5 4-1 0,-1 0 1 16,-7 3 0-16,-6 3 0 0,0 0 2 16,0 0-1-16,2 0-1 0,0 0 1 15,1 0-1-15,-3 0 2 0,0 5 1 16,0 18 6-16,-5 9 3 0,-7 9 1 15,3 1 0-15,0 1-1 0,4-4-4 16,2 2-2-16,3-1-2 0,7-5-2 0,7-3 0 16,8-5-3-16,5-8 1 0,6-7-1 15,7-12-3-15,4 0-10 0,9-6-25 16,-3-8-55-16,5-1-201 0,-7-8-39 16</inkml:trace>
          <inkml:trace contextRef="#ctx0" brushRef="#br0" timeOffset="4736.06">6199 477 462 0,'0'0'79'0,"0"0"-17"15,0 0-21-15,0 0-15 0,0 0-6 16,0 0 0-16,0 0 3 0,0 0 0 16,0 0-3-16,17 137-3 0,-11-95-6 15,3 0-3-15,1-4-3 0,5-4-1 16,0-7-2-16,-2-9 1 0,-3-3-1 15,3-9 1-15,-1-6 1 0,9-4-2 16,-1-17 1-16,2-10-1 0,1-5-1 0,-1-4-1 16,-2-1 0-16,1 0-1 0,-2 6 2 15,2 5-1-15,-8 12 1 0,-3 6 1 16,-5 8-1-16,-5 4 0 0,0-1 0 16,5 1-1-16,4 1 2 0,-1 12 2 15,7 8-1-15,-4 2 1 0,-1 0-4 0,3 3 1 16,1-1-3-16,1 2 0 0,2-4-2 15,-3-4-3-15,3-4-18 16,6-4-32-16,3-10-73 0,7 2-184 16,-3-3-3-16</inkml:trace>
          <inkml:trace contextRef="#ctx0" brushRef="#br0" timeOffset="5492.39">7061 446 440 0,'0'0'67'0,"0"0"-21"15,0 0-13-15,0 0-5 0,0 0 0 16,0 0-1-16,0 0-3 0,0 0-4 16,0 0-2-16,0 0 0 0,-5-47-7 15,5 46 3-15,0 1-7 0,0-3 4 0,0 1-1 16,0 0-1-16,0 0 2 15,0 0-7-15,0 2 3 0,0-3-7 16,0 3 0-16,0 0 1 0,0 0 0 0,5 0 1 16,-1 3 0-16,2 12 0 0,2 6 2 15,-3 3 0-15,3 13 0 0,-2-5 1 16,-2 5-2-16,3-3 1 16,-2-1-2-16,0-1 1 0,0-11-1 0,0 0 0 15,0-9 0-15,-2-6 0 0,1 3-1 0,-4-9 1 16,0 0 1-16,0 0 1 0,0 2 2 15,1-2-1-15,-1 0 0 16,3 0-4-16,-1-19 0 0,2-8-2 16,0-9 2-16,6 0 1 0,-1 5-2 0,4 1 0 15,1 5 1-15,-3 8-5 0,1 4 6 16,-1 8 1-16,-6-1 1 0,0 5 2 16,4 1-1-16,5 0 0 0,8 7 0 15,3 10-1-15,-6 5 0 0,-5 6 0 16,-4 1-2-16,-1 3-1 0,-5-3-1 0,1-6-1 15,-3 0 1-15,-2-6 1 0,0-9-2 16,2 3 0-16,-2-11 1 16,0 0-1-16,0 0 1 0,0 2 0 15,0-2 0-15,4 0-2 0,5-17 2 0,4-8-1 16,5-8 1-16,5 3 0 0,3 2 0 16,5 6 0-16,5 3 1 0,0 7 1 15,1 5 0-15,-1 7 0 0,-5 0-1 16,-1 12-2-16,-5 9 1 0,-7 5-1 15,-2 5 0-15,-10 3 0 0,2 4-8 0,-6-3-10 16,-2-3-36-16,0-7-81 0,-6-8-193 16,0-9-23-16</inkml:trace>
          <inkml:trace contextRef="#ctx0" brushRef="#br0" timeOffset="6279.49">8125 742 430 0,'0'0'63'0,"0"0"-15"0,0 0-14 16,0 0-7-16,0 0-2 0,0 0-3 15,0 0-2-15,0 0-5 0,0 0-3 16,0 0-2-16,121-4-2 0,-94-19-1 0,-4-1-2 16,3-3 0-16,-6-2-1 0,0 2-1 15,-6-3-2-15,-4 6 1 0,-6 0-1 16,-4 0 0-16,0 7-2 0,0-5 0 16,-5 11 1-16,-13 2 0 0,0 6 2 15,-4 3 0-15,-6 2 2 0,2 12 2 0,4 10 4 16,7 3 1-16,-1 2 3 15,6 3-2-15,6-1-2 0,4 1-2 16,0-3-1-16,10-3-4 0,5-4 0 16,4-2-2-16,4-3-1 0,4-5 0 0,3-6 0 15,6-6-5-15,-3 0-9 0,7-6-24 16,0-6-46-16,-3-8-152 0,2 2-80 16</inkml:trace>
          <inkml:trace contextRef="#ctx0" brushRef="#br0" timeOffset="6700.43">8825 437 517 0,'0'0'51'0,"0"0"3"16,0 0-3-16,0 0-12 0,0 0-13 16,-4 117-4-16,3-79-5 0,-2-1-5 15,3-10-5-15,0 0-3 0,0-10-2 16,0 2 0-16,0-2 0 0,0-9-1 16,0 1 2-16,0-9 1 0,0 0 0 15,3 0 1-15,7-11-1 0,4-12-2 16,7-6-1-16,2-3-1 0,4 3-1 15,8-1 2-15,5 7 4 0,6 4 4 16,-1 5 5-16,0 5-2 0,-14 5 0 0,-1 1-2 16,-14 3-3-16,0 0-2 0,2 7-1 15,-5-1-3-15,2 8 0 0,-2 2-2 16,-8-4-2-16,0 9 0 0,0-8-3 16,-5 4-3-16,0-3-5 0,0-5-11 15,0 8-19-15,0-9-20 0,0 1-31 0,0-1-40 16,0-8-88-16,0 0-51 0</inkml:trace>
          <inkml:trace contextRef="#ctx0" brushRef="#br0" timeOffset="7089.35">9574 236 458 0,'0'0'70'0,"0"0"-11"15,0 134-17-15,4-85-11 0,0-4-10 16,-2 0-4-16,6-1-3 0,-3-2-5 16,-1 0-4-16,-3-4-1 0,4-1-2 0,-2-11-2 15,1-1 0-15,-3-10-4 16,-1-7-4-16,5 1-11 0,-5-9-25 15,0 0-80-15,0 0-162 0</inkml:trace>
          <inkml:trace contextRef="#ctx0" brushRef="#br0" timeOffset="7252.62">9584 563 686 0,'0'0'48'0,"0"0"-6"15,0 0-11-15,0 0-18 16,0 0-7-16,121-23-4 0,-76 15-7 16,1-2-26-16,-2-3-94 0,-4 0-187 0,-4-2-19 15</inkml:trace>
        </inkml:traceGroup>
        <inkml:traceGroup>
          <inkml:annotationXML>
            <emma:emma xmlns:emma="http://www.w3.org/2003/04/emma" version="1.0">
              <emma:interpretation id="{9418A0D0-EF23-4FFD-A7B8-A0624CC8FAB2}" emma:medium="tactile" emma:mode="ink">
                <msink:context xmlns:msink="http://schemas.microsoft.com/ink/2010/main" type="inkWord" rotatedBoundingBox="12238,2744 13439,2790 13393,3978 12192,3931"/>
              </emma:interpretation>
              <emma:one-of disjunction-type="recognition" id="oneOf3">
                <emma:interpretation id="interp3" emma:lang="" emma:confidence="0">
                  <emma:literal>d)</emma:literal>
                </emma:interpretation>
                <emma:interpretation id="interp4" emma:lang="" emma:confidence="0">
                  <emma:literal>d )</emma:literal>
                </emma:interpretation>
                <emma:interpretation id="interp5" emma:lang="" emma:confidence="0">
                  <emma:literal>oi)</emma:literal>
                </emma:interpretation>
                <emma:interpretation id="interp6" emma:lang="" emma:confidence="0">
                  <emma:literal>d (</emma:literal>
                </emma:interpretation>
                <emma:interpretation id="interp7" emma:lang="" emma:confidence="0">
                  <emma:literal>D )</emma:literal>
                </emma:interpretation>
              </emma:one-of>
            </emma:emma>
          </inkml:annotationXML>
          <inkml:trace contextRef="#ctx0" brushRef="#br0" timeOffset="8020.09">11029 506 470 0,'0'0'54'0,"0"0"-9"15,0 0-16-15,0 0-13 0,0 0-3 16,0 0-2-16,-111-50 3 0,78 50 2 16,-7 0-2-16,1 7-2 0,6 3-1 15,3 5-2-15,6 2 0 0,1 1 1 0,6 6 1 16,7 1 0-16,2 2 2 0,8 3 0 15,0-1 2-15,9-2 0 16,5 3-1-16,3-5-3 0,6-2-1 16,-1-2-3-16,-1-6-1 0,-5-5-2 0,5-1 1 15,2-8-1-15,3-1-2 0,6 0 1 16,-5-10-2-16,-4-8 1 0,2-3-1 16,-6-7-1-16,-2-2 0 0,-5-1-2 15,-1-3 0-15,-5 1-1 0,-2-3-3 16,-4 1-1-16,0-2-1 0,0 2-1 0,0 0 2 15,0-2-4-15,0 12 8 0,0-3-3 16,-1 2 5-16,-2 8 1 0,3-9 1 16,0 11 0-16,0 7 1 15,-2-8 0-15,2 9 1 0,0 0-1 0,0-1-1 16,0 9 1-16,-2-2-1 0,2 2 0 16,0 0 1-16,-2 17 2 0,-1 13 1 15,3 8 5-15,0 4-3 0,0 7 4 16,0 2-2-16,9-3 0 0,1 3 0 15,6-5-3-15,-2-2-1 0,5-2-4 0,-2-4 1 16,-3-4-3-16,-1-11-1 0,-3-2-2 16,-1-9-6-16,-7-7-7 0,3 1-15 15,-5-6-38-15,4 0-63 0,2-21-180 16,7-7-11-16</inkml:trace>
          <inkml:trace contextRef="#ctx0" brushRef="#br0" timeOffset="8228.12">11424 14 596 0,'0'0'46'0,"0"0"11"16,135 47 1-16,-78-7-9 0,3 11-15 16,-1 10-10-16,-8 5-5 0,-12 8-7 15,-13 9 0-15,-14 0-6 0,-12 3-5 0,-4 5 2 16,-17-3-5-16,-12 1 1 0,-6-8-8 15,-7-3-12-15,1-9-56 16,-8-8-242-16,3-14-30 0</inkml:trace>
        </inkml:traceGroup>
      </inkml:traceGroup>
    </inkml:traceGroup>
    <inkml:traceGroup>
      <inkml:annotationXML>
        <emma:emma xmlns:emma="http://www.w3.org/2003/04/emma" version="1.0">
          <emma:interpretation id="{63BFDD56-FB9E-4CAF-8F7A-6689B06428EE}" emma:medium="tactile" emma:mode="ink">
            <msink:context xmlns:msink="http://schemas.microsoft.com/ink/2010/main" type="paragraph" rotatedBoundingBox="1982,3744 2183,5014 1678,5093 1478,3824" alignmentLevel="1"/>
          </emma:interpretation>
        </emma:emma>
      </inkml:annotationXML>
      <inkml:traceGroup>
        <inkml:annotationXML>
          <emma:emma xmlns:emma="http://www.w3.org/2003/04/emma" version="1.0">
            <emma:interpretation id="{92B21CCF-C50F-4AED-A86B-1FEED65C4BE0}" emma:medium="tactile" emma:mode="ink">
              <msink:context xmlns:msink="http://schemas.microsoft.com/ink/2010/main" type="line" rotatedBoundingBox="1982,3744 2183,5014 1678,5093 1478,3824"/>
            </emma:interpretation>
          </emma:emma>
        </inkml:annotationXML>
        <inkml:traceGroup>
          <inkml:annotationXML>
            <emma:emma xmlns:emma="http://www.w3.org/2003/04/emma" version="1.0">
              <emma:interpretation id="{2A44C68F-584D-44E4-830B-DC29D9132C83}" emma:medium="tactile" emma:mode="ink">
                <msink:context xmlns:msink="http://schemas.microsoft.com/ink/2010/main" type="inkWord" rotatedBoundingBox="1982,3744 2183,5014 1678,5093 1478,3824"/>
              </emma:interpretation>
              <emma:one-of disjunction-type="recognition" id="oneOf4">
                <emma:interpretation id="interp8" emma:lang="" emma:confidence="1">
                  <emma:literal/>
                </emma:interpretation>
              </emma:one-of>
            </emma:emma>
          </inkml:annotationXML>
          <inkml:trace contextRef="#ctx0" brushRef="#br0" timeOffset="10699.75">305 1091 184 0,'0'0'41'0,"0"0"-4"0,0 0-2 16,0 0-2-16,0 0 3 0,0 0 0 16,0 0 5-16,0 0-2 0,0 0-2 15,0 0-9-15,4-24-10 0,-4 23-7 0,0-6-4 16,-7 3-1-16,2 1-1 15,-5-7 1-15,6 9-2 0,0-4 1 16,0 3-2-16,4 2 1 0,-9-2 2 16,3 2 1-16,-2-2 4 0,-5 2 0 0,4 0-1 15,-9 0 0-15,3 0-2 0,-2 0-1 16,3 0 0-16,-3 0-1 0,4 4-2 16,-2 1 1-16,-3 2-2 0,5 0-1 15,-4 3 0-15,8-1-1 0,-1 3 1 16,0-3 1-16,2 2 0 0,0 0 2 0,3-5 0 15,0 6 0-15,5-4 2 0,0 7 0 16,0 7 0-16,9-5 2 16,5 7 0-16,3-3 5 0,5-1-7 15,2 0 4-15,6-1-4 0,-1-2 1 0,2 1-5 16,-5 0-1-16,-3 0 0 0,-4 1-3 16,-4 2 2-16,-9-4-1 0,-2 3 0 15,-4 5 0-15,-8 3 0 0,-6 9 0 16,-9-4-1-16,-7-3 0 0,-2-1 1 15,1-1-1-15,-1-3 1 0,5-4-1 0,8-7 2 16,6-5-1-16,3-3 0 0,6-2 1 16,-3-2 0-16,3 3 0 0,4-5 1 15,-2 0-1-15,2 0 0 0,0-7 0 16,10-8 0-16,7-3 0 0,6 1-1 16,3 2 2-16,3 2-2 0,-8 7 1 15,2 4 1-15,0 2-1 0,0 0 0 16,3 7 0-16,-5 5-3 0,-2 7 2 15,-2 8 0-15,-7 5-1 0,3 10 3 16,-9 4-2-16,-4 4 1 0,0 1-2 0,-3 1 1 16,-7-3-1-16,-3-3 4 0,5-6 2 15,-1-5-2-15,3-7 5 0,2-4-5 16,4-11 3-16,0 0 0 0,4 5 1 16,15-7 1-16,4 3-3 0,8-8-2 15,8-6-2-15,3 0-5 0,3-11-19 0,3-4-97 16,-7-3-206-16,8 0-29 0</inkml:trace>
        </inkml:traceGroup>
      </inkml:traceGroup>
    </inkml:traceGroup>
    <inkml:traceGroup>
      <inkml:annotationXML>
        <emma:emma xmlns:emma="http://www.w3.org/2003/04/emma" version="1.0">
          <emma:interpretation id="{733B8106-ECEF-47C4-B8B9-7AAB13B7A299}" emma:medium="tactile" emma:mode="ink">
            <msink:context xmlns:msink="http://schemas.microsoft.com/ink/2010/main" type="paragraph" rotatedBoundingBox="3082,5271 15689,5317 15685,6567 3078,6521" alignmentLevel="2"/>
          </emma:interpretation>
        </emma:emma>
      </inkml:annotationXML>
      <inkml:traceGroup>
        <inkml:annotationXML>
          <emma:emma xmlns:emma="http://www.w3.org/2003/04/emma" version="1.0">
            <emma:interpretation id="{F8583614-B51F-4A04-BF5A-1D1ED09613E3}" emma:medium="tactile" emma:mode="ink">
              <msink:context xmlns:msink="http://schemas.microsoft.com/ink/2010/main" type="line" rotatedBoundingBox="3082,5271 15689,5317 15685,6567 3078,6521"/>
            </emma:interpretation>
          </emma:emma>
        </inkml:annotationXML>
        <inkml:traceGroup>
          <inkml:annotationXML>
            <emma:emma xmlns:emma="http://www.w3.org/2003/04/emma" version="1.0">
              <emma:interpretation id="{E9054848-C497-4D06-8FAF-AE080C99C4CE}" emma:medium="tactile" emma:mode="ink">
                <msink:context xmlns:msink="http://schemas.microsoft.com/ink/2010/main" type="inkWord" rotatedBoundingBox="3081,5642 3826,5645 3824,6125 3079,6122"/>
              </emma:interpretation>
              <emma:one-of disjunction-type="recognition" id="oneOf5">
                <emma:interpretation id="interp9" emma:lang="" emma:confidence="1">
                  <emma:literal/>
                </emma:interpretation>
              </emma:one-of>
            </emma:emma>
          </inkml:annotationXML>
          <inkml:trace contextRef="#ctx0" brushRef="#br0" timeOffset="13276.21">1912 3006 211 0,'0'0'62'0,"0"0"0"16,0 0-3-16,0 0-2 0,0 0-5 15,0 0-8-15,0 0-8 0,0 0-3 0,0 0-2 16,-22-32-2-16,21 26-3 0,-2 0-2 16,3 6-4-16,-1-3-2 0,1 3-3 15,0-1-1-15,-3-2-2 0,3 1-1 16,-2 0-2-16,2 0 0 0,0 0-3 16,-3 0-1-16,3-1-1 0,0 2-1 15,0 1-2-15,0-3 1 0,0 3-2 16,0 0 0-16,0 0 0 0,0 0-1 15,0 0 0-15,0 0 3 0,0 3-1 16,0 11 1-16,0 1-2 0,5 8 0 0,-1 0 2 16,0 2 0-16,1 7 4 0,5-1-3 15,-3 1 3-15,1-2-5 0,-2 1 0 16,-2-4 0-16,2-3 0 0,1-4 1 16,-2-5-1-16,-4-1 1 0,3 2 0 15,-4-10-1-15,5 8 1 0,-5-7-1 0,4-1 1 16,-4 1-1-16,0-7 1 0,0 0 0 15,0 0-1-15,0 1-1 0,4 2 0 16,-4-2-2-16,0 1 1 16,2 1-1-16,-2-3-2 0,0 0-5 0,0 2-11 15,0-2-23-15,0 0-34 0,0-7-54 16,-10-5-142-16,5-3-31 0</inkml:trace>
          <inkml:trace contextRef="#ctx0" brushRef="#br0" timeOffset="13876.19">1651 2947 240 0,'0'0'59'16,"0"0"-7"-16,0 0-13 0,0 0-2 15,0 0 1-15,0 0 0 0,0 0-1 16,0 0-5-16,0 0-4 0,0 0-1 16,-107-6-4-16,98 6-1 0,9 0-5 15,0 0-3-15,0 0-3 0,-4 0-3 0,4 0-2 16,-4 1 1-16,4-1 4 0,0 3 2 15,0-1 0-15,14 0 2 16,8 0 0-16,9-2-1 0,1 0-1 16,8 0-1-16,5 0 0 0,8 0-1 0,6-9 0 15,8 1 0-15,1 1-3 0,-1-5-2 16,-6 4-2-16,-11 0-1 0,-17 3-1 16,-5 1-1-16,-8 2 0 0,-15 0-1 15,5 2 1-15,-10 0-1 0,0 0 0 16,0 0 0-16,3 0-3 0,-1 0 1 0,0 0-1 15,0 0-1-15,1 0-1 0,-2 0-3 16,2 0-5-16,-2 0-8 0,-1 0-21 16,9 0-31-16,0 0-75 15,-4 4-169-15</inkml:trace>
        </inkml:traceGroup>
        <inkml:traceGroup>
          <inkml:annotationXML>
            <emma:emma xmlns:emma="http://www.w3.org/2003/04/emma" version="1.0">
              <emma:interpretation id="{32B2AA10-D01D-4E13-8965-D9D324806801}" emma:medium="tactile" emma:mode="ink">
                <msink:context xmlns:msink="http://schemas.microsoft.com/ink/2010/main" type="inkWord" rotatedBoundingBox="4827,5826 5416,5828 5414,6134 4825,6132"/>
              </emma:interpretation>
              <emma:one-of disjunction-type="recognition" id="oneOf6">
                <emma:interpretation id="interp10" emma:lang="" emma:confidence="1">
                  <emma:literal/>
                </emma:interpretation>
              </emma:one-of>
            </emma:emma>
          </inkml:annotationXML>
          <inkml:trace contextRef="#ctx0" brushRef="#br0" timeOffset="14433.76">3273 3097 567 0,'0'0'56'0,"0"0"-15"15,0 0-17-15,0 0-8 0,0 0 0 16,0 0-1-16,0 0-3 0,0 0 0 0,0 0-3 15,108-9-2-15,-65 7 0 0,3-3-3 16,3 3-3-16,-3 1 1 16,-2-2-2-16,-13 1 0 0,-3 2 1 15,-10-1-4-15,-9 1 0 0,-1 0-1 0,-8 0-7 16,0-3-4-16,0 3-9 0,0 0-12 16,5 0-5-16,-4 0-15 0,-1 0-34 15,3 0-65-15,-3 0-108 0</inkml:trace>
          <inkml:trace contextRef="#ctx0" brushRef="#br0" timeOffset="14900.78">3340 3365 364 0,'0'0'83'0,"0"0"-18"0,0 0-19 16,0 0-9-16,0 0-5 0,0 0-1 15,0 0-4-15,0 0-6 16,0 0-1-16,-53 0-8 0,52 0 1 16,1 0-2-16,-3 0 1 0,3 0 1 0,0 0 3 15,0 1 0-15,13 2-1 0,9-1-2 16,13 1-1-16,5-3-3 0,6 0 0 16,8 0 0-16,5 0-1 0,4-5 1 15,0 1-2-15,-6-1-2 0,-3 3-2 16,-19 2 0-16,-15 0-2 0,-9 0 1 0,-11 0-2 15,0 0 0-15,0 0 0 0,2-1 0 16,0 1-2-16,0 0 1 0,-2 0-3 16,0-3 0-16,0 3-3 0,0 0-8 15,0 0-7-15,0 0-20 0,0-1-63 16,0 1-209-16,0-7-24 0</inkml:trace>
        </inkml:traceGroup>
        <inkml:traceGroup>
          <inkml:annotationXML>
            <emma:emma xmlns:emma="http://www.w3.org/2003/04/emma" version="1.0">
              <emma:interpretation id="{FAF4FC96-87B4-4BC3-A3CD-58E3DE591679}" emma:medium="tactile" emma:mode="ink">
                <msink:context xmlns:msink="http://schemas.microsoft.com/ink/2010/main" type="inkWord" rotatedBoundingBox="6223,5529 10524,5545 10521,6434 6219,6418"/>
              </emma:interpretation>
              <emma:one-of disjunction-type="recognition" id="oneOf7">
                <emma:interpretation id="interp11" emma:lang="" emma:confidence="1">
                  <emma:literal/>
                </emma:interpretation>
              </emma:one-of>
            </emma:emma>
          </inkml:annotationXML>
          <inkml:trace contextRef="#ctx0" brushRef="#br0" timeOffset="59111.79">5069 3106 389 0,'0'0'74'0,"0"0"-13"0,0 0-11 15,0 0-14-15,0 0-6 0,0 0-4 16,0 0-4-16,0 0-1 0,0 0-3 16,-23-61-1-16,23 53-1 0,-2-6 0 15,-2-2 0-15,0 0-1 0,1 1-1 16,-3-2 0-16,-2-5-3 0,3 0-1 0,0 1 0 15,0 0-2-15,1 9-1 0,0-3-1 16,-1 0-2-16,3 1-1 0,-4-2 1 16,6 11 0-16,0-2-1 0,0 7-1 15,-4-2-1-15,4 2 1 0,0-2 0 16,0 0 0-16,0-1 1 0,0 2-2 16,0-2 0-16,0 2-1 0,-2-2 0 15,2 3 0-15,0 0 2 0,-3 0-2 16,3 0 0-16,-1 0 1 0,1 7-2 15,-3 10 2-15,3 10 2 0,0 2-1 0,0 9 2 16,0-1-1-16,0-2-2 0,0 0 2 16,3 3 1-16,-2-1 3 0,4 1-3 15,-5-2 2-15,4 0-4 16,0-11-2-16,0 3 2 0,1-5-1 0,-4-6 0 16,3 5-1-16,-1-6 1 0,-1-10-2 15,1 2 1-15,-2-4-1 0,2 2 0 16,-2 1-1-16,-1-1 0 0,0-6-2 15,0 0-3-15,0 0-9 0,0 0-12 16,0 3-26-16,0-3-30 0,0 0-70 0,0-9-166 16</inkml:trace>
          <inkml:trace contextRef="#ctx0" brushRef="#br0" timeOffset="59960.45">4803 3072 213 0,'0'0'64'0,"0"0"-1"15,0 0-4-15,0 0-1 0,0 0-8 16,-112 11-10-16,108-8-8 15,-1-1-9-15,5-2-7 0,-4 4-2 16,0 1-3-16,-1-2-3 0,4 3 2 0,1-6-1 16,0 4 0-16,0 3 2 0,0 3 0 15,6 1 3-15,5-5 0 0,5 2-2 16,-3-3 0-16,8-1-2 0,4 1-1 16,5-3 0-16,5-2 0 0,1 0-3 15,1 0-2-15,-1-4-1 0,3-5 0 0,-2 0 0 16,-1-2-6-16,4-1 6 0,-3-1-6 15,3 1 4-15,-1 0 2 16,-3-1-1-16,1 2 0 0,-1-1 1 16,-5 2-1-16,1 1 1 0,-10 2 0 0,-9 3 0 15,2 2-1-15,-8 0 0 0,-2 0-1 16,4 2-1-16,-9 0 0 0,0 0-1 16,0 0 1-16,0 2 1 0,0 19-1 15,-4 7 2-15,2 11 3 0,-5-1-4 16,3 2 4-16,2-2-3 0,2 0 1 0,0-5 0 15,6-3 1-15,3-2-1 0,8-6 2 16,2-5 0-16,-5-7 1 16,7-1-1-16,2-9-1 0,3 0-1 15,5-9 0-15,-6-9-1 0,-4-9 1 0,-4-9 0 16,-7-6-1-16,-5-5 0 0,-5 1-5 16,0 0 2-16,-9 4-3 0,-9 9 2 15,-4 6 1-15,-2 5-1 0,2 9-3 16,-3 3-5-16,0 7-16 0,8 3-31 15,-6 0-103-15,10 3-166 0</inkml:trace>
          <inkml:trace contextRef="#ctx0" brushRef="#br0" timeOffset="60559.53">6029 3006 582 0,'0'0'50'0,"0"0"-13"15,0 0-16-15,0 0-10 0,0 0 0 0,0 0-4 16,0 0 4-16,0 0-7 0,70 135 4 16,-68-92-6-16,3 3 0 0,0 1 0 15,-3-5-2-15,-2-3 1 0,2-10-1 16,-2-3 0-16,0-10 0 0,0-6 1 15,0-2 3-15,0-8 2 0,0 0 0 0,0 0 1 16,4-15-1-16,8-12-2 0,2-12-1 16,4-5 1-16,8-1-1 0,1-2-1 15,5 1-3-15,-1 4 3 0,-2 6-5 16,1 8 3-16,-7 4-1 0,-4 7 1 16,-8 8-6-16,-1 4-5 0,-4 2-21 15,-2-1-54-15,3 2-206 0,-2 2-28 16</inkml:trace>
          <inkml:trace contextRef="#ctx0" brushRef="#br0" timeOffset="60773.99">6231 3280 702 0,'0'0'58'15,"0"0"-5"-15,0 0-16 16,0 0-16-16,86 108-11 0,-55-91-4 16,1 1-5-16,-1-2-1 0,3-2-4 0,-9-3-5 15,0-5-19-15,3 2-40 0,-10-4-163 16,9 3-104-16</inkml:trace>
          <inkml:trace contextRef="#ctx0" brushRef="#br0" timeOffset="61611.52">6845 3315 405 0,'0'0'73'0,"0"0"-13"16,0 0-15-16,0 0-7 0,0 0-5 16,0 0-3-16,0 0-3 0,0 0-8 15,0 0-6-15,121 7-3 0,-93-18-3 16,-3-4-3-16,0-1 0 0,0-5-3 15,-6 1 0-15,0-4-1 0,-8-2-2 0,-10-2 2 16,-1-2-5-16,0 3 4 0,-12 4-2 16,2 8 1-16,-12 5 0 0,-1 6 2 15,-4 4 2-15,-9 6 1 16,9 14 4-16,4 5 0 0,5 7 9 0,5 5-4 16,5 3 4-16,7-1-4 0,1-1-2 0,6-2-3 15,11-3-3-15,4-3-1 16,7-6-3-16,5-7 0 0,7-3 0 15,0-8-1-15,10-6-4 0,-2 0-11 16,-2-20-26-16,-1-2-55 0,-5-10-189 0,0 3-37 16</inkml:trace>
          <inkml:trace contextRef="#ctx0" brushRef="#br0" timeOffset="62087.83">7626 3090 507 0,'0'0'54'0,"0"0"-2"0,0 0-11 0,0 0 3 15,-21 107-5-15,21-65-11 0,0 3-1 16,0 4-11-16,0 0-2 0,0-3-6 16,0-4-1-16,7-2-3 0,-6-15-1 15,8-2-2-15,-4-8 1 0,-2-8-1 16,2-2 2-16,3-5 1 0,7-12-1 15,3-13-2-15,12-13-1 0,-3-2 0 0,1-4 0 16,0 2 1-16,4 4 0 0,-1 5 2 16,1 4-1-16,-11 13 2 0,-7 6 2 15,-6 7-1-15,-3 3 0 0,10 0 1 16,0 9-5-16,4 10 0 0,-6 6 0 16,-5 4-4-16,-2 3 2 0,0 2-4 0,-2-1 0 15,0 1-6-15,1-9-8 0,-1-4-23 16,3-1-29-16,-5-4-65 15,3-4-133-15,0-3-36 0</inkml:trace>
          <inkml:trace contextRef="#ctx0" brushRef="#br0" timeOffset="62451.89">8250 2834 722 0,'0'0'12'16,"0"0"-3"-16,0 0-5 0,0 0-6 15,0 0-5-15,0 0-7 0,0 0-22 16,0 0-50-16,0 0-119 0,0 0-93 15</inkml:trace>
          <inkml:trace contextRef="#ctx0" brushRef="#br0" timeOffset="62292.89">8309 3230 652 0,'0'0'39'0,"0"0"-3"16,0 0-11-16,0 0-9 0,0 0-7 0,0 0-4 15,58 110-4-15,-49-81-2 0,-5 3-2 16,-2-7-5-16,1 0-14 0,1 2-27 16,-3-7-72-16,2-2-178 0</inkml:trace>
          <inkml:trace contextRef="#ctx0" brushRef="#br0" timeOffset="63171.42">8658 3123 310 0,'0'0'71'0,"0"0"-11"15,0 0-9-15,0 0-8 0,0 0-10 16,0 0-7-16,0 0-2 0,0 0-5 16,0 0-1-16,0 0-2 0,24-37-3 15,-11 32-1-15,1-1 1 0,4 3-2 16,-4-3-2-16,-6 5-4 0,5 1-1 15,-3 0-3-15,-1 0-1 0,2 0-1 0,-9 1 1 16,2 12 3-16,2 0-4 0,-6 5 5 16,0 3-4-16,-2 3 0 15,-6 0 1-15,6-2-3 0,0-8 2 0,2 4-1 16,0 8 1-16,8-1 1 0,5 10-1 16,6-5 2-16,2-4 0 0,2 2 3 0,0-3 2 15,0-2-2-15,-2 0 1 0,-8-8-1 16,-3 4 1-16,-6-7-2 15,-4 3 4-15,-8 8-4 0,-9-4-1 16,-8 6-1-16,-6-5-1 0,-1-3 0 0,-2-3 0 16,1-4 0-16,7-1-1 0,1-7-1 15,0-2 0-15,8 0-1 0,-6 0-1 16,10-2-4-16,8-2-10 0,0 2-13 16,5-7-27-16,2-8-77 0,11-1-165 15</inkml:trace>
        </inkml:traceGroup>
        <inkml:traceGroup>
          <inkml:annotationXML>
            <emma:emma xmlns:emma="http://www.w3.org/2003/04/emma" version="1.0">
              <emma:interpretation id="{B2C9BFB2-45A8-411A-853A-06D6FB3E92FA}" emma:medium="tactile" emma:mode="ink">
                <msink:context xmlns:msink="http://schemas.microsoft.com/ink/2010/main" type="inkWord" rotatedBoundingBox="10938,5299 13658,5309 13653,6559 10933,6550"/>
              </emma:interpretation>
              <emma:one-of disjunction-type="recognition" id="oneOf8">
                <emma:interpretation id="interp12" emma:lang="" emma:confidence="1">
                  <emma:literal/>
                </emma:interpretation>
              </emma:one-of>
            </emma:emma>
          </inkml:annotationXML>
          <inkml:trace contextRef="#ctx0" brushRef="#br0" timeOffset="63712.15">9381 3371 510 0,'0'0'54'16,"0"0"-7"-16,0 0-20 0,0 0-7 15,0 0 1-15,0 0 0 0,0 0-1 16,0 0-3-16,0 0-3 0,5 25-3 16,18-25-3-16,0-1-3 0,7-12-2 0,-3-3-2 15,1-4 1-15,-3-4-2 16,0-5-1-16,-3-5-2 0,3-3-3 15,-5-5-5-15,-3 0-4 0,-7 4 5 16,-3 13-2-16,-3 8 9 0,-4 7 3 0,-11 7 1 16,-12 3 2-16,-8 0 1 0,-5 21 8 15,0 13-2-15,0 8 9 0,3 9 4 16,2 1-3-16,8 0 3 0,6 0-4 16,13-6-2-16,4-5-4 0,25-3-1 15,13-8-5-15,16-9-1 0,13-11-6 0,9-10-8 16,4-8-35-16,2-14-136 0,-6-13-155 15,-1-6-11-15</inkml:trace>
          <inkml:trace contextRef="#ctx0" brushRef="#br0" timeOffset="64296.74">10231 3016 515 0,'0'0'79'0,"-33"189"-12"15,33-92-17-15,10-4-15 0,25-7-15 16,14-4-9-16,18-9-9 0,11-12-3 16,12-12-32-16,9-16-149 0,8-16-129 15</inkml:trace>
          <inkml:trace contextRef="#ctx0" brushRef="#br0" timeOffset="65779.81">10432 2608 370 0,'0'0'49'16,"0"0"-6"-16,0 0-3 0,0 0-6 0,0 0-8 15,0 0-5-15,0 0-1 0,0 0-2 16,0 0 3-16,0 0 1 0,63-56-2 16,-63 56 1-16,3 0-2 0,-1-3-5 15,1 3-1-15,-2-1-4 0,-1 1-3 16,0-3 0-16,4 3-5 0,-4 0-2 16,2 0 1-16,-2 0-1 0,0 0 2 15,3 0 1-15,-3 0 1 0,0 0 0 16,0 0 2-16,0 0 2 0,0 0-2 15,0 3 0-15,-5 1 0 0,1 2 0 0,-2 2-1 16,2-4 1-16,0 1-1 0,-5 3-1 16,5-4 0-16,-1 0-2 0,0 5 1 15,0-5 0-15,1 0 1 0,-3 7 0 16,3-7-2-16,-2 0 0 0,2 7 1 16,-1-5 0-16,1-2 0 0,-2 7 2 15,4-5-3-15,-3 1 2 0,0 3-2 16,0-3 0-16,1-3 1 0,2 2 2 15,-2-2-2-15,1 0 0 0,-1 0-1 16,3 3-2-16,-4-3 2 0,2 2 1 0,-2 5-1 16,-1-1 1-16,-3-1-1 0,2 1-3 15,2 1 3-15,-1-3 0 0,-1 2 0 16,1-1 4-16,-1 2-4 0,1-1 0 16,2 1 1-16,-2 1-1 0,-1 1 0 15,-2 7 2-15,-1 0 0 0,-3 5 0 0,1-2 0 16,1-6 0-16,6 1 0 0,-2 2 0 15,2-6 0-15,0 10-1 16,2-2 5-16,3-2-3 0,0 7 2 16,0-2-5-16,0-2-2 0,3 0 0 0,1-2-1 15,0-6-2-15,2 2-4 0,2 8-13 16,1-3-52-16,4 5-241 0,-4-9-40 16</inkml:trace>
          <inkml:trace contextRef="#ctx0" brushRef="#br0" timeOffset="69848.41">11290 3413 292 0,'0'0'61'15,"0"0"-4"-15,0 0-10 0,0 0-6 16,0 0-6-16,0 0-5 0,0 0-3 16,0 0-2-16,0 0-1 0,0 0-3 15,23-38-4-15,-23 28-5 0,0-5-4 0,0 2-1 16,-6 1 1-16,-9 0 0 0,-2 1 3 15,0 2 0-15,-4 0 0 0,1 2 0 16,-3 1 0-16,-2-3-2 16,5 2 0-16,3 3-3 0,-1 3-2 0,-12-1-1 15,2 2-2-15,-7 0 0 0,2 0-1 16,1 7 0-16,1 2-1 0,-1 4 2 16,5-1-2-16,-3 3 2 0,16-4 1 15,-4 3-1-15,8-6 0 0,3 5 0 16,-1-3 1-16,6-4 2 0,-1 10 0 0,3-2 1 15,8 6 0-15,6 0 0 0,4-3 0 16,8-4 0-16,1-2 0 0,4-6 0 16,0 0-3-16,-8-5 1 0,1 0-3 15,3 0 2-15,-1 0 0 0,9-6-1 16,-8-3 1-16,-3-3-3 0,-1-5 0 16,-2 0 0-16,1-2 2 0,-8 3-1 15,3 0 2-15,-4 1-2 0,-1-1 0 16,-4 5 0-16,4-7 0 0,-7 7 0 15,0-2 1-15,0 2-1 0,-2-5-1 0,2 2 0 16,-5-3-2-16,1-1 2 0,-1 0-3 16,0-10 3-16,0 10-3 0,0-10 4 15,0 15 2-15,0-5-4 16,0 1 4-16,0 8-4 0,0-7 2 0,0 7 2 16,0 2-2-16,0-3 0 0,0 10 1 15,-1-1 0-15,1 1-1 0,0-3 1 16,0 1 0-16,0 0 0 0,0 0 1 15,0 0-1-15,0 0-1 0,0-1 0 16,0 3 0-16,0-1 1 0,0 1-2 0,0-3 1 16,0 3 0-16,0 0 0 0,0 0-1 15,0 0 2-15,0 0 0 0,0 0 0 16,0 0 2-16,0 0 0 0,0 3-1 16,0 5 3-16,1 9-1 0,3 6 2 15,1 2 0-15,-1 6 0 0,6 1 3 0,-3 2-4 16,2 0 3-16,-4 1-3 0,4 1-1 15,-3 0 0-15,2-3-1 16,1 1 1-16,-1 0-2 0,-2-5 1 16,1-6 0-16,-1-2-1 0,-2-4-2 0,-1-2 2 15,-1 2-2-15,2-9 0 0,-3 7 1 16,-1-10 0-16,0 1-1 0,3 4 0 16,-3-10 0-16,0 0 0 0,0 0-2 15,0 1 2-15,2 2-4 0,-2-3 1 16,0 2-4-16,0-2-8 0,0 0-10 0,0 0-23 15,0-2-42-15,-5-6-127 0,0-12-115 16</inkml:trace>
          <inkml:trace contextRef="#ctx0" brushRef="#br0" timeOffset="70091.88">11627 2644 714 0,'0'0'41'0,"119"15"2"15,-52 12-11-15,-2 9-13 0,-7 10-7 16,-5 11-3-16,-8 8-1 0,-12 4-2 16,-10 7 2-16,-11 2-4 0,-12-1-1 15,-1 4-2-15,-20-6-2 0,-8 1 0 16,-5-3-3-16,-4-4-1 0,-5-5-12 15,3-5-29-15,-1-11-132 0,1-8-153 16</inkml:trace>
        </inkml:traceGroup>
        <inkml:traceGroup>
          <inkml:annotationXML>
            <emma:emma xmlns:emma="http://www.w3.org/2003/04/emma" version="1.0">
              <emma:interpretation id="{1CFE3EDE-CAB3-444E-B917-7C4E64AC5DF9}" emma:medium="tactile" emma:mode="ink">
                <msink:context xmlns:msink="http://schemas.microsoft.com/ink/2010/main" type="inkWord" rotatedBoundingBox="14538,5499 15688,5503 15687,5966 14536,5962"/>
              </emma:interpretation>
              <emma:one-of disjunction-type="recognition" id="oneOf9">
                <emma:interpretation id="interp13" emma:lang="" emma:confidence="0">
                  <emma:literal>-</emma:literal>
                </emma:interpretation>
                <emma:interpretation id="interp14" emma:lang="" emma:confidence="0">
                  <emma:literal>_</emma:literal>
                </emma:interpretation>
                <emma:interpretation id="interp15" emma:lang="" emma:confidence="0">
                  <emma:literal>v</emma:literal>
                </emma:interpretation>
                <emma:interpretation id="interp16" emma:lang="" emma:confidence="0">
                  <emma:literal>.</emma:literal>
                </emma:interpretation>
                <emma:interpretation id="interp17" emma:lang="" emma:confidence="0">
                  <emma:literal>`</emma:literal>
                </emma:interpretation>
              </emma:one-of>
            </emma:emma>
          </inkml:annotationXML>
          <inkml:trace contextRef="#ctx0" brushRef="#br0" timeOffset="150436.52">12990 3050 275 0,'0'0'89'0,"0"0"-10"0,0 0-13 16,0 0-13-16,0 0-9 0,0 0-5 16,0 0-5-16,0 0-2 0,0 0-8 15,-7-16-5-15,7 16-5 0,2 0-4 16,11 0-4-16,6 6 2 0,0 6-5 0,2 5-1 15,-5 2 6-15,1 3-5 16,0-2 4-16,-4-6-2 0,0 3-3 16,-7-6 2-16,-2-4-1 0,4 3 2 15,-3-6 1-15,-1 0 2 0,0 3 3 0,-4-7 1 16,7 0 0-16,9 0-3 0,7-5-1 16,9-8-3-16,1-4-5 0,2-6 3 15,8-2-4-15,7-6 2 0,9-3 4 16,8-2-1-16,6-4 1 0,6 2 0 15,-2-1 0-15,-4 5-2 0,-6 3 0 0,-9 6 0 16,-8 3-1-16,-10 3-2 0,-13 9 0 16,-4 1 0-16,-7 5 0 15,-11 2 1-15,4 0-2 0,-9 2-1 0,0 0-1 16,0 0 0-16,1 0 0 0,2 0-1 16,-1 0-5-16,-2 0-10 0,0 0-18 15,3 0-37-15,-3 0-132 0,0 0-126 16</inkml:trace>
        </inkml:traceGroup>
      </inkml:traceGroup>
    </inkml:traceGroup>
    <inkml:traceGroup>
      <inkml:annotationXML>
        <emma:emma xmlns:emma="http://www.w3.org/2003/04/emma" version="1.0">
          <emma:interpretation id="{E0373621-24FA-4414-BD78-D77641B8449C}" emma:medium="tactile" emma:mode="ink">
            <msink:context xmlns:msink="http://schemas.microsoft.com/ink/2010/main" type="paragraph" rotatedBoundingBox="3305,6676 14123,7289 14058,8431 3240,7818" alignmentLevel="2"/>
          </emma:interpretation>
        </emma:emma>
      </inkml:annotationXML>
      <inkml:traceGroup>
        <inkml:annotationXML>
          <emma:emma xmlns:emma="http://www.w3.org/2003/04/emma" version="1.0">
            <emma:interpretation id="{872740FE-B5D2-4261-8575-A2333046A1A1}" emma:medium="tactile" emma:mode="ink">
              <msink:context xmlns:msink="http://schemas.microsoft.com/ink/2010/main" type="line" rotatedBoundingBox="3305,6676 14123,7289 14058,8431 3240,7818"/>
            </emma:interpretation>
          </emma:emma>
        </inkml:annotationXML>
        <inkml:traceGroup>
          <inkml:annotationXML>
            <emma:emma xmlns:emma="http://www.w3.org/2003/04/emma" version="1.0">
              <emma:interpretation id="{DEA0AE24-2889-4DE2-9148-C76B8F388DF7}" emma:medium="tactile" emma:mode="ink">
                <msink:context xmlns:msink="http://schemas.microsoft.com/ink/2010/main" type="inkWord" rotatedBoundingBox="3295,6849 3853,6881 3808,7686 3250,7655"/>
              </emma:interpretation>
              <emma:one-of disjunction-type="recognition" id="oneOf10">
                <emma:interpretation id="interp18" emma:lang="" emma:confidence="1">
                  <emma:literal/>
                </emma:interpretation>
              </emma:one-of>
            </emma:emma>
          </inkml:annotationXML>
          <inkml:trace contextRef="#ctx0" brushRef="#br0" timeOffset="76355.58">1936 4275 297 0,'0'0'73'0,"0"0"-16"15,0 0-14-15,0 0-8 16,0 0-9-16,0 0-6 0,0 0-7 16,0 0-3-16,0 0-1 0,-19-4 2 0,18 4-1 15,-2 0 4-15,3 0-3 0,-1 0 1 16,1-2-1-16,-3 2 0 0,3 0-1 16,0-2 0-16,0 2 0 0,0-7 1 15,4 3 1-15,9-2-1 0,0-2-1 16,0 2-1-16,5-5-1 0,-3 4-2 0,3-3-1 15,-5 3-1-15,-4-1-1 0,9-5 0 16,-9 7-2-16,10-6 2 16,-11 5-2-16,1 1 0 0,1-1 0 0,-6 1-1 15,3 5 2-15,-7 1 1 0,5-5 2 16,-1 4-2-16,-3-4 2 0,8 3-1 16,-9 2 0-16,0-2-1 0,0 2 0 15,0 0-1-15,0-2-1 0,4 2 0 16,-4 0 0-16,2 0-1 0,-2-3 0 15,0 3 1-15,2 0 0 0,-2 0 0 0,0-2 3 16,2 2-1-16,-2 0 0 0,0 0 0 16,0 0-2-16,0 0 1 0,0 0-1 15,0 0 0-15,0 0 0 0,0 0 0 16,0 0-2-16,0 0 2 0,-6 0-1 16,-2 0 1-16,-2 2 1 0,-2 5-1 15,-2 0-1-15,1 2 1 0,-6-1 0 16,6 4-1-16,-5-2-1 0,3 0 2 15,3-1-2-15,-7 4 1 0,2-4 0 16,8 0 1-16,-5 4-2 0,5-5 3 0,1 0-1 16,-2 1-1-16,-2 0 2 0,2 0-2 15,2 0 1-15,-2-1 0 0,-3 1 0 16,4 3 0-16,-1-4 1 0,2 0-2 16,-1 0 0-16,0 1 0 0,5-6-2 15,3 2 4-15,-4-1-2 0,3 2 0 0,-4 0 1 16,2 6-1-16,2-7-1 0,-2 1 1 15,-3 5 0-15,5-4 1 16,-1-3 0-16,2 2 0 0,1-6-1 16,-3 0 0-16,3 0-1 0,0 3 1 0,0-3 0 15,0 10 0-15,0-2 1 0,0-1 0 16,0 0-1-16,0-1 1 0,0 1 1 16,3 0-1-16,3 3 0 0,-2-6 1 15,-1 0 0-15,1 2-2 0,-2-3 1 16,6 1 1-16,-4-1-1 0,6 2 0 0,-2 0 0 15,-3-3 0-15,8 4 0 0,-7-3-1 16,1-3 2-16,3 5-2 0,-1-2 1 16,-4-1 0-16,8 0-1 15,-4 0 0-15,-3-2 1 0,9 3 0 0,-9-2-2 16,-2 2 2-16,14-2-1 0,-13 2 0 16,10 1 0-16,0-1 1 0,-5 2-2 15,7 1 1-15,-11-3 1 0,3 1-1 16,-1-2 0-16,-2 0 0 0,1 0-1 15,-1 0 1-15,-2 0 0 0,5 0 0 0,5 2 2 16,-7-1-2-16,-1-2 0 0,7 4 0 16,-7-3 0-16,7 2 0 0,-1 1-1 15,-2 1 2-15,3-2-2 0,-8-2 1 16,5 4 0-16,-3-2 0 0,-2-1 0 16,6 3 0-16,-4-2 0 0,-3-1 0 0,6 3 0 15,-6-2-1-15,2 0 1 0,5 4 1 16,-6-3 0-16,-1-1-1 15,2 0 0-15,-6 0 0 0,4 3-1 16,-4-1 1-16,6 0 0 0,-6-6 1 0,0 7-1 16,0 1 1-16,0 6-3 0,0 2 2 15,-2-6 1-15,-11 7-1 0,5-2 0 16,-2-1 0-16,-4 0 1 0,-4-1 0 16,1-2-1-16,-1 2 0 0,-1-3-1 15,-2-2 1-15,-1-1 1 0,-9 2-1 0,-1-5 0 16,-1-3 0-16,-1 2-1 0,1-3 2 15,-3 0 1-15,0 0-2 16,1-4 2-16,12 0-2 0,0 1 0 16,6 1 0-16,-1 0-2 0,4 0 3 0,6 2 1 15,2 0 0-15,6 0-1 0,0 0 1 16,0 0-2-16,0 0 1 0,-3 0 1 16,2 0-1-16,-2 0-1 0,1 0 0 15,-1 0-2-15,2 0 2 0,-2 0-1 16,2-2-1-16,-2 2 2 0,1 0-5 0,-2 0-5 15,4 0-9-15,0-2-20 0,0 2-39 16,0-4-160-16,17 1-95 16</inkml:trace>
        </inkml:traceGroup>
        <inkml:traceGroup>
          <inkml:annotationXML>
            <emma:emma xmlns:emma="http://www.w3.org/2003/04/emma" version="1.0">
              <emma:interpretation id="{4FD83B1B-FF6F-4771-B070-AC059FFEF781}" emma:medium="tactile" emma:mode="ink">
                <msink:context xmlns:msink="http://schemas.microsoft.com/ink/2010/main" type="inkWord" rotatedBoundingBox="4766,7341 5395,7377 5374,7735 4746,7699"/>
              </emma:interpretation>
              <emma:one-of disjunction-type="recognition" id="oneOf11">
                <emma:interpretation id="interp19" emma:lang="" emma:confidence="1">
                  <emma:literal/>
                </emma:interpretation>
              </emma:one-of>
            </emma:emma>
          </inkml:annotationXML>
          <inkml:trace contextRef="#ctx0" brushRef="#br0" timeOffset="76889.41">3210 4624 473 0,'0'0'57'0,"0"0"-14"0,0 0-10 16,0 0-3-16,0 0-1 0,0 0-1 0,0 0 0 15,0 0-2-15,0 0-1 0,0 0-2 16,17 13-6-16,10-13-4 0,2 0-3 16,9 0-4-16,-5 0-2 0,3 0-2 15,-2 0-3-15,-2-3 1 0,-8 2 1 16,-2-2-2-16,-4 3 3 0,-1-4-2 0,1 2-1 15,-10 0 0-15,7 0-2 0,-7-1-1 16,-2 2-2-16,7-2-6 16,-8 1-13-16,3 0-14 0,-3 0-23 0,0 2-33 15,-1 0-54-15,9 0-82 0</inkml:trace>
          <inkml:trace contextRef="#ctx0" brushRef="#br0" timeOffset="77301.43">3298 4933 562 0,'0'0'65'15,"0"0"-23"-15,0 0-13 0,0 0-9 16,0 0-6-16,0 0-1 0,0 0 3 16,0 0 3-16,0 0 3 0,0 0-1 15,-15 13-4-15,40-12-3 0,11-1-2 0,13 0-1 16,7 0 0-16,5-8-2 0,7 0 0 15,-1-1-2-15,-9 1-3 16,-3 2-2-16,-19 1-1 0,-15 4-1 16,-11 1 0-16,-10 0 0 0,0 0-2 0,0 0 2 15,0 0-1-15,-6 4-1 0,-11 6 1 16,-6 3-4-16,5-3-2 0,1 1-7 16,8-3-23-16,5-3-51 0,2-1-233 15,2-4-22-15</inkml:trace>
        </inkml:traceGroup>
        <inkml:traceGroup>
          <inkml:annotationXML>
            <emma:emma xmlns:emma="http://www.w3.org/2003/04/emma" version="1.0">
              <emma:interpretation id="{0D8F151C-A111-4FBD-803B-3CC6AF3E93F4}" emma:medium="tactile" emma:mode="ink">
                <msink:context xmlns:msink="http://schemas.microsoft.com/ink/2010/main" type="inkWord" rotatedBoundingBox="6901,7098 11766,7373 11714,8298 6848,8022"/>
              </emma:interpretation>
              <emma:one-of disjunction-type="recognition" id="oneOf12">
                <emma:interpretation id="interp20" emma:lang="" emma:confidence="1">
                  <emma:literal/>
                </emma:interpretation>
              </emma:one-of>
            </emma:emma>
          </inkml:annotationXML>
          <inkml:trace contextRef="#ctx0" brushRef="#br0" timeOffset="79844.19">5558 4683 241 0,'0'0'73'0,"0"0"-4"0,0 0-11 16,0 0-7-16,0 0-10 0,0 0-7 16,0 0-9-16,0 0-2 0,0 0-5 15,-18 0-2-15,18 0-1 16,-2 0-4-16,2 0-1 0,-3 0-2 0,3-2-2 16,0 0 1-16,0-1 1 0,0-2 0 15,0-4 1-15,3-2 0 0,3 1 0 16,2 2-1-16,7-3 1 0,-7 2-1 15,11-1-1-15,-2-1-2 0,-7 3 1 16,7-3-4-16,-7 3 0 0,-1 2 0 0,2-2 0 16,-9 4 0-16,2 1 0 0,-4 3 1 15,0-2-1-15,0 2 0 0,4 0-2 16,-4-2-1-16,0 2 0 0,0 0 1 16,0 0-1-16,0 0 1 0,-8 4-1 15,-9 7 0-15,-2 2 1 0,0 1-1 16,1 0 1-16,-4 1 0 0,1 0 0 15,1 0 1-15,-6 2-1 0,7 0 0 16,-2 1 0-16,-2 1 2 0,6 0-2 16,3 2 1-16,1-6-2 0,4 4 0 0,5-6 1 15,2 1 1-15,2 7-1 0,2-4 2 16,14 6 1-16,4-6 1 0,10-5 1 16,3 1 0-16,7-2 1 0,3-1-2 15,-2 3 3-15,1 0-6 0,-4 1 3 16,-5 1-4-16,-7-1-1 0,-8-3 1 0,-7-2 0 15,-9 3 0-15,-2 4 0 16,-13 1 1-16,-8 11 0 0,-8-7-1 16,-9 0 1-16,-4-4-1 0,2-3 0 15,-1-1 1-15,-4-3-1 0,1-3 0 0,0-3 1 16,6-4 0-16,11 0 0 0,9 0-1 16,2 0 3-16,6 0-3 0,4 0 0 15,-2 0-3-15,8 0-3 0,-3 0-5 16,3 0-10-16,0 0-12 0,0-1-18 15,7-9-32-15,3 2-105 0,11-1-112 0</inkml:trace>
          <inkml:trace contextRef="#ctx0" brushRef="#br0" timeOffset="80392.36">6351 4834 238 0,'0'0'59'0,"0"0"-13"0,0 0-9 0,0 0-5 15,0 0 1-15,0 0 2 16,0 0 2-16,-112 36-2 0,91-8-7 0,2 5 0 16,2 3-7-16,7 2 0 15,1-5-4-15,9 0-4 0,0-1 0 0,13-5 2 16,5-3-1-16,4-6 1 0,3-3-1 16,-4-7-2-16,6-4-2 0,3-4-2 15,-2 0-3-15,5-14 1 0,-8-3-4 16,-6-4 0-16,-10 4 0 0,-4-8-2 15,-5-4-1-15,0-1 1 0,-10-10 1 0,2 7-3 16,-1 10 4-16,5 10-6 0,2 7 2 16,2 6-7-16,-4-6-11 0,0-1-23 15,4 1-53-15,-5 2-200 16,5 4-14-16</inkml:trace>
          <inkml:trace contextRef="#ctx0" brushRef="#br0" timeOffset="80831.37">6765 4878 592 0,'0'0'39'0,"0"0"-1"15,0 0-9-15,135 42-11 0,-96-11-3 16,-6 3-10-16,-1 4-1 0,-10 2 0 0,-6 0-3 15,-7 0 0-15,-8-2 0 0,-1-13 0 16,0-4 2-16,-1-7 2 16,-4-7 2-16,3-1 4 0,2-6 2 15,-2 0-2-15,-1 0-2 0,-1-18-4 0,3-10-3 16,1-12-1-16,0 1 0 0,4-2-2 16,6 2 1-16,3 3 1 0,4 2-4 15,-1 2 3-15,4 7-7 0,-2 2-2 16,5 5-17-16,3 2-29 0,3 6-73 15,5 4-180-15</inkml:trace>
          <inkml:trace contextRef="#ctx0" brushRef="#br0" timeOffset="81496.92">7477 5078 610 0,'0'0'62'0,"0"0"-15"0,0 0-16 15,0 0-16-15,0 0-8 0,0 0-5 16,0 0-2-16,0 0-5 0,126-38-8 0,-90 30-32 16,1 2-72-16,-3-1-188 0</inkml:trace>
          <inkml:trace contextRef="#ctx0" brushRef="#br0" timeOffset="81232.31">7605 4740 575 0,'0'0'31'0,"0"0"-10"0,0 0-3 0,0 0 4 15,0 0 4-15,0 0-1 0,0 0-2 16,45 138-1-16,-29-94-6 0,-6 1 0 16,7-3-8-16,-2-2-4 0,-3-2-1 15,1-5-3-15,-4-4-1 0,-3-8 0 16,-2-8 1-16,-3-1-2 0,2-2 2 15,-3-5-7-15,2 4-12 0,-2-9-29 16,0 0-53-16,0 0-139 0,0 2-70 16</inkml:trace>
          <inkml:trace contextRef="#ctx0" brushRef="#br0" timeOffset="81872.64">8498 4595 451 0,'0'0'32'16,"0"0"7"-16,0 0 0 0,-131 81-9 15,100-37-2-15,-1 11 1 0,11 6 2 16,5 5 0-16,5 0-8 0,11 2-4 15,0-3-6-15,17-4-4 0,14-4-2 0,9-8-5 16,11-7-4-16,7-7-10 0,8-10-31 16,3-10-155-16,2-9-117 15</inkml:trace>
          <inkml:trace contextRef="#ctx0" brushRef="#br0" timeOffset="82777.26">8905 4838 580 0,'0'0'76'16,"0"0"-11"-16,0 0-18 0,0 0-12 0,0 0-8 15,0 0-8-15,0 0-5 0,159 2-4 16,-93-2-4-16,3-2-2 16,-2-4-3-16,-4 0-3 0,-7-1-4 15,-13 3-3-15,-7 0-14 0,-15 2-23 0,-7 2-46 16,4 0-101-16,-8 0-125 0</inkml:trace>
          <inkml:trace contextRef="#ctx0" brushRef="#br0" timeOffset="82432.04">9292 4815 465 0,'0'0'75'0,"0"0"-18"15,0 0-13-15,0 0-7 0,0 0-2 0,0 0-5 16,0 0-7-16,0 0-6 0,0 0-6 16,0 0-8-16,-4-36 0 0,4 36 0 15,0 0 1-15,0 3 0 0,0 15 4 16,0 9-2-16,0 11 4 0,0-1 3 15,5 2-3-15,0-1 0 0,2 2-5 0,-2-2-2 16,3 0-1-16,-3-4 0 0,1-2-2 16,-2-12 1-16,3 1 0 15,-5-8-1-15,1-7 0 0,-2 0-1 16,-1-6 1-16,0 0 1 0,0 0-3 0,0 0-4 16,3 0-10-16,-3 0-23 0,1 0-34 15,4-17-91-15,1-6-154 0</inkml:trace>
          <inkml:trace contextRef="#ctx0" brushRef="#br0" timeOffset="82992.25">9807 4592 683 0,'0'0'46'0,"0"0"0"0,0 0-4 16,140 51-11-16,-90-9-11 0,3 4-3 15,-4 9-6-15,-9 2-3 0,-11 6 1 16,-12-1-7-16,-16 6 1 0,-2-3-3 15,-22 2-3-15,-20-3-1 0,-9 1-10 16,-13-2-24-16,-8-5-95 0,-2-3-196 0,2-10-23 16</inkml:trace>
        </inkml:traceGroup>
        <inkml:traceGroup>
          <inkml:annotationXML>
            <emma:emma xmlns:emma="http://www.w3.org/2003/04/emma" version="1.0">
              <emma:interpretation id="{CD4AF9BE-1C7A-4F2D-9C6A-499672C3A69B}" emma:medium="tactile" emma:mode="ink">
                <msink:context xmlns:msink="http://schemas.microsoft.com/ink/2010/main" type="inkWord" rotatedBoundingBox="12843,7216 14123,7289 14083,7987 12803,7915"/>
              </emma:interpretation>
              <emma:one-of disjunction-type="recognition" id="oneOf13">
                <emma:interpretation id="interp21" emma:lang="" emma:confidence="0">
                  <emma:literal>v</emma:literal>
                </emma:interpretation>
                <emma:interpretation id="interp22" emma:lang="" emma:confidence="0">
                  <emma:literal>V</emma:literal>
                </emma:interpretation>
                <emma:interpretation id="interp23" emma:lang="" emma:confidence="0">
                  <emma:literal>.</emma:literal>
                </emma:interpretation>
                <emma:interpretation id="interp24" emma:lang="" emma:confidence="0">
                  <emma:literal>-</emma:literal>
                </emma:interpretation>
                <emma:interpretation id="interp25" emma:lang="" emma:confidence="0">
                  <emma:literal>`</emma:literal>
                </emma:interpretation>
              </emma:one-of>
            </emma:emma>
          </inkml:annotationXML>
          <inkml:trace contextRef="#ctx0" brushRef="#br0" timeOffset="151108.05">11262 4943 611 0,'0'0'16'0,"0"0"4"16,0 0 4-16,0 0-4 0,0 0-6 15,0 0-3-15,86 127-1 0,-64-99-3 16,-1-6 3-16,-1-3 3 0,-7-7 3 15,9-1 4-15,-10-5-3 0,4-6 0 16,11 0-1-16,3-6-3 0,12-13-1 0,2-6-3 16,9-8 0-16,6-8 0 0,10-9-4 15,9-5 5-15,8-3-4 0,3-1 1 16,-3 2-2-16,-9 8-5 0,-5 5 1 16,-14 9-2-16,-5 5 1 0,-11 5-1 15,-8 5-1-15,-11 9-1 0,-4 0-2 0,-6 6-3 16,-8 4-2-16,2-3-4 15,-1 4-6-15,3 0-9 0,-4 0-22 16,4 0-35-16,-9 0-153 0,0 0-82 16</inkml:trace>
        </inkml:traceGroup>
      </inkml:traceGroup>
    </inkml:traceGroup>
    <inkml:traceGroup>
      <inkml:annotationXML>
        <emma:emma xmlns:emma="http://www.w3.org/2003/04/emma" version="1.0">
          <emma:interpretation id="{ADF4B931-E9CD-4552-A9A4-184D7D5CF1CB}" emma:medium="tactile" emma:mode="ink">
            <msink:context xmlns:msink="http://schemas.microsoft.com/ink/2010/main" type="paragraph" rotatedBoundingBox="3195,8815 12707,9051 12676,10294 3165,10058" alignmentLevel="2"/>
          </emma:interpretation>
        </emma:emma>
      </inkml:annotationXML>
      <inkml:traceGroup>
        <inkml:annotationXML>
          <emma:emma xmlns:emma="http://www.w3.org/2003/04/emma" version="1.0">
            <emma:interpretation id="{C2332F13-3E5C-456B-A60C-AD4BE7641DF2}" emma:medium="tactile" emma:mode="ink">
              <msink:context xmlns:msink="http://schemas.microsoft.com/ink/2010/main" type="line" rotatedBoundingBox="3195,8815 12707,9051 12676,10294 3165,10058"/>
            </emma:interpretation>
          </emma:emma>
        </inkml:annotationXML>
        <inkml:traceGroup>
          <inkml:annotationXML>
            <emma:emma xmlns:emma="http://www.w3.org/2003/04/emma" version="1.0">
              <emma:interpretation id="{5DC6A7CB-41A3-433B-86D0-83231616F8E7}" emma:medium="tactile" emma:mode="ink">
                <msink:context xmlns:msink="http://schemas.microsoft.com/ink/2010/main" type="inkWord" rotatedBoundingBox="3195,8815 4676,8852 4649,9938 3169,9901"/>
              </emma:interpretation>
              <emma:one-of disjunction-type="recognition" id="oneOf14">
                <emma:interpretation id="interp26" emma:lang="" emma:confidence="1">
                  <emma:literal/>
                </emma:interpretation>
              </emma:one-of>
            </emma:emma>
          </inkml:annotationXML>
          <inkml:trace contextRef="#ctx0" brushRef="#br0" timeOffset="98051.43">1626 6701 330 0,'0'0'67'0,"0"0"-21"15,0 0-9-15,0 0-7 0,0 0-7 16,0 0-1-16,0 0-2 0,0 0 1 16,0 0 1-16,14-3 1 0,12 3-4 0,5 0-1 15,1 0-3-15,3-1 0 0,1 1-1 16,1-3-1-16,2 1-1 0,2-2 0 16,0 0-4-16,-1 0 0 0,-3-1-2 15,-1-1-2-15,-5 0-2 0,-9 2 1 16,0-3-1-16,0 3-2 0,-5 0 1 0,6-3 1 15,0 3-1-15,-9 0 1 0,9-2 0 16,-1-1 1-16,-5 3 0 16,-3 0 1-16,-4 0-1 0,-3 2 1 15,-1-1 0-15,-2 2 0 0,-4 1-2 0,0-3-1 16,0 3-1-16,5 0 0 0,-5 0 0 16,4-1 0-16,-4 1 0 0,0 0 0 15,0 0 0-15,0 0 0 0,4 0 0 16,-4 0 0-16,0 0 2 0,2 0-1 15,-2 0-1-15,0 0 1 0,0 0-1 0,0 0 1 16,-6 5 0-16,-3 8-1 0,3-2 0 16,-1 1 0-16,2 1 0 0,0-1 0 15,1 3 1-15,0 0-1 16,4 8 0-16,0-1 0 0,0 4 2 0,4 0 4 16,2-1-4-16,5-4 5 0,-5-4-4 15,7-3 0-15,1-3 0 0,-2-5 1 16,8 3-1-16,-8-8 1 0,6-1-1 15,0 0 0-15,-3-4 0 0,0-8-1 16,-9-9-2-16,-2-2-4 0,-4-11 4 0,0 3-5 16,-13 0 4-16,-1 1 1 0,1 9-1 15,3 4 1-15,2 6-1 0,3 5 0 16,2 2-4-16,3 4-2 0,0 0-11 16,0 0-21-16,0 0-33 0,0 0-131 15,0 0-118-15</inkml:trace>
          <inkml:trace contextRef="#ctx0" brushRef="#br0" timeOffset="98383.68">2657 6591 617 0,'0'0'31'16,"0"0"-3"-16,0 0-7 0,141 42-6 15,-103-12-3-15,-2 1-6 0,-3 3 0 0,-3-1 1 16,-6-1-6-16,-7-3 4 0,-4-5-3 16,-7-12 1-16,-3-6 2 0,-3-6-3 15,0 0 2-15,0 0 3 0,0 3-1 16,0-3 2-16,-4 0 0 0,-5-9-5 15,-1-14-2-15,1-7-4 0,7-1 2 0,2-3-3 16,4 3 3-16,9-1-2 0,5 5-4 16,5 0-8-16,3 6-27 0,1 2-90 15,9 4-174-15</inkml:trace>
          <inkml:trace contextRef="#ctx0" brushRef="#br0" timeOffset="97312.43">1983 6234 278 0,'0'0'72'0,"0"0"-9"0,0 0-10 16,0 0-7-16,0 0-11 0,0 0-5 15,0 0-6-15,0 0-1 0,0 0-4 16,0 1-4-16,0-1-2 0,0-1-3 15,0-1-2-15,0 1 1 0,0-3-1 16,0-4 2-16,0-2 0 0,0 1 0 0,0 3 0 16,0 6-1-16,0-8 0 0,0-1-2 15,0 1 1-15,0-9-2 0,0 9 2 16,-3-1-2-16,2-6 0 0,-2 7 0 16,2-1 0-16,-6-2-2 0,5 5 1 15,-2-2-2-15,4 4 0 0,0 4-1 16,-4-2-1-16,4 2-1 0,0-2 0 15,-9 0-1-15,3 0 0 0,-1 0 2 16,-7 2-1-16,8 0 0 0,-7 2 1 16,-4 8 0-16,4 6-1 0,-1-5 1 0,4 6 1 15,1 3-1-15,1 1 0 0,-2 8 1 16,2 0-2-16,7 5 2 0,-2 6 0 16,3 3 0-16,0 6 0 0,12 6 1 15,-2 1 1-15,2 4 0 0,-2-4 1 16,5 3 0-16,-2-4 3 0,-5-3-5 0,2-1 2 15,-3-3-2-15,-2-1-1 16,-5-4 0-16,0-3 1 0,0-4-2 16,0-10-1-16,0-4 1 0,-3-5-2 15,-1-4-1-15,2 1 2 0,-1-7-2 0,2 0-2 16,1-7-2-16,-9 0-8 0,-8 0-8 16,3 0-10-16,-13-11-15 0,8-2-18 15,-2-1-28-15,-1-10-56 0,6 7-68 16</inkml:trace>
        </inkml:traceGroup>
        <inkml:traceGroup>
          <inkml:annotationXML>
            <emma:emma xmlns:emma="http://www.w3.org/2003/04/emma" version="1.0">
              <emma:interpretation id="{8ACF0A3F-F832-4932-8122-650313FABB9C}" emma:medium="tactile" emma:mode="ink">
                <msink:context xmlns:msink="http://schemas.microsoft.com/ink/2010/main" type="inkWord" rotatedBoundingBox="5875,9258 7296,9293 7282,9833 5862,9798"/>
              </emma:interpretation>
              <emma:one-of disjunction-type="recognition" id="oneOf15">
                <emma:interpretation id="interp27" emma:lang="" emma:confidence="1">
                  <emma:literal/>
                </emma:interpretation>
              </emma:one-of>
            </emma:emma>
          </inkml:annotationXML>
          <inkml:trace contextRef="#ctx0" brushRef="#br0" timeOffset="99607.9">4624 6755 298 0,'0'0'67'0,"0"0"-7"16,0 0-10-16,0 0-9 0,0 0-6 15,0 0-4-15,0 0-3 0,0 0-2 0,0 0-5 16,0 0-3-16,35-103-4 0,-47 86-2 16,-6-3-1-16,7 7-3 0,-6 2 0 15,4 5 0-15,-4 2-2 0,-6 0-1 16,0 4-1-16,-9 0 0 0,10 8 0 15,-4 6 2-15,1 6 0 0,0 3 2 0,2 4-1 16,1 6 3-16,5 4 2 0,6 0-4 16,4 5 4-16,5-2-5 0,2-2 1 15,2-2 1-15,10-7-1 16,10-2 0-16,1-4-1 0,0-10 0 0,4-2 0 16,-4-4 1-16,0-6-1 0,2-1-1 15,3-8-3-15,3-9 0 0,1-8-1 16,-5-9-2-16,-1-8 2 0,-2-4-2 15,2-4-3-15,-5-3 4 0,-7 4-5 16,4 3 4-16,-10 17 1 0,-6 10-1 0,2 10 2 16,-4 9-2-16,0-1 0 0,0 1-1 15,0 0 0-15,0 0 1 16,0 1 0-16,0 20 1 0,0 9-1 0,6 10 1 16,1 0 3-16,1-3-3 0,7 1 3 15,-1-4-3-15,3-4-1 0,0-8 0 16,3-2-1-16,-4-6-1 0,3-6-1 15,-5-1-4-15,3-7-11 0,6 0-19 16,-4 0-42-16,6-12-98 0,-6-8-153 16</inkml:trace>
          <inkml:trace contextRef="#ctx0" brushRef="#br0" timeOffset="99917.01">5243 6522 598 0,'0'0'72'0,"0"0"-11"0,0 0-16 16,0 0-18-16,0 0-11 0,0 0-7 15,0 0 0-15,0 0-2 0,0 0-1 0,76 90-2 16,-66-54 0-16,-1 1-4 0,-5 1 0 16,6 0 3-16,-3-2-4 0,-2 0 3 15,-1-11-6-15,-3 0-2 16,2-8-8-16,-3-9-20 0,2 9-30 0,-2-6-65 16,0-2-155-16,0 1-27 0</inkml:trace>
          <inkml:trace contextRef="#ctx0" brushRef="#br0" timeOffset="100148.26">5531 6602 695 0,'0'0'44'0,"0"0"-6"0,0 0-8 15,0 0-12-15,0 0-10 0,0 0 0 16,0 0-3-16,0 0-1 0,107 83-2 16,-88-46-3-16,-2 0 2 0,-3 1-5 0,2-2-11 15,-4 0-46-15,-4-14-246 0,1-1-30 16</inkml:trace>
        </inkml:traceGroup>
        <inkml:traceGroup>
          <inkml:annotationXML>
            <emma:emma xmlns:emma="http://www.w3.org/2003/04/emma" version="1.0">
              <emma:interpretation id="{4DCA1138-89FB-417E-A53F-1A1AA766725F}" emma:medium="tactile" emma:mode="ink">
                <msink:context xmlns:msink="http://schemas.microsoft.com/ink/2010/main" type="inkWord" rotatedBoundingBox="8809,9132 10223,9167 10196,10233 8782,10198"/>
              </emma:interpretation>
              <emma:one-of disjunction-type="recognition" id="oneOf16">
                <emma:interpretation id="interp28" emma:lang="" emma:confidence="1">
                  <emma:literal/>
                </emma:interpretation>
              </emma:one-of>
            </emma:emma>
          </inkml:annotationXML>
          <inkml:trace contextRef="#ctx0" brushRef="#br0" timeOffset="103304.32">8385 7086 495 0,'0'0'56'0,"0"0"-22"15,0 0-18-15,0 0-1 0,0 0 4 16,0 0 3-16,0 0 2 0,0 0-1 15,0 0-1-15,-26 121-2 0,21-81-4 16,4 2-2-16,1-4-4 0,0-4-2 16,0-3-4-16,4-6 0 0,2-6-2 15,4-5 0-15,7-3-1 0,-4-7 0 0,10 0-1 16,4-4-2-16,5-4-6 0,6-11-12 16,-5-3-23-16,2-8-36 0,-7-7-110 15,-1-3-117-15</inkml:trace>
          <inkml:trace contextRef="#ctx0" brushRef="#br0" timeOffset="103469.25">8533 6436 753 0,'0'0'28'0,"0"0"-1"16,0 0-9-16,0 0-10 0,0 0-4 15,0 0-5-15,0 0-5 0,0 0 0 16,0 0-4-16,-21-28-5 0,21 28-18 15,0 4-48-15,4 11-158 0,5 0-79 16</inkml:trace>
          <inkml:trace contextRef="#ctx0" brushRef="#br0" timeOffset="101311.82">7277 6688 317 0,'0'0'70'15,"0"0"-5"-15,0 0-11 16,0 0-10-16,0 0-12 0,0 0-2 16,0 0-3-16,0 0 1 0,0 0-2 15,0 0-2-15,-29-17-3 0,29 10 0 0,2-3-4 16,11-2-1-16,4-4-3 0,-2 2-2 16,7 1-2-16,-3-1-1 0,2 1-3 15,-2 1-1-15,-5 1 0 0,2 1-2 16,-2-3-1-16,-4 5 0 0,1-2 1 15,-6 7 1-15,-5 3 0 0,0-2 0 0,0 2-1 16,1-2 0-16,-1 0-1 0,4-1 1 16,-4 3-1-16,2-1-1 0,-2 1 0 15,0-3 0-15,3 3-1 16,-3 0 1-16,0 0-1 0,0 0 1 0,-9 0 0 16,1 9 1-16,-7 2-2 0,-2 3 2 15,-2 3-1-15,1 0 0 0,-4 0 2 16,8 1-2-16,-3 2 0 0,3 2 1 15,-4 4-1-15,10-1 0 0,-2 5 2 16,3-1-1-16,1 0 4 0,2 3-4 0,4-9 4 16,0 2-3-16,0-2 0 0,4-2 2 15,9 7-1-15,-7-11 1 0,2-1 1 16,5-1-2-16,-4-7 0 0,3 5 0 16,-1-5-3-16,-7-2 3 0,9-3 0 15,-8-2-1-15,14-1 1 0,4 0-2 16,-3-4-1-16,4-8 1 0,-5-3-1 15,1-6 1-15,-4-2 2 0,1-5-3 16,0-1-2-16,2 0 2 0,-1 1-3 16,-5 7 4-16,1 4 0 0,-5 7-1 0,-5 4 0 15,3 2-1-15,-7 4 0 0,0 0 0 16,0 0 0-16,6 0 1 0,11 0 0 16,-2 8 0-16,10 9 3 0,-6 4-4 15,0 4 4-15,2 0-3 0,-1-2 0 16,2-2 0-16,0-4 0 0,-4-4 0 0,3-5 0 15,-11-4 1-15,9-4 1 16,2 0 0-16,-4-5 1 0,2-11-1 16,-5-5-1-16,-5-6 1 0,-3-6-4 15,-4-5 4-15,-2-6-4 0,-4-3 2 0,-9-1 1 16,-4 0-2-16,1-1 0 0,-5 5-3 16,4 6-5-16,-2 7-14 0,2 3-31 15,3 12-76-15,1-3-198 0,4 8-20 16</inkml:trace>
        </inkml:traceGroup>
        <inkml:traceGroup>
          <inkml:annotationXML>
            <emma:emma xmlns:emma="http://www.w3.org/2003/04/emma" version="1.0">
              <emma:interpretation id="{153ACA97-C578-475F-9F47-C1627BA108DB}" emma:medium="tactile" emma:mode="ink">
                <msink:context xmlns:msink="http://schemas.microsoft.com/ink/2010/main" type="inkWord" rotatedBoundingBox="11028,9124 12704,9165 12684,9982 11008,9940"/>
              </emma:interpretation>
              <emma:one-of disjunction-type="recognition" id="oneOf17">
                <emma:interpretation id="interp29" emma:lang="" emma:confidence="1">
                  <emma:literal/>
                </emma:interpretation>
              </emma:one-of>
            </emma:emma>
          </inkml:annotationXML>
          <inkml:trace contextRef="#ctx0" brushRef="#br0" timeOffset="104451.35">9763 6587 244 0,'0'0'55'0,"0"0"2"16,0 0-3-16,0 0-2 16,0 0-4-16,0 0-6 0,0 0-6 15,31-113-5-15,-29 106-2 0,2-7-5 0,-1 7-3 16,-3 1-6-16,1-1-3 0,-1 7-3 16,0-6-2-16,0 2-4 0,-4-2-2 15,-10 4 0-15,-4 2 0 0,-5 8 1 16,-8 9 4-16,0 8 0 0,-1 5 2 15,5 5 1-15,-5 5 0 0,1 6 4 0,1 2-1 16,3 6-1-16,8-2 4 0,5 0-6 16,5 1 0-16,9-3-2 0,0-2-3 15,13-7 1-15,7-3 0 16,10-4-2-16,6-6-2 0,5-3 0 0,4-5-1 16,3-3 0-16,1-9 1 0,-3-2-4 15,-5-6-3-15,-2 0-10 0,-8-3-21 16,1-8-32-16,-9-2-95 0,0-4-153 15</inkml:trace>
          <inkml:trace contextRef="#ctx0" brushRef="#br0" timeOffset="104833.3">9498 6879 551 0,'0'0'55'0,"0"0"-14"0,0 0-10 16,0 0-1-16,0 0-5 0,0 0-5 16,0 0-8-16,113 4-7 0,-67-4-1 15,2-2-4-15,2-4-3 0,2-2-4 16,-2-5-22-16,-1 2-56 0,-3-1-208 15,-2-1-23-15</inkml:trace>
          <inkml:trace contextRef="#ctx0" brushRef="#br0" timeOffset="105495.82">10877 6478 334 0,'0'0'66'0,"0"0"-7"15,0 0-11-15,0 0-10 16,0 0-8-16,0 0-4 0,0 0 1 16,0 0-2-16,0 0-1 0,0 0-6 15,85-68-2-15,-82 66-4 0,-2-1-3 0,-1 3-1 16,0-1-2-16,0 1-3 0,0-2-2 16,0 2-1-16,-13 0 0 0,-10 0 1 15,1 8 1-15,-1 5-1 0,0 0 4 16,3 4-2-16,1 1 3 0,2 2 0 15,3 1 0-15,4-5-1 0,1 3 2 0,3 2-3 16,3-4 1-16,2 8 0 0,1-2 0 16,0 3-1-16,10 3 2 0,7-2-1 15,3-2 1-15,6-2-1 16,10 2 2-16,1 1 3 0,3-1-4 0,3 3 4 16,-6-1-5-16,-1-2 0 0,-5-2-2 15,-12-8 0-15,-6 2 0 0,-5-5-1 16,-8 1 0-16,-4 3 0 0,-17 0-1 15,-12 2-1-15,-16-1-1 0,-5-3-2 16,-12-3-3-16,-7-2-7 0,4-1-18 0,2-4-73 16,5-2-213-16,12-2-26 0</inkml:trace>
        </inkml:traceGroup>
      </inkml:traceGroup>
    </inkml:traceGroup>
    <inkml:traceGroup>
      <inkml:annotationXML>
        <emma:emma xmlns:emma="http://www.w3.org/2003/04/emma" version="1.0">
          <emma:interpretation id="{3149AA2F-B5A3-4D0B-BAC1-D790D086BD29}" emma:medium="tactile" emma:mode="ink">
            <msink:context xmlns:msink="http://schemas.microsoft.com/ink/2010/main" type="paragraph" rotatedBoundingBox="5339,10548 20853,10922 20819,12346 5305,11972" alignmentLevel="3"/>
          </emma:interpretation>
        </emma:emma>
      </inkml:annotationXML>
      <inkml:traceGroup>
        <inkml:annotationXML>
          <emma:emma xmlns:emma="http://www.w3.org/2003/04/emma" version="1.0">
            <emma:interpretation id="{241D6698-2DDB-4377-A2F1-746B0F61EF42}" emma:medium="tactile" emma:mode="ink">
              <msink:context xmlns:msink="http://schemas.microsoft.com/ink/2010/main" type="inkBullet" rotatedBoundingBox="5334,10757 5728,10767 5708,11605 5314,11595"/>
            </emma:interpretation>
          </emma:emma>
        </inkml:annotationXML>
        <inkml:trace contextRef="#ctx0" brushRef="#br0" timeOffset="107912.94">3834 8361 399 0,'0'0'67'0,"0"0"-14"15,0 0-13-15,0 0-7 0,0 0-4 16,0 0-2-16,-32-128 1 0,28 104-4 16,2 3 2-16,-2 3-4 0,1-2 0 15,2 4-3-15,1-3-5 0,0 0-1 16,0 0-3-16,0 0-1 0,0 4 0 0,0-3-3 15,0 9-1-15,0 3 2 0,0 6-1 16,0-2-1-16,0 2 1 0,0-2-2 16,0 1-2-16,0-2-1 15,0 0-3-15,0 3 0 0,0 0 2 0,0 0 0 16,1 17 0-16,6 13 1 0,-1 12-4 16,0 8 4-16,-2 4 0 0,0 6 0 15,-1 3 0-15,-3-1 0 0,2 2-2 16,-2-4 2-16,0-2 0 0,0-4 1 15,0-4 5-15,0-5-5 0,0-5 4 0,0-13-5 16,0-2-2-16,0-10 1 0,0-7-1 16,0 0 1-16,0-8-2 15,0 0-1-15,0 0 0 0,0 3-5 16,0-1-7-16,0-2-22 0,0 2-42 0,0-2-114 16,0-2-134-16</inkml:trace>
        <inkml:trace contextRef="#ctx0" brushRef="#br0" timeOffset="108508.89">3819 8760 305 0,'0'0'69'0,"0"0"-12"16,0 0-6-16,0 0-4 0,0 0-7 15,0 0-7-15,0 0-7 0,0 0-2 0,0 0 5 16,0 0 5-16,-57 13 3 0,76-9 1 16,11-2-9-16,10 1-8 0,1-3-5 15,4 0-4-15,-1 0-2 16,0 0-2-16,-6 0-3 0,-11-3-2 0,-4-1-1 16,-10 4-1-16,-5-2 0 0,1 2-1 15,-9 0 0-15,0 0 1 0,0 0 0 16,1-3-1-16,-1 3-1 0,3 0-1 15,-3 0 1-15,2-1-2 0,-2 1 1 16,2 0-2-16,-2-3-3 0,0 3-5 0,2 0-13 16,-2-1-23-16,0-2-37 0,0 1-149 15,4-6-82-15</inkml:trace>
      </inkml:traceGroup>
      <inkml:traceGroup>
        <inkml:annotationXML>
          <emma:emma xmlns:emma="http://www.w3.org/2003/04/emma" version="1.0">
            <emma:interpretation id="{913DA33E-F7B6-48F3-BB07-F96E8DCF2682}" emma:medium="tactile" emma:mode="ink">
              <msink:context xmlns:msink="http://schemas.microsoft.com/ink/2010/main" type="line" rotatedBoundingBox="6209,10569 20853,10922 20819,12346 6174,11993"/>
            </emma:interpretation>
          </emma:emma>
        </inkml:annotationXML>
        <inkml:traceGroup>
          <inkml:annotationXML>
            <emma:emma xmlns:emma="http://www.w3.org/2003/04/emma" version="1.0">
              <emma:interpretation id="{053568DD-AA5C-4A6D-B294-F97CA36A546B}" emma:medium="tactile" emma:mode="ink">
                <msink:context xmlns:msink="http://schemas.microsoft.com/ink/2010/main" type="inkWord" rotatedBoundingBox="6201,10911 6414,10916 6396,11660 6183,11655"/>
              </emma:interpretation>
              <emma:one-of disjunction-type="recognition" id="oneOf18">
                <emma:interpretation id="interp30" emma:lang="" emma:confidence="1">
                  <emma:literal/>
                </emma:interpretation>
              </emma:one-of>
            </emma:emma>
          </inkml:annotationXML>
          <inkml:trace contextRef="#ctx0" brushRef="#br0" timeOffset="108986.38">4659 8680 559 0,'0'0'63'0,"0"0"-16"15,0 0-18-15,0 0-11 16,0 0-5-16,0 0-2 0,0 0 2 0,0 0 0 16,0 0-5-16,-27 95 0 0,29-67-3 15,9-4 0-15,-1-3-2 0,0-6-1 16,3-2-2-16,-4-5-1 0,5-2-2 15,2 1-4-15,2-5-9 0,7-2-24 16,0 0-53-16,7-2-123 0,-6-13-93 0</inkml:trace>
          <inkml:trace contextRef="#ctx0" brushRef="#br0" timeOffset="109326.59">4708 8154 635 0,'0'0'13'0,"0"0"2"0,0 0-3 16,0 0-9-16,0 0-9 0,0 0-5 16,0 0-2-16,0 0-13 0,0 0-77 0,0 0-171 15</inkml:trace>
        </inkml:traceGroup>
        <inkml:traceGroup>
          <inkml:annotationXML>
            <emma:emma xmlns:emma="http://www.w3.org/2003/04/emma" version="1.0">
              <emma:interpretation id="{69228DEF-70F1-4B2A-9D83-BEAE10EE4346}" emma:medium="tactile" emma:mode="ink">
                <msink:context xmlns:msink="http://schemas.microsoft.com/ink/2010/main" type="inkWord" rotatedBoundingBox="7243,11318 7742,11330 7734,11649 7236,11637"/>
              </emma:interpretation>
              <emma:one-of disjunction-type="recognition" id="oneOf19">
                <emma:interpretation id="interp31" emma:lang="" emma:confidence="1">
                  <emma:literal/>
                </emma:interpretation>
              </emma:one-of>
            </emma:emma>
          </inkml:annotationXML>
          <inkml:trace contextRef="#ctx0" brushRef="#br0" timeOffset="109577.14">5688 8634 654 0,'0'0'58'15,"0"0"-14"-15,0 0-17 0,0 0-7 16,0 0-7-16,0 0-6 0,146-38-3 16,-104 30-2-16,-2 2-4 0,-3 0-2 15,-11 0-5-15,-3 5-11 0,0 1-25 16,0 0-34-16,-2 0-82 0,-4 11-149 15</inkml:trace>
          <inkml:trace contextRef="#ctx0" brushRef="#br0" timeOffset="109728.79">5684 8868 625 0,'0'0'77'0,"0"0"-14"0,0 0-18 16,0 0-18-16,130 14-15 0,-68-14-7 0,1-9-6 15,0-3-10-15,0 2-49 16,-5-3-247-16,1 0-31 0</inkml:trace>
        </inkml:traceGroup>
        <inkml:traceGroup>
          <inkml:annotationXML>
            <emma:emma xmlns:emma="http://www.w3.org/2003/04/emma" version="1.0">
              <emma:interpretation id="{B7663427-CBC2-49AB-8BA9-ADAC4961526C}" emma:medium="tactile" emma:mode="ink">
                <msink:context xmlns:msink="http://schemas.microsoft.com/ink/2010/main" type="inkWord" rotatedBoundingBox="8907,10947 11070,10999 11051,11780 8888,11728"/>
              </emma:interpretation>
              <emma:one-of disjunction-type="recognition" id="oneOf20">
                <emma:interpretation id="interp32" emma:lang="" emma:confidence="1">
                  <emma:literal/>
                </emma:interpretation>
              </emma:one-of>
            </emma:emma>
          </inkml:annotationXML>
          <inkml:trace contextRef="#ctx0" brushRef="#br0" timeOffset="112768.59">8161 8683 555 0,'0'0'40'0,"0"0"-2"0,0 0-7 16,0 0-15-16,0 0-7 0,0 0-1 0,0 0-2 15,0 0-1-15,26 115-2 16,-17-88-2-16,-5-8-1 0,2 2-2 16,-2-6-2-16,0 0-1 0,2 0-5 15,-3-9-16-15,1 4-27 0,-2-3-68 0,0-3-123 16</inkml:trace>
          <inkml:trace contextRef="#ctx0" brushRef="#br0" timeOffset="112891.69">8137 8380 594 0,'0'0'21'0,"0"0"-9"0,0 0-12 15,0 0-10-15,0 0-12 0,0 0-61 16,0 0-182-16</inkml:trace>
          <inkml:trace contextRef="#ctx0" brushRef="#br0" timeOffset="113584.02">8591 8838 272 0,'0'0'63'0,"0"0"-14"0,0 0-1 16,0 0-1-16,0 0-6 0,0 0-8 15,0 0-10-15,0 0-5 0,0 0-3 0,0 0-2 16,-8 4 1-16,8-4-2 0,-1 0 0 16,1 0-2-16,0 0 1 0,0 0-1 15,0 0-1-15,-3 0 1 0,3 0-4 16,0 0 1-16,0 0 1 0,0 0 1 15,0 0-1-15,0 0 0 0,3 0-2 0,7-4-1 16,7-7 0-16,5-1-1 0,-4 0 1 16,1-1-1-16,-1 0 1 0,1 1-2 15,1-4 0-15,-8 8 0 16,3-6-1-16,-5-3 1 0,-4 4-5 0,3-8 4 16,-5 7-6-16,-1-3 3 0,-2 0 1 15,-1 9-3-15,0-8 2 0,0 10-2 16,0-2 0-16,0 2 0 0,0 6 2 15,0-2 0-15,0 2 0 0,-1 0 0 16,-2 0 0-16,-1 0-1 0,2 6 1 0,2 13 1 16,0 8 4-16,2 2-3 0,11 9 6 15,-5 0-7-15,6-4 2 0,-5 0 1 16,-5-3-3-16,-1-1 2 0,-3-1-2 16,-4-2 0-16,-8-4 0 0,2-4-1 15,-2-2-1-15,3-7-3 0,5-6-9 16,-1 3-14-16,5-7-35 0,-1 0-116 15,1 0-130-15</inkml:trace>
          <inkml:trace contextRef="#ctx0" brushRef="#br0" timeOffset="114065.3">9250 8333 460 0,'0'0'54'0,"0"0"-6"0,0 0-10 15,0 0-6-15,6 123-8 0,3-79 1 16,4 1-3-16,-3 2-7 0,0-1 1 0,-2-1-8 16,1-4-2-16,-1-3-3 0,-3-4-1 15,-1-9-1-15,-4 0-1 0,1-6 0 16,-1-2-2-16,0 0 0 0,0-9-1 16,0 1-5-16,0-3-9 0,0 0-21 15,0 1-52-15,0 1-151 0,0-8-56 16</inkml:trace>
          <inkml:trace contextRef="#ctx0" brushRef="#br0" timeOffset="114308.79">9199 8712 680 0,'0'0'46'0,"0"0"-8"0,0 0-20 0,0 0-14 16,0 0-3-16,0 0-2 0,0 0-2 16,141-4-5-16,-103-3-12 0,2 3-33 15,4-4-112-15,0-1-143 0</inkml:trace>
          <inkml:trace contextRef="#ctx0" brushRef="#br0" timeOffset="111968.34">7378 8435 333 0,'0'0'74'0,"0"0"-10"15,0 0-13-15,0 0-10 16,0 0-4-16,0 0-3 0,0 0-2 16,0 0-3-16,0 0-2 0,-17-112-3 15,17 93-3-15,-3 0-5 0,3 0-3 0,-1-2-2 16,1 11-5-16,0-6 0 0,0 6 0 16,0 2-2-16,0-1 0 0,0 9 0 15,-4-1 0-15,4 1-2 0,0-3 0 16,0 3-3-16,0 0 0 0,0 0 0 15,0 16 0-15,0 13 3 0,5 11 0 0,3 7 1 16,-3-2-2-16,2 4 2 0,-1-1-2 16,3 2 2-16,-3 1-1 15,-2-1 2-15,0 0 3 0,-1-1-4 16,-2-5 3-16,-1-2-4 0,0-4-1 0,0-11 0 16,0-1 0-16,0-9-1 0,0-9 0 15,0 2-2-15,0-10-2 0,0 7-2 16,0-1-9-16,0 0-11 0,0 0-24 15,0-6-31-15,-5 0-92 0,-2-6-138 16</inkml:trace>
          <inkml:trace contextRef="#ctx0" brushRef="#br0" timeOffset="112437.15">7340 8880 470 0,'0'0'65'0,"0"0"-29"16,0 0-12-16,0 0 1 0,0 0 3 15,0 0 3-15,0 0-4 16,0 0-6-16,0 0-6 0,61 15-6 0,-29-15-4 16,1 0-4-16,5 0-8 0,4-5-11 15,4 1-31-15,7-2-104 0,1 2-145 16</inkml:trace>
        </inkml:traceGroup>
        <inkml:traceGroup>
          <inkml:annotationXML>
            <emma:emma xmlns:emma="http://www.w3.org/2003/04/emma" version="1.0">
              <emma:interpretation id="{3C6ECDCA-D2AE-4DA5-9E76-0FF7B8D1647D}" emma:medium="tactile" emma:mode="ink">
                <msink:context xmlns:msink="http://schemas.microsoft.com/ink/2010/main" type="inkWord" rotatedBoundingBox="11641,10700 13147,10736 13116,12042 11610,12005"/>
              </emma:interpretation>
              <emma:one-of disjunction-type="recognition" id="oneOf21">
                <emma:interpretation id="interp33" emma:lang="" emma:confidence="1">
                  <emma:literal/>
                </emma:interpretation>
              </emma:one-of>
            </emma:emma>
          </inkml:annotationXML>
          <inkml:trace contextRef="#ctx0" brushRef="#br0" timeOffset="114775.85">10411 7949 168 0,'0'0'35'16,"0"0"-4"-16,0 0-10 0,0 0 2 16,0 0 8-16,0 0 6 0,-117 25 6 15,98-8 2-15,5 0 3 0,-4 4 1 16,6 4 3-16,-6 9-3 0,3 10-5 0,-8 12-4 15,-2 13-10-15,3 10-2 16,-1 7-6-16,4 9-4 0,6 1-2 16,9 3-7-16,4 0-2 0,21-3-3 15,19-7-4-15,15-10-2 0,12-10-8 0,13-18-48 16,10-13-249-16,11-13-33 0</inkml:trace>
          <inkml:trace contextRef="#ctx0" brushRef="#br0" timeOffset="117071.37">10945 8603 274 0,'0'0'63'16,"0"0"3"-16,0 0-7 0,0 0-6 15,0 0-12-15,0 0-6 0,0 0-4 16,0 0-1-16,0 0-3 0,-10-43-5 15,10 38-3-15,0-2-5 0,0-6-3 16,0 7-1-16,8-5-3 0,1 0 0 0,-1 1 0 16,-2 0 0-16,7 2 0 0,-3-3 0 15,-1 3-1-15,4 1 0 0,-9 3 0 16,6-2-1-16,-6 1 1 0,0 2-1 16,1-1 0-16,-5 4 1 0,0 0-3 15,0 0-1-15,1 0 0 0,2-3-1 16,-2 3 1-16,-1-1 2 0,3 1-2 15,-3-3 1-15,2 3 0 0,-2-2-2 16,0 2 1-16,3 0 0 0,-3 0-2 16,0 0 1-16,0-2 0 0,0 2-2 0,0 0 2 15,0 0-1-15,0 0 0 0,-5 0 0 16,-2 0 1-16,-3 4-1 0,-7 7 1 16,8-5-1-16,-6 6 1 0,-1 1 0 15,2 0-2-15,-5 5 2 0,2 2-1 16,0 1 0-16,2 0 0 0,2 0 1 0,3-7-2 15,5 5 0-15,-2 4 4 0,5-8-5 16,-2 10 6-16,4 0-2 16,0-2 0-16,6 7 2 0,5-5 0 15,0-4-1-15,5 0 0 0,0-2 0 0,1-2 0 16,-4-5-2-16,0 1 1 0,-3-6 1 16,3-1-1-16,0 0 4 0,-8-4-4 15,8 1 0-15,0-3 1 0,3-5-3 16,5-10 1-16,-3-2 1 0,-1-6-1 15,-3-2 0-15,3-6 0 0,-1-1-5 0,0-2 2 16,-1 3 2-16,-3 10-3 0,-6 7 7 16,1 5-4-16,-6 5-1 0,5 0-1 15,-2-1 0-15,0 5-1 16,9 10 0-16,2 14 5 0,6 7-3 0,-2 5 4 16,-2 0-2-16,4-2-2 0,-1-1 4 15,5-4-4-15,-2-3 2 0,0-7-1 16,-6-7-1-16,1-3 2 0,-3-5 0 15,-1-4 1-15,6-4 1 0,-4-15-1 16,5-8 0-16,-4-10-1 0,-4-2-1 0,-3-5 0 16,-4-9 2-16,-2-1-5 0,-4-8 3 15,0 0-2-15,-4 0-1 0,-5 4 2 16,2 9-2-16,0 16 1 0,-2 8-2 16,5 12-4-16,0 6-4 0,2 4-11 15,-6 3-12-15,-6 2-27 0,-4 10-53 16,-3 7-194-16,9-3-14 0</inkml:trace>
        </inkml:traceGroup>
        <inkml:traceGroup>
          <inkml:annotationXML>
            <emma:emma xmlns:emma="http://www.w3.org/2003/04/emma" version="1.0">
              <emma:interpretation id="{7275C383-3941-4059-9535-2974411B994A}" emma:medium="tactile" emma:mode="ink">
                <msink:context xmlns:msink="http://schemas.microsoft.com/ink/2010/main" type="inkWord" rotatedBoundingBox="13591,11245 15139,11282 15117,12208 13569,12171"/>
              </emma:interpretation>
              <emma:one-of disjunction-type="recognition" id="oneOf22">
                <emma:interpretation id="interp34" emma:lang="" emma:confidence="1">
                  <emma:literal/>
                </emma:interpretation>
              </emma:one-of>
            </emma:emma>
          </inkml:annotationXML>
          <inkml:trace contextRef="#ctx0" brushRef="#br0" timeOffset="117565.13">12084 8803 618 0,'0'0'37'16,"0"0"-7"-16,0 0-9 0,0 0-1 0,-50 119-9 16,43-75 2-16,5-1-4 0,2-2-3 15,0-1-1-15,10-8-2 0,6-5-3 16,-5-7 2-16,9-11-3 0,0-9-2 16,6 0-7-16,6-14-15 0,-4-13-22 15,2-4-32-15,-4-10-59 0,-3-1-79 16</inkml:trace>
          <inkml:trace contextRef="#ctx0" brushRef="#br0" timeOffset="117685.79">12187 8497 594 0,'0'0'28'0,"0"0"-6"16,0 0-9-16,0 0-10 0,0 0-12 16,0 0 1-16,0 0-10 0,0 0-45 15,0 0-142-15,-36 13-78 0</inkml:trace>
          <inkml:trace contextRef="#ctx0" brushRef="#br0" timeOffset="118255.36">12548 9010 288 0,'0'0'58'0,"0"0"8"0,0 0-6 16,0 0-7-16,0 0-9 0,0 0-7 15,0 0-3-15,0 0-3 0,0 0-3 16,-20 0-3-16,17 0-1 0,1 0-2 16,2 0-2-16,-3 0-3 0,3 0-3 0,0 0-1 15,0 0-1-15,0 0 0 0,20 0-2 16,9 0-2-16,11 0-1 0,6 0-3 16,5-1 0-16,-1-4-1 0,1 1-2 15,-6 1 0-15,-10 2-1 0,-8-2-2 16,-10 3 0-16,-11-1 1 0,2 1-3 0,-8 0 1 15,0-3-2-15,0 3-2 0,0 0-3 16,-2 0-4-16,-6 0-13 16,-9 0-14-16,0 0-20 0,-2 0-29 15,2-2-49-15,0-9-140 0</inkml:trace>
          <inkml:trace contextRef="#ctx0" brushRef="#br0" timeOffset="118571.64">12704 8855 556 0,'0'0'79'0,"0"0"-24"16,0 0-16-16,0 0-14 0,0 0-6 15,0 0 0-15,0 0-5 0,0 0-1 16,0 0 1-16,0 0-2 0,17 55 1 0,-9-22-3 16,1 0-1-16,-2 4-3 0,2-4-1 15,-1 0-5-15,-1 1 3 0,1-2-3 16,-4-11-2-16,3 2 1 0,-6-9-1 16,2-4-2-16,-1-3-3 0,-2-7-9 15,0 0-18-15,0 0-47 0,3 0-171 0,1-2-80 16</inkml:trace>
          <inkml:trace contextRef="#ctx0" brushRef="#br0" timeOffset="118888.65">13134 8737 652 0,'0'0'43'0,"0"0"-4"15,0 0-12-15,0 0-8 0,0 0 2 16,0 0-5-16,0 0-2 0,68 118-4 15,-60-89-4-15,1 1-1 0,-5-9-3 0,-3 2-3 16,2-6 0-16,-3 0-2 0,2 1 0 16,-2-9-3-16,0 7-14 0,0-9-39 15,0-1-93-15,0 3-171 16</inkml:trace>
          <inkml:trace contextRef="#ctx0" brushRef="#br0" timeOffset="119068.23">13556 9113 733 0,'0'0'28'0,"0"0"-8"0,0 0-7 0,13 107-9 16,-21-66-5-16,-7-4-2 0,-3-1-8 15,1-2-26-15,-2-3-78 0,-2-4-196 16,-2-6-9-16</inkml:trace>
        </inkml:traceGroup>
        <inkml:traceGroup>
          <inkml:annotationXML>
            <emma:emma xmlns:emma="http://www.w3.org/2003/04/emma" version="1.0">
              <emma:interpretation id="{D3089519-B58A-4169-B68A-0C486292338D}" emma:medium="tactile" emma:mode="ink">
                <msink:context xmlns:msink="http://schemas.microsoft.com/ink/2010/main" type="inkWord" rotatedBoundingBox="15647,11529 16323,11545 16321,11614 15645,11598"/>
              </emma:interpretation>
              <emma:one-of disjunction-type="recognition" id="oneOf23">
                <emma:interpretation id="interp35" emma:lang="" emma:confidence="1">
                  <emma:literal/>
                </emma:interpretation>
              </emma:one-of>
            </emma:emma>
          </inkml:annotationXML>
          <inkml:trace contextRef="#ctx0" brushRef="#br0" timeOffset="119612.91">14092 8827 650 0,'0'0'23'16,"0"0"-2"-16,0 0-12 0,0 0-10 15,0 0-3-15,0 0-5 0,0 0-13 16,110 15-29-16,-69-15-53 0,5 0-108 16,6-6-65-16</inkml:trace>
          <inkml:trace contextRef="#ctx0" brushRef="#br0" timeOffset="119771.77">14647 8800 625 0,'0'0'54'16,"0"0"-2"-16,0 0-15 0,0 0-23 16,0 0-12-16,0 0-4 0,0 0-5 15,0 0-6-15,0 0-20 0,89 4-42 0,-79-10-198 16,13-5-39-16</inkml:trace>
        </inkml:traceGroup>
        <inkml:traceGroup>
          <inkml:annotationXML>
            <emma:emma xmlns:emma="http://www.w3.org/2003/04/emma" version="1.0">
              <emma:interpretation id="{A2AC3D9E-70C8-47BC-B6A1-B09483F78F58}" emma:medium="tactile" emma:mode="ink">
                <msink:context xmlns:msink="http://schemas.microsoft.com/ink/2010/main" type="inkWord" rotatedBoundingBox="17069,10988 19016,11035 18989,12191 17041,12144"/>
              </emma:interpretation>
              <emma:one-of disjunction-type="recognition" id="oneOf24">
                <emma:interpretation id="interp36" emma:lang="" emma:confidence="1">
                  <emma:literal/>
                </emma:interpretation>
              </emma:one-of>
            </emma:emma>
          </inkml:annotationXML>
          <inkml:trace contextRef="#ctx0" brushRef="#br0" timeOffset="120944.11">15549 8594 315 0,'0'0'76'0,"0"0"-10"16,0 0-16-16,0 0-7 0,0 0-7 15,0 0-4-15,0 0-4 16,0 0-4-16,0 0-6 0,0 0 0 0,40-39-2 16,-36 34-2-16,0 0-3 0,0 2-2 15,2-1-1-15,-2-2-2 0,1 3 1 16,-1-1 0-16,0 0 1 0,-4 4-2 15,2-4-1-15,2-1 0 0,0 0-1 16,1 2-1-16,-5 3 1 0,0-3-1 0,0 3 0 16,1 0-1-16,-1-1-1 0,0 1 0 15,3-3-1-15,-3 3 1 0,0 0-1 16,1-1 0-16,-1 1 1 0,0 0-1 16,0 0-1-16,0 0 1 0,-1 0 0 15,-6 0 0-15,-5 5 0 0,1 1 0 16,1 5-1-16,-4 3 2 0,-2 2 0 15,2 3 0-15,-1 0 0 0,2 2 0 16,3 2 3-16,2 5-5 0,1-3 6 16,5 6-4-16,1-1 2 0,1-1 3 0,0 1-2 15,5-2 1-15,5 2-2 0,3-5 0 16,0-1 1-16,2-3 2 0,-7-7-2 16,6-1 0-16,-5-5 0 0,-5-3-4 15,3-1 2-15,-7-4 1 0,0 0 0 16,0 0 1-16,8 0 0 0,5-3-1 0,1-14-1 15,7-3-1-15,-2-5-1 16,1-3-1-16,-4 1 1 0,1 2 0 16,-7 6 1-16,-3 8-1 0,-3 7-1 15,-4 4 1-15,0-2-1 0,6 2-1 0,8 0 1 16,4 6 0-16,4 9 0 0,1 6 1 16,2 0-1-16,-2 0 2 0,1-2-1 15,2-5 0-15,-5-3 0 0,-1-2 1 16,2-9-1-16,0 0 1 0,4-5 2 15,-7-10-1-15,2-7 0 0,-6-6 0 0,-5-3-1 16,-2-5-2-16,-1-4-1 0,-5-2 2 16,-2-2-2-16,0 0 3 15,0-4-1-15,-6 7-3 0,-5-1 0 16,1 7-2-16,-3 4-1 0,3 10-3 0,3 10-3 16,-1 2-4-16,1 7-8 0,2-2-8 15,-3 1-13-15,4 3-27 0,0 3-113 16,-2 10-126-16</inkml:trace>
          <inkml:trace contextRef="#ctx0" brushRef="#br0" timeOffset="121389.09">16384 8748 573 0,'0'0'65'0,"0"0"-5"0,0 0-14 16,-10 111-16-16,10-80-11 0,0 1-6 0,0-11-5 15,2 2-1-15,2-2-3 16,0-6 0-16,1 2-2 0,-3-11-1 16,-2-6 1-16,0 0 0 0,0 0 3 15,2 0 2-15,8 0-1 0,10 0-2 0,3-12-2 16,8-5-2-16,1 0 1 0,-1 0 1 16,1 4 2-16,-1 5 2 0,-8 2 2 15,4 6-2-15,-4 0 0 0,0 2-2 16,4 10-2-16,-7 5 0 0,-4 2-2 15,0 5 0-15,-6 1-1 0,-4-1 0 0,-2-3-2 16,-4 3 0-16,0-1-5 0,0-5-8 16,0-4-17-16,-2 0-30 0,2-4-68 15,-2-3-188-15,-3-5-3 0</inkml:trace>
          <inkml:trace contextRef="#ctx0" brushRef="#br0" timeOffset="121595.18">17103 8268 651 0,'0'0'57'0,"107"87"-8"16,-57-31-13-16,-3 7-14 0,-8 7-8 16,-3 6 0-16,-8 1-7 0,-8 3 1 15,-8 0-6-15,-9 0-3 0,-3 2 1 16,-10-5-4-16,-13-3 1 0,-7-4-7 15,-7-10-24-15,-12-7-88 0,-6-9-198 16,-7-15-21-16</inkml:trace>
        </inkml:traceGroup>
        <inkml:traceGroup>
          <inkml:annotationXML>
            <emma:emma xmlns:emma="http://www.w3.org/2003/04/emma" version="1.0">
              <emma:interpretation id="{7E822E7D-C895-4939-BEA2-FB747719BB23}" emma:medium="tactile" emma:mode="ink">
                <msink:context xmlns:msink="http://schemas.microsoft.com/ink/2010/main" type="inkWord" rotatedBoundingBox="19972,11374 20842,11395 20830,11892 19960,11871"/>
              </emma:interpretation>
              <emma:one-of disjunction-type="recognition" id="oneOf25">
                <emma:interpretation id="interp37" emma:lang="" emma:confidence="0">
                  <emma:literal>v</emma:literal>
                </emma:interpretation>
                <emma:interpretation id="interp38" emma:lang="" emma:confidence="0">
                  <emma:literal>V</emma:literal>
                </emma:interpretation>
                <emma:interpretation id="interp39" emma:lang="" emma:confidence="0">
                  <emma:literal>.</emma:literal>
                </emma:interpretation>
                <emma:interpretation id="interp40" emma:lang="" emma:confidence="0">
                  <emma:literal>-</emma:literal>
                </emma:interpretation>
                <emma:interpretation id="interp41" emma:lang="" emma:confidence="0">
                  <emma:literal>`</emma:literal>
                </emma:interpretation>
              </emma:one-of>
            </emma:emma>
          </inkml:annotationXML>
          <inkml:trace contextRef="#ctx0" brushRef="#br0" timeOffset="152235.33">18412 8903 578 0,'0'0'1'0,"0"0"2"0,0 0 6 15,0 0 1-15,0 0 2 0,0 0 2 16,0 0-2-16,73 107 2 0,-51-79 1 16,-4-3 1-16,-5-6 1 0,0-5 1 0,-4-3 0 15,-7-7 1-15,3 1 0 0,-5-5 2 16,8 0-2-16,9-3-1 0,11-10-3 16,10-8-3-16,-1-4-3 0,4-6-3 15,3-3 0-15,0 0-3 0,2-1-1 16,0-3-3-16,0 2 0 0,2 3-3 0,-3-1 0 15,-1 0-3-15,-2 5-13 0,2 2-21 16,-4 4-74-16,-3 6-203 16,-11 4-15-16</inkml:trace>
        </inkml:traceGroup>
      </inkml:traceGroup>
    </inkml:traceGroup>
    <inkml:traceGroup>
      <inkml:annotationXML>
        <emma:emma xmlns:emma="http://www.w3.org/2003/04/emma" version="1.0">
          <emma:interpretation id="{668BFF10-944B-4AD6-AA48-DA7FB673899A}" emma:medium="tactile" emma:mode="ink">
            <msink:context xmlns:msink="http://schemas.microsoft.com/ink/2010/main" type="paragraph" rotatedBoundingBox="5261,12413 13357,12858 13277,14301 5182,13857" alignmentLevel="3"/>
          </emma:interpretation>
        </emma:emma>
      </inkml:annotationXML>
      <inkml:traceGroup>
        <inkml:annotationXML>
          <emma:emma xmlns:emma="http://www.w3.org/2003/04/emma" version="1.0">
            <emma:interpretation id="{8FBE3B6E-1C03-4AD0-91AD-DC86B33BD83F}" emma:medium="tactile" emma:mode="ink">
              <msink:context xmlns:msink="http://schemas.microsoft.com/ink/2010/main" type="line" rotatedBoundingBox="5261,12413 13357,12858 13277,14301 5182,13857"/>
            </emma:interpretation>
          </emma:emma>
        </inkml:annotationXML>
        <inkml:traceGroup>
          <inkml:annotationXML>
            <emma:emma xmlns:emma="http://www.w3.org/2003/04/emma" version="1.0">
              <emma:interpretation id="{C40FADC4-DABF-4099-ACFE-2CBC95F3EC0D}" emma:medium="tactile" emma:mode="ink">
                <msink:context xmlns:msink="http://schemas.microsoft.com/ink/2010/main" type="inkWord" rotatedBoundingBox="5245,12706 8108,12863 8066,13628 5203,13470"/>
              </emma:interpretation>
              <emma:one-of disjunction-type="recognition" id="oneOf26">
                <emma:interpretation id="interp42" emma:lang="" emma:confidence="1">
                  <emma:literal/>
                </emma:interpretation>
              </emma:one-of>
            </emma:emma>
          </inkml:annotationXML>
          <inkml:trace contextRef="#ctx0" brushRef="#br0" timeOffset="128604.91">5827 10446 468 0,'0'0'74'16,"0"0"-16"-16,0 0-26 0,0 0-12 15,0 0 1-15,0 0 3 0,0 0 7 16,0 0-5-16,0 0 0 16,17 112-9-16,-8-79-7 0,0-4-3 0,-4 1-5 15,0-1 0-15,0-8-2 0,2 0 0 16,-5-6 0-16,1-8-2 0,-2 1-2 15,-1-8-4-15,0 0-17 0,0 0-28 16,3 0-92-16,3 0-162 0</inkml:trace>
          <inkml:trace contextRef="#ctx0" brushRef="#br0" timeOffset="128772.23">5814 10082 613 0,'0'0'29'0,"0"0"-3"0,0 0-15 16,0 0-13-16,0 0-2 0,0 0-2 15,0 0-4-15,0 0-10 0,0 0-50 0,-27-8-202 16,27 8-13-16</inkml:trace>
          <inkml:trace contextRef="#ctx0" brushRef="#br0" timeOffset="129351.52">6382 10229 530 0,'0'0'65'0,"0"0"-24"0,0 0-10 0,0 0-8 15,0 0-7-15,0 0-5 16,0 0-4-16,0 0-1 0,0 0 2 0,-2-6 1 16,10 25 3-16,5 9-2 15,-3 3 2-15,3 7-1 0,0 7 0 0,-3 0 2 16,3 8-4-16,-5-3 1 0,1 3-5 16,-5-4-1-16,0 2 0 0,1-5-2 15,-5-3 1-15,1-14-2 0,-1 1 0 16,0-13-1-16,0-9 0 0,0 2-2 15,0-10-1-15,0 0-11 0,0 0-36 0,0 0-124 16,0 0-151-16</inkml:trace>
          <inkml:trace contextRef="#ctx0" brushRef="#br0" timeOffset="129636.96">6370 10614 663 0,'0'0'53'0,"0"0"-7"15,0 0-16-15,0 0-21 0,0 0-3 16,0 0-2-16,0 0-2 0,0 0 0 16,0 0-3-16,0 0-4 0,54 6-12 0,-27-6-33 15,13-4-82-15,-4-10-180 0</inkml:trace>
          <inkml:trace contextRef="#ctx0" brushRef="#br0" timeOffset="127328.38">3695 10471 255 0,'0'0'58'16,"0"0"-7"-16,0 0-5 0,0 0-6 16,0 0-4-16,0 0-11 0,0 0-8 15,0 0-5-15,0 0-5 16,0 0 4-16,-23-2 3 0,23 2-5 0,-4 0 1 16,4 0 0-16,-5 0 5 0,5 2 2 15,0 0 1-15,0 0 3 0,0 1-2 16,0 5 2-16,0-2-4 0,5 4 2 15,12 4-2-15,-3-6-1 0,5 0 5 16,2-4-11-16,1 0-1 0,-7-2-3 0,11-2-1 16,0 0-1-16,1-2-4 15,6-8 3-15,-1 0-4 0,-2-3 3 0,-6 1-2 16,-4 5 2-16,-1-2 1 0,-5 1-1 16,0-1 2-16,3 0-1 0,-7 2 1 15,-1-2-3-15,2 3 1 0,-5-5-1 16,3 3 1-16,-8 4-1 0,6-7 0 15,-2 6 0-15,-1-2-1 0,2-3 1 16,-6 6-2-16,4-4 1 0,0 4 0 16,-4 4 1-16,0-5 3 0,2-2-3 0,0 1 0 15,0-1 0-15,-2-1-3 0,0-1 3 16,0 1-2-16,0-7 0 0,0 9 0 16,-4-6-1-16,-6-1-1 0,0 5 1 15,-8-2 0-15,6 4 1 0,-11-1 1 16,1 7 0-16,2 0-2 0,-10 0 2 0,3 10 0 15,-5 4 1-15,5 6 3 16,-3 3-5-16,2 4 2 0,5 1 0 16,1 3-3-16,8 1 4 0,5 1 0 15,9 3 1-15,0 2 7 0,15-4-2 0,12 1 2 16,9-4 0-16,8-5-4 0,5-4-2 16,5-2-1-16,-1-7-3 0,1-5-2 15,-4-4-2-15,0-4-9 0,-1 0-15 16,-3 0-49-16,3-2-168 0,-5-13-95 15</inkml:trace>
          <inkml:trace contextRef="#ctx0" brushRef="#br0" timeOffset="128171.76">4741 10395 350 0,'0'0'67'15,"0"0"-14"-15,0 0-10 0,0 0-10 16,0 0-2-16,0 0-2 0,0 0-2 16,0 0-4-16,0 0-1 0,0 0-3 15,-14-23 0-15,14 22-2 0,0-2-1 16,0 1-1-16,0-1-2 0,0 2-1 0,0-2-1 15,0 1-2-15,0 0 1 16,0 1-3-16,0-3 0 0,0 3-2 16,0-1-2-16,0 1 0 0,0-3-2 15,0 4 0-15,0-1-1 0,0 1 1 0,0 0-1 16,0 0 1-16,1 16 0 0,6 7 3 16,-1 12 1-16,1-2 2 0,-1 1 4 15,0 0-5-15,1-3 3 0,-2 0-4 16,3-2-2-16,-7-7 0 0,8-3-1 15,-5-7 0-15,2 0-3 0,-2-1 2 0,-1-6 0 16,1 0-1-16,-4-5 1 0,0 0 0 16,0 0 0-16,2 0 2 15,0 3 0-15,0-3 0 0,2 0 0 16,6-7-1-16,2-10 0 0,-2-3-2 0,4-3 1 16,-1 0-2-16,1-3 1 0,2 1-1 15,0 3-3-15,1 2 3 0,-4 7-4 16,1 2 5-16,-5 6 1 0,8 3-1 15,1-1 2-15,5 3 0 0,3 9 3 16,-7 8-2-16,6 4 3 0,-6 4-3 0,0 0 0 16,-1-2-1-16,-5 1-2 0,0-8-1 15,-3 1 1-15,-3-6-1 0,-5-7 1 16,2 2 1-16,-4-6-2 0,0 0 1 16,0 0 0-16,0 0 1 0,10 0-2 15,1-6 2-15,4-11-1 0,6-4-1 16,-2-5 3-16,-1 5-3 0,1 3-3 15,-6 3 3-15,1 4-4 0,-5 5 4 16,-5 2 1-16,3 2 0 0,-5 2 4 16,10 2-5-16,1 13 3 0,2 3-2 0,-1 3-1 15,-1 3 0-15,1-1-2 0,-2-6-3 16,2 1-12-16,-4-7-12 0,-3-5-32 16,3-2-54-16,4-4-198 0,4 0-15 15</inkml:trace>
        </inkml:traceGroup>
        <inkml:traceGroup>
          <inkml:annotationXML>
            <emma:emma xmlns:emma="http://www.w3.org/2003/04/emma" version="1.0">
              <emma:interpretation id="{37561058-8118-4130-AA42-1B5E0BE4D0FD}" emma:medium="tactile" emma:mode="ink">
                <msink:context xmlns:msink="http://schemas.microsoft.com/ink/2010/main" type="inkWord" rotatedBoundingBox="8712,12603 11372,12749 11293,14192 8633,14046"/>
              </emma:interpretation>
              <emma:one-of disjunction-type="recognition" id="oneOf27">
                <emma:interpretation id="interp43" emma:lang="" emma:confidence="1">
                  <emma:literal/>
                </emma:interpretation>
              </emma:one-of>
            </emma:emma>
          </inkml:annotationXML>
          <inkml:trace contextRef="#ctx0" brushRef="#br0" timeOffset="132456.1">7987 10499 175 0,'0'0'52'0,"0"0"8"16,0 0 10-16,0 0 3 15,0 0-8-15,0 0-16 0,0 0-8 16,0 0-17-16,0 0-2 0,-20-11-6 16,17 11-3-16,3-2-3 0,-2 0-3 0,2 0 0 15,0-1-1-15,0-3-1 0,0 0 2 16,9-5 1-16,2-4 0 0,-2 7 1 16,4-2-1-16,0 2 0 0,-3 1 0 15,1-1 0-15,-1 0-4 0,0 1 1 16,-5 2-1-16,3-3-2 0,-4 4 1 0,2-1 0 15,-2 1 1-15,-4 4 2 0,0-2-3 16,0 2 1-16,3 0-1 16,-1-2 1-16,-2 2 0 0,3-1 1 15,-3 1-1-15,0-4 0 0,1 4 0 0,-1-1 0 16,0 1-2-16,3-2 0 0,-3 2 0 16,0-1-2-16,0 1 2 0,0-4-1 15,0 4-1-15,0 0 0 0,0 0-1 16,0 0 0-16,-7 0 1 0,-2 0 1 15,-5 0 0-15,0 0-1 0,6 4 1 0,-3-1-2 16,4-2 1-16,1 3 0 0,-7 1 0 16,9-1 1-16,2-1-1 0,-2 2 0 15,4-5 0-15,-4 4 0 16,0 1 1-16,-1 0 1 0,-3 5-2 0,8-3 1 16,-6 6-1-16,2-3 0 0,-1 2 2 15,1 4 2-15,0-2-3 0,-3 8 4 16,1-6-5-16,4 5 0 0,-2-9 1 15,1 3-1-15,2-3 2 0,-2-6 0 16,2 12-1-16,1-11-1 0,0 9 2 0,0 1 0 16,0-1 0-16,0 6 2 0,4-10 0 15,2 9 0-15,-2-8-1 0,4-3 1 16,-2 3-1-16,3-5-1 0,-1 3 2 16,-3-7-1-16,3 4 0 0,-3-3 0 15,-1-3-1-15,0 2 1 0,-4-4-1 16,0 0-1-16,0 0 1 0,0 0 0 15,6 0 0-15,2 0-1 0,7 0-1 16,-2 0 0-16,0-2 1 0,-1-2 0 16,-2-3-1-16,9-3 1 0,-10 2 1 0,9-5-2 15,-2-2 0-15,-2 1 0 0,1-2 0 16,-3 2 2-16,-3 3-2 0,-3 1 1 16,2-4-1-16,1 5 0 0,-3-4 1 15,1 2 2-15,1-1-4 0,-2 2 1 16,0-1-1-16,1 1 0 0,-1-1 1 0,-3 5-4 15,1 1 4-15,-4 5-5 16,0-2 4-16,0 2 5 0,1 0-7 16,2 0 6-16,3 0-4 0,2 9 0 15,5 10 1-15,-3 6 0 0,5 0 0 0,-2 2 1 16,-1-1 0-16,3-1-1 0,2-4 2 16,0-2-2-16,-7-4 0 0,7-5 0 15,-7-2 1-15,3-1 0 0,0-3 1 16,1-4 1-16,5 0-1 0,-6-2 1 15,8-11-2-15,-5-5 0 0,0-3 0 0,-6-7 0 16,4-3-1-16,-2-5 1 0,-7-6-1 16,4-5-5-16,-9 0 5 0,0 2-5 15,-4 5 4-15,-5 7 0 0,-4 5 0 16,-1 9 1-16,4 3-1 0,-2 5-1 16,1 2-1-16,-2 3-3 0,6 2-3 15,3 1-7-15,4 3-10 0,-2 0-11 16,2 0-17-16,0 0-44 0,-4 0-135 15,4 0-80-15</inkml:trace>
          <inkml:trace contextRef="#ctx0" brushRef="#br0" timeOffset="132909.19">9050 10660 612 0,'0'0'45'0,"0"0"-6"0,0 0-9 16,0 0-9-16,0 0 2 0,0 0-6 15,-27 107-1-15,27-73-7 0,4-2-3 0,5-3-3 16,4-4 1-16,1-2-2 0,4-4 0 16,5-6-1-16,5-5 0 0,2-5-1 15,-3-3-3-15,9-5-15 16,-5-10-29-16,1-8-74 0,-2-2-191 0,-8-9-9 16</inkml:trace>
          <inkml:trace contextRef="#ctx0" brushRef="#br0" timeOffset="133052.87">9162 10198 682 0,'0'0'41'0,"0"0"-7"15,0 0-18-15,0 0-19 0,0 0-3 16,0 0 1-16,0 0-2 0,0 0-2 16,0 0-17-16,-5 4-43 0,20 8-187 15,2 3-52-15</inkml:trace>
          <inkml:trace contextRef="#ctx0" brushRef="#br0" timeOffset="133385.88">9714 10929 677 0,'0'0'43'0,"0"0"0"16,0 0-14-16,0 0-12 0,36 118-6 15,-31-80-4-15,-5 3-3 0,-1-3 0 0,-13 3-3 16,-8-4-1-16,-5 1-2 0,-7-2-4 16,-8-5-28-16,-4 1-100 15,-6-8-181-15,1-8-21 0</inkml:trace>
          <inkml:trace contextRef="#ctx0" brushRef="#br0" timeOffset="130043.92">7429 9859 456 0,'0'0'48'15,"0"0"-1"-15,-114 116-7 0,70-45 0 16,1 18 4-16,6 11 1 0,6 7 0 0,5 5-3 16,11-2-9-16,15-2-5 0,6-4-7 15,29-8-9-15,19-7-2 16,22-11-7-16,14-18-5 0,13-16-25 0,14-17-124 16,3-24-181-16,8-6-34 0</inkml:trace>
        </inkml:traceGroup>
        <inkml:traceGroup>
          <inkml:annotationXML>
            <emma:emma xmlns:emma="http://www.w3.org/2003/04/emma" version="1.0">
              <emma:interpretation id="{F96690DB-8A5B-4B4F-B8D8-C59BDC6B6839}" emma:medium="tactile" emma:mode="ink">
                <msink:context xmlns:msink="http://schemas.microsoft.com/ink/2010/main" type="inkWord" rotatedBoundingBox="12039,13066 13341,13137 13278,14281 11976,14210"/>
              </emma:interpretation>
              <emma:one-of disjunction-type="recognition" id="oneOf28">
                <emma:interpretation id="interp44" emma:lang="" emma:confidence="0">
                  <emma:literal>1)</emma:literal>
                </emma:interpretation>
                <emma:interpretation id="interp45" emma:lang="" emma:confidence="0">
                  <emma:literal>t )</emma:literal>
                </emma:interpretation>
                <emma:interpretation id="interp46" emma:lang="" emma:confidence="0">
                  <emma:literal>t)</emma:literal>
                </emma:interpretation>
                <emma:interpretation id="interp47" emma:lang="" emma:confidence="0">
                  <emma:literal>I)</emma:literal>
                </emma:interpretation>
                <emma:interpretation id="interp48" emma:lang="" emma:confidence="0">
                  <emma:literal>t (</emma:literal>
                </emma:interpretation>
              </emma:one-of>
            </emma:emma>
          </inkml:annotationXML>
          <inkml:trace contextRef="#ctx0" brushRef="#br0" timeOffset="134548.3">10441 11116 607 0,'0'0'82'0,"0"0"-19"0,0 0-22 0,0 0-21 16,0 0-10-16,147-2-5 0,-97-4-1 15,3-3-3-15,-2 4-1 0,-3-1-2 16,-6 1-3-16,-1 0-8 0,-11 4-20 16,-3-4-39-16,3 3-117 0,-2-7-128 15</inkml:trace>
          <inkml:trace contextRef="#ctx0" brushRef="#br0" timeOffset="134271.89">10567 10607 466 0,'0'0'71'16,"0"0"-8"-16,0 0-16 0,0 0-17 15,0 0-1-15,0 0-3 0,-27-118 2 16,27 111-3-16,0-2-3 0,0 9-7 16,0-2-4-16,0 2-2 0,0-2-3 0,0 0-3 15,0 2-1-15,0 0-1 0,0 2-1 16,0 18 7-16,0 15-2 0,0 10 5 16,0 4-1-16,8 1-1 0,-3 3 0 15,3 0-2-15,1-1-1 0,1-1-2 16,0-1 1-16,-2-3-3 0,1-6 0 0,-3-3-1 15,-2-13-2-15,0 1 1 0,-1-12 0 16,-3-6-1-16,2-1 2 16,-2-7-3-16,0 0-1 0,0 0-4 15,0 0-14-15,0 0-29 0,0-12-49 0,0-14-165 16,0-5-69-16</inkml:trace>
          <inkml:trace contextRef="#ctx0" brushRef="#br0" timeOffset="134763.83">11393 10357 690 0,'0'0'43'0,"0"0"2"0,120 72-3 16,-70-23-21-16,-1 5-8 0,-4 7-6 0,-7 4-3 15,-7 3-1-15,-9 5 0 16,-14 5-1-16,-8 3-2 0,-17 6 1 0,-16-3-5 16,-17 2-2-16,-16-5-23 15,-3-4-98-15,-11-8-193 0,0-8-29 0</inkml:trace>
        </inkml:traceGroup>
      </inkml:traceGroup>
    </inkml:traceGroup>
  </inkml:traceGroup>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12:54.249"/>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624D92A3-6725-464B-B1F0-0D85A4F2C0B4}" emma:medium="tactile" emma:mode="ink">
          <msink:context xmlns:msink="http://schemas.microsoft.com/ink/2010/main" type="inkDrawing" rotatedBoundingBox="22654,-62 33347,684 32964,6168 22271,5421" hotPoints="32067,367 32149,5546 22920,5691 22838,513" semanticType="underline" shapeName="Rectangle"/>
        </emma:interpretation>
      </emma:emma>
    </inkml:annotationXML>
    <inkml:trace contextRef="#ctx0" brushRef="#br0">510 0 470 0,'0'0'-5'16,"0"0"-1"-16,0 0-1 0,0 0 3 16,0 0-1-16,0 0 1 0,0 0 4 0,0 0-1 15,0 0 5-15,-60 140 0 0,50-99 0 16,-1 0-2-16,-2 1-2 0,3 1 0 15,-3-1 0-15,3 2 1 0,-3-2-1 16,3 2 4-16,1-2 1 0,1 2 5 16,-1 2 5-16,1 4 3 0,-2 6 0 0,1 2-1 15,-1 5-4-15,-3 3-1 16,-1-1 1-16,-3 2-5 0,-1-3 0 16,0-5-7-16,-1 0 0 0,-1-5 0 15,4 1-1-15,1-4 0 0,3 0 0 0,-1-3 1 16,1 0 0-16,1 1 1 0,3-3 0 15,-4 3 3-15,5-3-2 0,-1-1 2 16,-1 1-2-16,2-2 1 0,4 2 4 16,-1-1-5-16,0 4 2 0,-1-3-3 15,1 2-2-15,0-4 1 0,-1 2 0 0,1-2 0 16,3-2 0-16,1-2-1 16,0-2-1-16,0-3 1 0,0 3 0 15,0 0 1-15,0 0-1 0,-3 3 0 16,3-1 0-16,-2-1 1 0,2 4-1 0,-3-1 1 15,3-2 0-15,0 0-1 0,0-1 4 16,0 1-4-16,0-1 4 0,0-3-5 16,0-3 1-16,5-1 0 0,0-5-2 15,3-8 2-15,-3 2-1 0,3-2 0 16,0 1 1-16,-1 6 1 0,5-3 1 0,-4 3-1 16,-1-1-1-16,2-1 1 0,-2 2-2 15,2 2 1-15,-1 1 0 0,0 2 0 16,0-1 0-16,1-3-1 15,-2-8 1-15,-1 0 0 0,-2-6 0 0,2 1 0 16,-2-2 0-16,0 0 0 0,3 1 0 16,-5-7 1-16,2 5-1 0,-3-4 1 15,2-4-2-15,3 8 1 0,-2-7 0 16,-1 0 0-16,2 2 3 0,-5-6-3 16,0 0 0-16,0 0 0 0,1 3-1 0,-1-3 2 15,3 1 1-15,-3-1 1 0,1 3-2 16,-1-3 0-16,0 3-3 0,2-3 3 15,-2 1 0-15,3 1-1 16,-3 0 1-16,1 0-1 0,-1 1-2 0,3-2 2 16,-3 2 0-16,1-2 0 0,-1 2 3 15,3-1-3-15,-3 0 0 0,2 0 0 16,-2 0 0-16,2 0 0 0,-2 1 2 16,2-2 0-16,-2 2-1 0,3 0-1 15,-2 4-2-15,-1-1 2 0,3 2 0 0,-2-1 1 16,-1 3 0-16,0-3-1 0,0 1 0 15,3 9 0-15,-3-8 0 0,0-1 0 16,0 7 0-16,0-7 0 0,0-2 1 16,0 2-2-16,0 0 1 0,0 0 1 15,0 6-2-15,0 3 3 0,0-2 2 16,0 8-3-16,0-9 2 0,0 11-2 16,0 3 0-16,0-1-1 0,0-1 3 0,0-1-1 15,0-1-2-15,0-8 1 16,0 12-1-16,0-11-1 0,0 0 0 0,0 4 2 15,0-5-1-15,0 1 0 0,0 0 1 16,0-2-1-16,0-1 0 0,0 3 0 16,0-10-1-16,0 9-1 0,2-1-3 15,1-1-10-15,-2 2-30 0,8-6-74 16,9-10-165-16</inkml:trace>
    <inkml:trace contextRef="#ctx0" brushRef="#br0" timeOffset="3512.22">132 3895 301 0,'0'0'-7'0,"0"0"5"0,0 0 2 16,0 0 0-16,0 0 1 0,0 0 0 15,0 0 2-15,39 117-3 0,-28-82 2 16,2 3-1-16,-1 2 1 0,-6 4 3 16,-2 5 0-16,-3 3-2 0,2 0 2 0,-3 3-3 15,0-5 0-15,2 0 4 0,0-4-2 16,7 0 3-16,1-2 2 0,4 1 1 15,5-4 4-15,2 1-2 0,5 1-2 16,1-5-2-16,2-5 0 0,2-2-3 16,1-5 0-16,2 0-2 0,-1-5-1 15,2-1 1-15,-3 2-1 0,3-3 3 16,-2-2-2-16,-2-1 0 0,4-1 2 16,-3-3 0-16,4 1 2 0,3-2 2 15,1-1 1-15,3 1-3 0,1-2-1 0,5-1 0 16,1-2-2-16,4 1-1 0,2-3-1 15,-4-2 1-15,1 0-1 0,-3 2-1 16,1-2 2-16,-3 2-1 0,0 0-1 16,1 1 0-16,1-1-1 0,3 2 2 15,-2 1-1-15,2 1-1 0,0 0 1 16,0 3-1-16,-1 0 0 0,1 1 0 16,0 0 0-16,-2 1 1 0,2 2-1 15,0-5 1-15,-1 3-1 0,1-3 2 16,-1-2-2-16,3 0 1 0,2-2 1 0,-1-1-2 15,-2-1 0-15,2-2 0 0,-6 2-1 16,-1 0 1-16,-6 0 1 0,-3 3-1 16,-2-1 0-16,-5 1 0 0,3 1-2 15,-1-2 3-15,0 2-2 0,5-1 1 16,-1 2 0-16,1-4 0 0,3 2-1 0,-1-3 2 16,-1 1-1-16,-1-1 0 0,3 0 0 15,-1-2 1-15,-2 2-1 0,1 0 0 16,-1 0 1-16,3 1-1 15,-4 0 0-15,4 2 1 0,-6 2-1 0,2-1 0 16,-7 1-1-16,4-1 1 0,-1 0 0 16,0-2 0-16,3 0 0 0,2-3 0 15,1-1-1-15,3 0 1 0,2-2 0 16,2 0-1-16,-4 0 2 0,2 0 0 16,-2-2-1-16,-2-2 1 0,-1 0-1 0,-1 1 0 15,0-1 0-15,0 0 0 0,0 0 1 16,0 2 1-16,-2-1 1 0,2 2-2 15,0-2 0-15,0 2 0 0,1-2-1 16,2 1 1-16,0 2 1 0,4-2-1 16,2 2 0-16,1 0-1 0,-1 0-1 15,-2 0 1-15,-3 0 1 0,-2 0-1 16,-3 0 1-16,-2 0-2 0,-1 0 0 16,-1 2 1-16,0-2 0 0,0 2 1 15,-3 1 0-15,1-3 0 0,1 1-1 0,-2-1 0 16,1 0 0-16,-2 3 2 0,1-2-1 15,-10 2-1-15,4-1 0 0,1 0-1 16,-1 0-1-16,7 0 2 0,-3 3 0 16,-1-4 0-16,1 2 2 0,3 0-1 15,1-3 0-15,2 0 1 0,4 0 0 0,1 0 0 16,5 0-1-16,6-3 1 0,-1 0-4 16,4-1 4-16,0 2-4 15,4 0 2-15,0 0-1 0,-1 0 1 16,4 0 1-16,-2-1-1 0,6 2 2 0,3-2-2 15,-1 3 0-15,2-1 0 0,-2-2 0 16,-1 1 0-16,0 0 0 0,-2 0 0 16,0 1 0-16,-2-2 0 0,0 0 0 15,-4 2 0-15,0 1 0 0,-2-3 0 16,-3 3 0-16,-1 0 0 0,-1 0 0 0,-1 0 1 16,-3 0 0-16,-1 0 0 0,-1 0 0 15,-2 3-1-15,0-2 0 0,-1 2-1 16,4 1 1-16,-1 0-1 0,0-2 2 15,1 2-1-15,-1-1 0 0,0-3 0 16,-2 1-1-16,2-1 2 0,-2 0-1 16,-1 0 0-16,0 0 1 0,0 0-1 15,2 0 0-15,2 0 2 0,1 0-2 16,3 0 1-16,-3 0-1 0,2 0 0 16,-1-4 0-16,0 0 1 0,-1-2-1 0,-2-1 1 15,3-1-1-15,1 2 0 0,-2-5 1 16,3 3-1-16,-3-3 0 0,2 1 0 15,-4-2 1-15,1-1-1 0,-5 0 1 16,-1 1 1-16,-1-1 0 0,-1 0 1 16,-3-1 3-16,-3 1-2 0,-2-2 1 15,-1-1 0-15,-5-1-2 0,-3 3 1 16,3-5-1-16,-7 0-1 0,-2 1-1 16,4-3 1-16,-4-1-1 0,1 0 1 15,0 1 1-15,2 0-2 0,-1-3 2 0,2 1-1 16,-1 2 2-16,-2 0-1 0,2 0 1 15,-5 0 0-15,3 2 0 0,-2-3-1 16,-1 0 1-16,2-1 1 0,-1-1 0 16,3 1 0-16,0-4-1 0,1-6-1 15,2 1-5-15,2-6 3 0,0 0-4 16,3-2 4-16,0 2-1 0,-2-2 0 16,-1 0 0-16,3 2 1 0,-5-2 0 15,-1 1 0-15,2-3 1 0,-5 3-3 16,0-5 3-16,-6 2-2 0,2-3 1 0,0-1-1 15,-3 0 2-15,2-2-3 0,-4-3 3 16,-1-2 0-16,-2-2-4 0,-1-4 3 16,-1-2-3-16,-2-2 1 0,2 0 2 15,1-2 0-15,1-1 1 0,0 1 1 16,1-2-2-16,1 1-1 0,-2 4 1 0,-1 1-2 16,0 2 1-16,-2 3 0 0,0-2-2 15,-2 0 1-15,0-2-4 0,0-5 3 16,0-2 0-16,-4-3 1 0,-3 0 2 15,1-5 0-15,-1 6 2 0,0 0-2 16,-2 4 3-16,-2 4-2 0,-1 2 0 16,-3 7-1-16,-1 0-1 0,-1 1 0 15,-2 4-3-15,-2-4 3 0,2 3-3 16,-2 1 2-16,-1-5 0 0,-1 3 0 16,2-4 2-16,-2-1-1 0,-1-1 1 0,-2-2 0 15,-1 4 1-15,-3-1-1 0,1 5 0 16,-1 2 0-16,-2 3 0 0,0 2-2 15,-3 2 0-15,2 3 1 16,-5-1 1-16,2 3-2 0,-1 1-2 0,-1 2 2 16,3 3-4-16,-5 0 4 0,1 1 1 15,-1 1-1-15,-2 0 1 0,1 0-1 16,-3-3 1-16,-1 1 0 0,1-1 0 16,-1 1 0-16,2 2 1 0,-1-1-2 15,-3 5 1-15,1 1 1 0,0 3-1 0,-2 2 0 16,-2 3 0-16,-1 3-2 0,-6 3 0 15,-1-1 1-15,-4 5-1 0,-1-2 2 16,-4 2-1-16,2 1 1 0,-2-4 0 16,0 2-1-16,0-1 1 0,-1 2 0 15,1-1 0-15,1 1 1 0,2 0-1 0,-2 2 0 16,3 2 0-16,-1 0 0 0,-4 0-1 16,1 0 1-16,-3 0 0 0,0 2 0 15,0 2-1-15,3-2 2 16,2 0-1-16,-1-2 1 0,3 0 0 0,0 0-1 15,0-2 1-15,2-4-1 0,2-3 0 16,-1 4 0-16,-1 0 0 0,-2-1 0 16,0 0 0-16,-5-3 0 0,1 1 0 15,-2-5 0-15,-1 2 0 0,-1-3 1 16,2-1 0-16,-1 3-1 0,1 1 1 0,2 2-1 16,1 1 0-16,2 2 1 0,-2 2 0 15,-1 0 0-15,-2 0-1 16,-3 1-1-16,1-1 1 0,-5-2-2 0,0-3 2 15,-1 1 0-15,1-5 1 0,0 1 0 16,6-3 0-16,0 0 0 0,6-2 1 16,-2 3-2-16,3-1 1 0,-5 0-1 15,1 3 0-15,-4-1-1 0,-1 4 1 16,-1-2 0-16,-1 1 0 0,4 1-1 16,-2 1 1-16,0 1-2 0,2-1-4 0,2 2 5 15,0-4-4-15,1 1 5 0,0-2 0 16,1 1 0-16,3-2 0 0,3 1 1 15,3-2 0-15,1 3 2 0,0-1-2 16,2 3 0-16,-1 0 1 0,2 4-2 16,3-1 2-16,0 0-4 0,-3 5 2 15,3 0 0-15,-4 0-1 0,-1 0 1 16,0 0-1-16,0 0 1 0,1 0 0 16,1 0 1-16,1-3-1 0,1-1-1 15,-1 0 1-15,-2-1 0 0,-3 1 0 0,-1 0 1 16,3 0-1-16,-3-1-1 0,0 3 2 15,-1-1-1-15,0 3 1 0,-2 0 1 16,1 0-2-16,0 7 0 0,4 0 0 16,-1 1-2-16,2 1 2 0,1 1 1 15,-1 1-1-15,0-3 0 0,-4 0 0 0,3-3-1 16,-3-1 1-16,1 0 1 0,-2-2 0 16,1-2 0-16,0 2 1 15,1-2-1-15,-1 0 0 0,-3 2 0 16,4 0-1-16,-5 5 2 0,0-1-3 0,-4-1 1 15,-2 5-1-15,-3-4 1 0,-4-2-1 16,1 0 2-16,-3-4-1 0,-2 0 1 16,0 0 0-16,-2 0-1 0,1 0 0 15,1 0-2-15,4 4-5 0,7 13-10 16,6 4-63-16,6 9-196 0,3-2-12 0</inkml:trace>
  </inkml:traceGroup>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7:22.19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96F832A-DC14-483A-9562-19A3A7D8CBB5}" emma:medium="tactile" emma:mode="ink">
          <msink:context xmlns:msink="http://schemas.microsoft.com/ink/2010/main" type="inkDrawing" rotatedBoundingBox="2169,13883 2800,15163 2124,15496 1493,14216" shapeName="Other"/>
        </emma:interpretation>
      </emma:emma>
    </inkml:annotationXML>
    <inkml:trace contextRef="#ctx0" brushRef="#br0">234 11473 340 0,'0'0'50'16,"0"0"-11"-16,0 0-6 0,0 0 3 15,0 0 3-15,0 0-3 0,0 0-5 0,0 0-1 16,0 0-4-16,0 0-1 0,-35-15-4 16,29 12-3-16,-3 0-5 0,5-1-8 15,0 3 4-15,0-6-5 0,2 1 4 16,-2-1 0-16,1 3 0 0,3 4-1 15,0-9 1-15,0 2-2 0,0-6-1 0,0 0 0 16,9 3 0-16,-1-1 1 0,1 2 0 16,4 1-1-16,-3 0 0 0,-2 2-2 15,5-1 1-15,-4 1-2 16,1-2 1-16,7-1-1 0,-7 3 0 0,8-5 0 16,4 3 1-16,-1 0-1 0,8-3 0 15,-3 0 0-15,-8 6 0 0,4-1 0 16,-8 1 0-16,-8 3 0 0,10-3-1 15,-11 3-1-15,0 0 1 0,5 2-1 16,-10 0 0-16,7 0 2 0,-1 0-2 0,-2 0 0 16,13 0 0-16,-11 0-1 0,1 0 1 15,3 2 1-15,-2 0-1 0,-2 0-1 16,1 1 1-16,-7-3-3 0,5 4 2 16,-4 0 1-16,8 6 1 0,-1 1 1 15,-3 0-2-15,0 1-1 0,-2 1 1 16,-1 1 0-16,2 1 0 0,0 8 2 15,-4-8-2-15,6 9 0 0,-3 1 0 16,-2 0 3-16,3 0-3 0,-4 0 5 16,3 0-5-16,-3 3 0 0,0-4 1 0,0 4-2 15,0-1 2-15,0 1-1 0,0 6 1 16,0-3-2-16,2-10 1 0,2 0-1 16,5 0 1-16,1-2 0 0,7 2 1 15,-7-8 0-15,7-3 0 0,-4-6-1 16,1-2 1-16,3 0-1 0,2-2 0 0,7 0 0 15,-12 0 0-15,13 0 1 0,-8-8-1 16,-6 2 1-16,0-5-1 16,0 3-1-16,-8-5 2 0,2 3-1 15,-5 4 0-15,2-10 0 0,-4 11 0 0,4-2 0 16,-4 1 2-16,0 6-4 0,0-3 2 16,0 3 0-16,0-7 0 0,0 2 0 15,0-1-3-15,-8-3 0 0,4 7 0 16,-2 0 1-16,-11 0 1 0,8 2 3 15,-8 0-2-15,-3 4 0 0,3 11 0 0,-1 8-3 16,8 5 5-16,2 5-1 0,4 7 2 16,2 4 0-16,2 7 1 15,2 3-2-15,10 3 3 0,3-1-1 16,-2 4 2-16,5-6 1 0,-1 0-2 0,-2 0 5 16,-2-7-6-16,-8 2 3 0,-2-5-4 15,-3-5-3-15,-8-4 1 0,-10-1-3 16,-13-7-1-16,-15-6-19 0,-17-3-44 15,-21-8-255-15,-15-4-39 0</inkml:trace>
  </inkml:traceGroup>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13:04.533"/>
    </inkml:context>
    <inkml:brush xml:id="br0">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D5A2B063-58E3-45B7-B4C2-1053618B17CD}" emma:medium="tactile" emma:mode="ink">
          <msink:context xmlns:msink="http://schemas.microsoft.com/ink/2010/main" type="inkDrawing" rotatedBoundingBox="25657,3305 26877,2629 27078,2990 25857,3667" semanticType="callout" shapeName="Other"/>
        </emma:interpretation>
      </emma:emma>
    </inkml:annotationXML>
    <inkml:trace contextRef="#ctx0" brushRef="#br0">0 379 472 0,'0'0'31'16,"0"0"-10"-16,0 0-10 0,0 0-13 0,0 0-5 16,0 0-3-16,0 0 3 0,0 0 2 15,0 0 4-15,16-7 2 0,-8 27 0 16,1 9 3-16,2 7 2 0,-4 2 1 15,2 4 1-15,-1 2 3 0,4-1-1 16,-2-2 0-16,0-6 0 0,-3-12 0 16,0-2 3-16,0-8 1 0,-2-9 2 15,-1 3 8-15,5-7 2 0,9-3 1 16,7-13-1-16,9-10-7 0,-3-8-5 16,2-7-3-16,6-5-3 0,5-3-2 0,6-1 1 15,10-5-3-15,8 3 0 0,3-3 1 16,5 3-1-16,3-1-5 0,-6 7 4 15,0 3-4-15,-6 5 3 0,-5 9 1 16,-8 4-2-16,-4 6 1 0,-7 5 1 16,-16 3-3-16,-2 4 2 0,-8 5-2 0,-12 0 2 15,4 2-5-15,-9 0 1 16,0 0-1-16,0 0-4 0,3 0-4 16,-2 0-12-16,2 0-26 0,3 0-74 15,1 7-178-15,5-1-2 0</inkml:trace>
  </inkml:traceGroup>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13:17.632"/>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2DF12669-1665-4C12-9C38-F9E5BBB6FBDE}" emma:medium="tactile" emma:mode="ink">
          <msink:context xmlns:msink="http://schemas.microsoft.com/ink/2010/main" type="inkDrawing" rotatedBoundingBox="23114,5303 34435,6336 34020,10881 22700,9849" semanticType="enclosure" shapeName="Other"/>
        </emma:interpretation>
      </emma:emma>
    </inkml:annotationXML>
    <inkml:trace contextRef="#ctx0" brushRef="#br0">1867 219 25 0,'0'0'17'0,"0"0"1"16,0 0-2-16,0 0 1 0,0 0-3 15,0 0 3-15,0 0 4 0,0 0 4 16,0 0 5-16,0 0 4 0,9-25-2 16,-19 16-4-16,-10-1-5 0,8 4-3 15,-9-3 1-15,-1 3 2 0,8 2-4 16,-9-4 0-16,0 1-6 0,2 3-2 0,-2-2 1 15,0 1-5-15,-4 1 0 0,-3 2-1 16,-10 0-1-16,0 2 1 0,2 0 1 16,0 0 2-16,0 0 0 0,3 2-2 15,-1 3 0-15,3-1-2 0,-1 2 0 16,1 0-2-16,-2 1 0 0,0 1-1 0,2 2 0 16,-6 2 1-16,2-1 1 0,-3 4 1 15,0 5 0-15,0-2 2 0,0 5-1 16,2 1-2-16,3 3 0 15,-1 0 0-15,1 5-2 0,0 1-2 0,-1 0 1 16,0 4-1-16,2-5 1 0,-2 3 0 16,2-1 1-16,1-1-1 0,1 0 1 15,1 4 1-15,1 2 3 0,0 1-2 16,1 5 1-16,-1 3 3 0,3 0-4 16,0 0 2-16,2 1-4 0,0-3 0 0,-1-2 0 15,1-4 0-15,3 0 0 0,-3-4 0 16,5 0 1-16,2-3-1 0,-2 3 2 15,5-3-2-15,1 4 0 0,2-2 0 16,2 3-1-16,5 2 1 0,0 2 2 16,1-3-3-16,1 4 1 0,2-5 0 15,1 1-1-15,0-1 1 0,0 0 0 16,0 0 2-16,0 0-3 0,6-1 3 16,1 0-4-16,1-2 1 0,2 0 1 15,3-2-1-15,3 3 2 0,0-3-3 0,-1 0 2 16,3 2-2-16,-1-2 0 0,-3 0 0 15,0 0 0-15,4 1 1 0,-1 0 0 16,-3 2 0-16,3 2 1 0,0 0-1 16,-1 0 1-16,1 0 0 0,1-1-1 15,0 3 2-15,1-2-1 0,2-1-1 0,1-1 2 16,-2 0 1-16,1 0-3 16,2 0 3-16,3-5-2 0,1 1-2 0,0-3 0 15,3 0 1-15,-1 1 0 16,2-1 0-16,1 2 0 0,-1 3-1 0,1 3 2 15,2-1-1-15,-1 2 0 0,1-1 0 16,-1 0 0-16,2 3 0 0,-2-2 1 16,1-3-1-16,2 0 2 0,1-4-2 15,-1-3 0-15,-1-1-1 0,1 0 1 16,0-5-1-16,1 5 0 0,-1-5 0 0,0 1 0 16,2-2 0-16,-2 0 1 0,0 3 0 15,0-3-1-15,1 0 4 0,0-1-4 16,2 0 3-16,-2 1-3 15,2-2 0-15,-2-3 0 0,-3 3 1 0,-1-4 0 16,-1 2-2-16,-2-3 2 0,1 3-1 16,-2-2 0-16,5 0 0 0,-1-1 0 15,3-1 0-15,2 2 0 0,1-5 2 16,1 4-2-16,0-4 0 0,-1 0 0 16,1 1 0-16,-4-3 0 0,1 2-2 0,-1-1 2 15,-1 2 0-15,1-1 0 0,-3 0 0 16,3 1 0-16,3-1 2 0,-2-2-2 15,3 4 0-15,0-2-2 0,0-2 1 16,0 0 1-16,-3 1 0 0,2-3 0 16,-5 1 1-16,1-1-1 0,0-2 0 15,-2 2 0-15,-1-1 0 0,2 1 0 16,-5 3 0-16,1-2 0 0,0 2 0 16,-2 2 2-16,3 0-4 0,-3-1 4 15,4-2-4-15,2 1 2 0,-1-1-1 0,1 0 1 16,-1-2 0-16,3-1 1 0,0-1-2 15,2-2 2-15,1 1-1 0,4-3 0 16,-3 1 0-16,2 4 0 0,-2 0 0 16,-3 4-1-16,3 2 2 0,-1 0 1 15,-2 2-2-15,1 1 0 0,1-3-2 0,1 2 2 16,0-4 0-16,-1 0 2 0,1-5-2 16,-2-1 0-16,3-3-2 15,1 3 2-15,0-3 0 0,-1 0 2 16,2 0-2-16,-1 0 0 0,1-3 0 0,-2 2 0 15,1 1 0-15,-2 0 0 0,1 0 0 16,-1 0 0-16,3 0 0 0,-1 1 0 16,2 2 1-16,5 1-1 0,-2-1 0 15,5-3 0-15,-2 1 0 0,0-1-1 16,0 0 2-16,1 0-1 0,1-6 0 0,1 0 1 16,1-3-1-16,1 1 0 0,-2 1 0 15,0-1-1-15,-3 2 1 0,-5 0 0 16,-2 0 0-16,-3-1 0 0,-2 2 0 15,-3 2 1-15,3-2 0 0,2 0-1 16,4 1 0-16,0-3 0 0,2-2 0 16,3 1 0-16,1 0 1 0,0-5-1 15,3 0 0-15,1-1-1 0,-1-1 1 16,0-2 0-16,-3 5 0 0,-1-1 0 16,-7 3 0-16,-2 1 1 0,-7 3-2 0,-9 1 2 15,0 3-1-15,2 0 0 0,-2 0 0 16,11 0 0-16,-4-1 0 0,2 0-1 15,3-1 1-15,2-1 0 0,-2 4 0 16,1-4 0-16,-1 3-1 0,0-2 1 16,0 1 1-16,0 2-1 0,-1-3 0 0,3 1 0 15,0 1 0-15,2 1 0 16,0 1 0-16,2-3 1 0,2 3-1 16,1-2 0-16,2-3 0 0,4 4-1 15,1-6 1-15,5 3 1 0,2-1-1 0,-1 1 0 16,5 0-1-16,-1 2 1 0,1 2 0 15,-3 0 1-15,0 0-1 0,0 6 1 16,-1 1-2-16,-2 2 1 0,2-4 0 16,-5 2-1-16,-1-3 2 0,-3 1-1 15,-1-1 0-15,-3-3 0 0,-5 2 0 0,4-1 0 16,-5 0 0-16,3 0 1 16,-6 4-1-16,0 6 0 0,-1-3-1 15,-2 7 1-15,-1-3 0 0,3 5 1 16,-5-3-1-16,4-1 0 0,-2-1 0 0,2-4 0 15,5-4 0-15,5-1 0 0,3-2 0 16,4-2 0-16,4 0 1 0,2-4-1 16,1-2 0-16,0-2 1 0,-1 2 0 15,1-1 0-15,0 0 0 0,-1 1-1 16,0 1 0-16,-1 0 0 0,-3-1 0 0,1-1-1 16,-5-2 1-16,0 5 0 0,-1-6 0 15,-1 4 0-15,-2 0 0 0,1 1 0 16,-5 1 0-16,-2 0 0 15,-13 2 0-15,-1-2 1 0,-11 4-1 0,3-2 0 16,-1 0 0-16,-9 2-1 0,1 0 1 16,-2-3 0-16,2 3 2 0,9-3-1 15,8-2 0-15,-9 3-1 0,8-5 0 16,-1 3 0-16,-1-2 0 0,8 0 0 16,1 0 0-16,-1-3 0 0,1 1 0 0,1-1 0 15,1-2 0-15,2 1 0 0,0-1 0 16,-4-3 0-16,3-3 0 0,-2 0 0 15,-2 0 0-15,-1-4 0 0,-3 0 2 16,1-6-2-16,0 2 0 0,2-2-1 16,0-3 1-16,2 1 0 0,-1-1 1 15,2-1-1-15,3-3-4 0,1 1 6 16,-1-3-5-16,-2 0 3 0,-1-2 1 16,-3-2-1-16,-4-2 0 0,-6 1 0 15,-3-4 1-15,-4 1-1 0,-4 0 2 0,-4 1-2 16,0 4 2-16,-2-1-1 0,-3 2 1 15,0 2 0-15,0 1-1 0,0-3-1 16,0 0 1-16,0-4-3 0,5-2 2 16,1-2-1-16,3-2-3 0,2-3 4 15,-4 0-3-15,0 1 3 0,-2 2 1 0,-5 1 0 16,0-1 0-16,-5-3-1 0,-9 1 1 16,-3-4 0-16,-2 1 0 15,-1 1 0-15,0-1 0 0,-1 1-2 16,2-3 1-16,1-2-2 0,-2-2 1 0,4-6 0 15,-1-2-4-15,2-2 5 0,0-1-3 16,3 3 3-16,-5 6 2 0,0 2-2 16,-2 4 1-16,-4 6-1 0,-4 4 1 15,-3 1-1-15,-3 2 1 0,-3-1-2 16,-2 3 2-16,-2-3-3 0,-5 1 2 0,0 0-1 16,-1-3 1-16,1 1-1 0,0 0-2 15,2 2 3-15,1 2-4 0,1 2 5 16,-2 3-1-16,1 3 1 15,1 2 0-15,-4 3-2 0,1 0 1 0,-5 2-1 16,-1 0 0-16,0 1 0 0,-1 3 1 16,-1-2 0-16,1 2 1 0,0 0-2 15,1 0 2-15,2-2-1 0,2 2 0 16,0 0 0-16,2 0-1 0,-1 1 1 16,1 6 1-16,0 2-1 0,-2 0 0 0,-3 6 0 15,-2 3-1-15,-7 1 0 0,-3 2 1 16,1 0 0-16,-6 0 0 0,-1 0 0 15,2 0 0-15,0 2-2 0,2 1 2 16,2-3-1-16,0 3 1 0,2-3 0 16,2 0 0-16,1 0 0 0,-1 0-1 15,-2 0 1-15,1 0 0 0,-4-3 0 16,-1 0 1-16,-1-1-1 0,-4-3 0 16,-2 1 0-16,3-2 1 0,3 1-1 15,1 1 2-15,4-1-2 0,0 3 1 0,4-1-1 16,-1 4 1-16,1-1-1 0,-2-1-1 15,-2 1 1-15,2-2 0 0,-2 0 0 16,2 0 0-16,3-2 0 0,-5-1 0 16,3-1 0-16,-5-2 1 0,2-3 0 15,0 0 0-15,2-1 0 0,3 1 0 0,-1 1-1 16,5-1 0-16,-1 0 1 16,1 3-1-16,1 1 0 0,3 1 1 15,1 0-1-15,0-1 1 0,1 1-1 16,2 0 0-16,-1 1-1 0,2-4 1 0,1 3 0 15,0 0 0-15,-2-3 1 0,2 2-6 16,0-1 5-16,0 0-4 0,4 1 4 16,3 3 0-16,8 0 0 0,-3 3-2 15,1 3 2-15,-3 0 0 0,-7 0 2 16,3 0-2-16,1 7-2 0,-3 1 7 0,0 1-5 16,-1-1 4-16,-2 0-5 0,-1 0 2 15,0-3-1-15,1-1 0 0,-1-1 1 16,-3 1-2-16,2 2 0 0,-1 0 2 15,-5 3-2-15,3-1 0 0,-2 1 1 16,2-1-1-16,-1 0 1 0,4 1 0 16,-3-1 0-16,2 1 0 0,-2-4 0 15,-1 0 0-15,-1-3 1 0,1 0 0 16,0-2 0-16,0 2 0 0,-3-2 0 16,3 0-1-16,-1 0 1 0,1 0-1 0,1 0 0 15,0 0 0-15,-1 0 0 0,2-2 0 16,-4-2 0-16,1-1 0 0,1 0 1 15,-4-1-1-15,-1-1 0 0,1 0 1 16,-1 3 0-16,1 0-1 0,4 1 0 16,-4 0 0-16,3 3-1 0,-3 0 0 15,2 0 1-15,1 0 0 0,2 0 0 16,0 4 0-16,2 0 0 0,-4 2 0 16,-2 1 0-16,-1-3 0 0,-2 2 0 15,-5-1 1-15,0 1-1 0,-6-2 0 0,-1 0 0 16,-4 0 0-16,-6 3 0 0,-3-1 0 15,-5 1 1-15,-4 1 0 0,1 0-1 16,-3 1 1-16,-2 4-1 0,0-1-1 16,-2 3 1-16,-4-3 0 0,-6-2-1 15,-3 2 0-15,-4-7-3 0,-4-1-6 0,-5-2-26 16,-5-2-97-16,-4 0-169 0</inkml:trace>
  </inkml:traceGroup>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0:23.85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91FABBD5-2B30-4EF9-9497-0409DBE0EC03}" emma:medium="tactile" emma:mode="ink">
          <msink:context xmlns:msink="http://schemas.microsoft.com/ink/2010/main" type="inkDrawing" rotatedBoundingBox="25278,9684 25293,9684 25293,9699 25278,9699" shapeName="Other"/>
        </emma:interpretation>
      </emma:emma>
    </inkml:annotationXML>
    <inkml:trace contextRef="#ctx0" brushRef="#br0">531 3059 574 0,'0'0'1'0,"0"0"0"15,0 0-4-15,0 0-1 0,0 0-2 16,0 0-2-16,0 0-1 0,0 0-12 16,0 0-67-16,0 0-166 0</inkml:trace>
  </inkml:traceGroup>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0:23.992"/>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3AA77B3-F807-4741-BFE6-A9495FB0A0E2}" emma:medium="tactile" emma:mode="ink">
          <msink:context xmlns:msink="http://schemas.microsoft.com/ink/2010/main" type="inkDrawing" rotatedBoundingBox="25361,10249 25376,10249 25376,10264 25361,10264" shapeName="Other"/>
        </emma:interpretation>
      </emma:emma>
    </inkml:annotationXML>
    <inkml:trace contextRef="#ctx0" brushRef="#br0">614 3624 412 0,'0'0'18'16,"0"0"-12"-16,0 0-12 0,0 0-14 15,0 0-68-15,0 0-135 0</inkml:trace>
  </inkml:traceGroup>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0:24.098"/>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A8CFD25F-42AB-4438-9DF8-7976366B21A8}" emma:medium="tactile" emma:mode="ink">
          <msink:context xmlns:msink="http://schemas.microsoft.com/ink/2010/main" type="inkDrawing" rotatedBoundingBox="25451,10612 25466,10612 25466,10627 25451,10627" shapeName="Other"/>
        </emma:interpretation>
      </emma:emma>
    </inkml:annotationXML>
    <inkml:trace contextRef="#ctx0" brushRef="#br0">704 3987 537 0,'0'0'2'0,"0"0"-3"0,0 0-37 16,0 0-213-16</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47:35.288"/>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8E4D2B85-405B-424E-A5DA-77B67AF9E3DD}" emma:medium="tactile" emma:mode="ink">
          <msink:context xmlns:msink="http://schemas.microsoft.com/ink/2010/main" type="inkDrawing" rotatedBoundingBox="5793,9035 7576,15845 5210,16464 3427,9655" semanticType="callout" shapeName="Other"/>
        </emma:interpretation>
      </emma:emma>
    </inkml:annotationXML>
    <inkml:trace contextRef="#ctx0" brushRef="#br0">695-1 365 0,'0'0'55'0,"0"0"-12"0,0 0-13 15,0 0-11-15,0 0-7 0,0 0-5 16,-131-13 2-16,96 13 2 0,0 2-1 15,-7 5 2-15,-2 1 1 0,-2-1-2 16,-3 1 2-16,1-2 1 0,-3-2-1 16,11 0-1-16,0-4-1 0,13 0 0 0,0 0-2 15,13 0 1-15,5 0-1 0,-8 0 1 16,11 0-1-16,-2 0 0 16,-1 0-2-16,9 0 0 0,0 0 1 15,0 0-1-15,-4 0 1 0,4 0-2 0,-2-1-2 16,-1 1-2-16,2 0 0 0,1 0-1 15,-3 0 0-15,3 0-1 0,-1 0-1 16,1 0 1-16,-3 0-2 0,3 0 2 16,0 0 1-16,0 0 0 0,0 0 1 15,0 0-1-15,0 0 1 0,0 0-1 0,0 5 0 16,0 4 0-16,0 6 1 0,0-1-1 16,3-1 1-16,-2 0-2 15,3-1 1-15,-1 3 5 0,-1 0-5 16,2 2 5-16,-4 0-5 0,0 0 0 0,4-1-2 15,-2 1 2-15,-2-1 1 0,3 1-1 16,-2 0 1-16,-1 0 0 0,3 2-2 16,-3-2 0-16,1 2 1 0,2 6-2 15,-1-11 1-15,-2 12 1 0,2-8 0 16,-2 0 0-16,0 9 1 0,0-10-1 0,0 10-1 16,0-2 1-16,0-1 0 0,0 5 1 15,-4-9 1-15,1 4-2 0,2-7-1 16,1 2 0-16,-3 8 0 0,3-10 0 15,0 11 1-15,0-12-1 0,0 3 0 16,-1 6 0-16,1-9-2 0,0 12 2 16,-3-3 0-16,1 1 0 0,-2 1 1 15,4-2-1-15,0 3 0 0,0 1-1 16,0 9 3-16,0-2 3 0,0-2-3 16,0 1 3-16,0-4-5 0,0 3-1 0,6 0 1 15,-3 0 0-15,1 1 0 0,0 1 0 16,0 1 0-16,1 4-1 0,-4 1-1 15,8-1 1-15,-4 4 1 0,4 1 0 16,0 3 2-16,-1-1-2 0,2 2 0 16,-1-1 0-16,-1 0 0 0,5 3 0 0,0-3 1 15,-3 2 3-15,3 2-4 0,-3 0 3 16,-1-3-3-16,4 3 0 0,-1-3 0 16,-2 3-1-16,8-1 1 15,-4 0 0-15,5 3 0 0,-2-3-1 0,1 4 1 16,1-4-1-16,-2-3 1 0,2-2-1 15,-2-3 2-15,2 1-3 0,-4-3 3 16,1 0 3-16,0 1-3 0,-2 2 3 16,0-1-4-16,-1-2-2 0,4-2 2 15,-2 1-1-15,2-4 2 0,-3 3-2 0,1-2 2 16,-3 0-2-16,3-1 2 0,-2 1-2 16,-5 2 1-16,2-2 0 0,-3 2 0 15,-2 1-1-15,-1-3 2 16,0-1-2-16,-2 1 2 0,-2-3-2 0,4 1 2 15,0-3-2-15,1 3 1 0,-1-2 2 16,2 2-2-16,1-2 4 0,-2 4-4 16,5-1 0-16,-1-2 0 0,-2 2 0 15,-1-2 0-15,-2 1 1 0,2-3-1 16,-2 3-2-16,-4 0 2 0,3-1 0 0,-3-1 0 16,0 2 1-16,0-3-1 0,0 1-1 15,0 1 1-15,0-5-1 0,0 4 1 16,0-2 1-16,0-1 0 0,0-7-2 15,0 1 2-15,0-1-4 0,0-4 3 16,0 9 0-16,0 0 1 0,0-1 5 16,0 10-6-16,-3-5 3 0,-1-2-3 15,3 0 0-15,-4 0 0 0,1 0 2 16,2-8-2-16,0 3-1 0,0 1 1 16,-1-2-2-16,3 10 3 0,0-2-2 0,0-11 1 15,0 4 0-15,0 1 0 0,0-2 0 16,0 11 0-16,0-7-1 0,0 3 2 15,0-11-1-15,0 4 0 0,0 2-1 16,0 0 1-16,0 0-1 0,0 0 2 16,0 0-2-16,0 1 1 0,0 4 0 0,5 0 0 15,-1-2 0-15,0-1 0 0,1 0-2 16,-1 0 2-16,0 1 3 16,0 1-3-16,-2-7 5 0,-2 3-4 15,0 0-1-15,0 1 0 0,0-1 0 0,0 1-1 16,0-4 1-16,0 0-1 0,0 1 0 15,3-5 0-15,2 4 0 0,0-10 0 16,0 8 1-16,3-3 0 0,0-1 0 16,-2 2 0-16,2 1-1 0,-3-2 1 15,-1-5 0-15,-3 10 0 0,2-8 2 0,-3-1-2 16,0 2 0-16,0-9-1 0,0 9 0 16,0-9 1-16,0 1 0 15,0-1 0-15,0-2 0 0,2 2 0 16,-2-1 0-16,3 2 0 0,-3-3 0 0,1 0 0 15,2 0 0-15,-2 1 0 0,-1-1 0 16,3 1 0-16,-3-1 0 0,2 2 0 16,-2 0 1-16,0 1-1 0,0-1 0 15,0 9 0-15,0-8-1 0,0-3 1 16,0 2 0-16,0-8 1 0,0 7-1 0,4 0 0 16,-4-2-1-16,0 4 1 0,0-9 0 15,0 0 0-15,0 0 0 0,0 2 0 16,4 0 1-16,-4 0-2 0,0 0 1 15,0 0 0-15,0 1 0 0,0-2-2 16,2 2 2-16,-2-2-1 0,0 2 1 0,0 0 0 16,3-2 0-16,-3-1 1 15,0 2-1-15,1-2 0 0,-1 2 2 16,3-2-4-16,-3 2 4 0,1-2-2 16,8 4 0-16,5 1 0 0,-1-1 1 0,13 0-1 15,-3-2 0-15,8 0 0 0,5-2 0 16,4 3-1-16,-4-3 1 0,-3 0 0 15,1 0 0-15,-5 0 0 0,-8 0 0 16,5 0 0-16,-10-3 0 0,4 3 0 16,-5-2 2-16,3 2-2 0,-1-2 0 0,-11 2 0 15,11 0 0-15,-9 0 1 0,7 0-1 16,2 0 0-16,-3 0 0 16,0 0 0-16,4 0 0 0,7-2 0 15,-6 0 0-15,8 0 0 0,-1 0 1 0,-2 0-1 16,8-2 0-16,-11-1 0 0,5 1 0 15,-3 3 0-15,-9-5 0 0,13 5 1 16,-10-2 0-16,1 2-1 0,6-4 0 16,-11 3 0-16,17 0 0 0,-7 0 0 15,-5 0 0-15,10-1 0 0,-3 2 0 0,3-2-1 16,4 1 1-16,0 0 0 0,-9 0 0 16,3 2 0-16,-1-1 1 0,-6 1 0 15,8 0-1-15,0 0 0 0,-9 0-2 16,9 0 3-16,-4 0-1 0,4 0-1 15,7 0 2-15,-5 0-1 0,2 0-1 16,1 0 1-16,2 1 0 0,-1-1 0 16,1 0 4-16,-2 0-4 0,1 0 0 15,-2 0 0-15,1-1-2 0,-1-2 2 16,1-1 0-16,2 1 0 0,-1 2 0 0,3-2 0 16,2 1-1-16,0 0 1 0,-3 0 1 15,3 0-1-15,0 2 1 0,-2-2-1 16,-3 2 0-16,1 0 1 0,-1 0 0 15,-10 0-1-15,3-3 2 0,5 3-1 16,-1-1 1-16,8 1 0 0,-7 0-1 16,5 0 2-16,-13 0 1 0,0 0-1 15,-8 0 2-15,-8 0-2 0,2 0-1 16,-9 0 2-16,0 0 0 0,0 0-2 16,3 0-1-16,-2 0-5 0,2 0-10 0,-3 0-40 15,-13-7-253-15,-14-5-41 0</inkml:trace>
  </inkml:traceGroup>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13:59.849"/>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56CD3751-84E9-485C-84BE-5D75E2E28307}" emma:medium="tactile" emma:mode="ink">
          <msink:context xmlns:msink="http://schemas.microsoft.com/ink/2010/main" type="inkDrawing" rotatedBoundingBox="25555,17933 31425,17923 31426,17957 25556,17967" semanticType="underline" shapeName="Other"/>
        </emma:interpretation>
      </emma:emma>
    </inkml:annotationXML>
    <inkml:trace contextRef="#ctx0" brushRef="#br0">-2 48 42 0,'0'0'31'0,"0"0"-3"15,0 0-3-15,0 0-7 16,0 0-7-16,0 0-4 0,0 0-3 0,0 0-1 16,132 10 3-16,-100-7 1 0,2-2 5 15,3 2 2-15,3-3 0 0,0 0 1 16,5 0-1-16,-1 0 0 0,3 0 3 16,6-7-2-16,1 3-2 0,4-1-1 15,3 1-4-15,-1 0-3 0,2 0 1 0,-2 2-2 16,1 2 1-16,-1 0-2 0,3 0 2 15,0 0 0-15,5 0-2 0,-3 0 1 16,3 0-1-16,-4 0-1 0,2 0-2 16,-2 0 4-16,2 0-1 0,-2 0 2 15,1-1 5-15,-2-2-3 0,-3 0 3 16,3 3 3-16,-2 0 0 0,4 0 3 16,2 0-5-16,-1 0-2 0,1 0-3 15,0 0-4-15,0 0 1 0,1 0-3 16,0 3-1-16,0 1 1 0,-1-2 0 0,0 0-2 15,-1 0 2-15,-3-2 0 0,-3 0 0 16,-1 0 0-16,-2 0 3 0,-4 0 0 16,-3 0-1-16,-2 0 1 0,0 0 3 15,0 0-3-15,1 0-1 0,4 0 2 16,3 0-2-16,2 0 0 0,8 0 2 0,3 0-3 16,2 0 0-16,4 0-1 0,2 0 0 15,0 0 0-15,2 0 2 16,-6 0-1-16,-2 0 0 0,-2 0 0 15,-3 0 0-15,-2 0 2 0,2 0 1 0,-2 0 3 16,6 0 1-16,2 0 0 0,1-2-1 16,7 0 2-16,6 2-1 0,4-2 1 15,3 1 2-15,6-2-2 0,-1 3 0 16,1 0 1-16,-3 0-1 0,-3 0-1 16,-9 0 0-16,-6 3-3 0,-11-2 1 0,-10 1-3 15,-14 0-1-15,-13 0 0 0,-16-2-1 16,-5 3 0-16,-9-3-1 15,0 0 0-15,0 0-4 0,3 0-5 16,-2 1-11-16,-1-1-16 0,0 0-31 0,-14 0-38 16,-16 0-63-16,-14-4-70 0</inkml:trace>
  </inkml:traceGroup>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14:00.677"/>
    </inkml:context>
    <inkml:brush xml:id="br0">
      <inkml:brushProperty name="width" value="0.04667" units="cm"/>
      <inkml:brushProperty name="height" value="0.04667" units="cm"/>
      <inkml:brushProperty name="color" value="#3165BB"/>
      <inkml:brushProperty name="fitToCurve" value="1"/>
    </inkml:brush>
  </inkml:definitions>
  <inkml:traceGroup>
    <inkml:annotationXML>
      <emma:emma xmlns:emma="http://www.w3.org/2003/04/emma" version="1.0">
        <emma:interpretation id="{27BAC0AE-F441-4E95-8512-71EF0A33001A}" emma:medium="tactile" emma:mode="ink">
          <msink:context xmlns:msink="http://schemas.microsoft.com/ink/2010/main" type="inkDrawing" rotatedBoundingBox="25627,18232 31578,18210 31579,18283 25627,18305" shapeName="Other"/>
        </emma:interpretation>
      </emma:emma>
    </inkml:annotationXML>
    <inkml:trace contextRef="#ctx0" brushRef="#br0">0 10 111 0,'0'0'33'0,"0"0"-10"0,0 0-10 15,0 0-7-15,131 31-2 16,-91-26 2-16,1-1 1 0,4-2 4 0,2 2-3 16,0-4 2-16,5 0-1 0,-1 0 2 15,6 0 3-15,3 0-1 0,6 0-3 16,3 0-4-16,5 0-2 0,7 0-1 16,6 0 1-16,6 0 0 0,6 0 3 15,5 3 3-15,3-1 0 0,1 0-2 0,1 1-3 16,-4-3-2-16,-4 0 0 0,-3 0 1 15,-3 0 2-15,-1 0 0 0,-1 3-3 16,0-3 1-16,2 0-2 0,-1 2 0 16,6-2-1-16,3 0 2 0,6 0-1 15,7 0 0-15,1 0 3 0,7 0 3 16,1 0 2-16,1 0 5 0,2-2 2 16,-4 2-1-16,-2 0-2 0,-10 0-8 15,-8-3-2-15,-10 3-2 0,-8 0 1 16,-3 0 4-16,-5-3 2 0,-1 3 2 0,3-2 1 15,2 0 1-15,5-1 0 0,3 2 2 16,9-2 1-16,4-2 1 0,3 4 1 16,5-4-1-16,5 3-3 0,-3 1-2 15,2-2-2-15,-9 3-3 0,-8-2-2 16,-9 2-2-16,-17 0 0 0,-15-2-3 16,-21 1 0-16,-16 1 1 0,-12 0-2 0,-8 0-6 15,0-5-11-15,-14-2-34 16,-12 1-78-16,-9-6-158 0</inkml:trace>
  </inkml:traceGroup>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8:19.51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93061F51-7693-4E2D-80A8-B0A94F0E9E28}" emma:medium="tactile" emma:mode="ink">
          <msink:context xmlns:msink="http://schemas.microsoft.com/ink/2010/main" type="writingRegion" rotatedBoundingBox="2573,2630 28708,3229 28535,10805 2400,10207"/>
        </emma:interpretation>
      </emma:emma>
    </inkml:annotationXML>
    <inkml:traceGroup>
      <inkml:annotationXML>
        <emma:emma xmlns:emma="http://www.w3.org/2003/04/emma" version="1.0">
          <emma:interpretation id="{6919F2FF-BAB3-4E5E-B0D5-3FC5B98B72E0}" emma:medium="tactile" emma:mode="ink">
            <msink:context xmlns:msink="http://schemas.microsoft.com/ink/2010/main" type="paragraph" rotatedBoundingBox="2569,2662 28706,3150 28669,5138 2532,4650" alignmentLevel="1"/>
          </emma:interpretation>
        </emma:emma>
      </inkml:annotationXML>
      <inkml:traceGroup>
        <inkml:annotationXML>
          <emma:emma xmlns:emma="http://www.w3.org/2003/04/emma" version="1.0">
            <emma:interpretation id="{4DF8817C-0D6D-405F-BDDC-A055465CF060}" emma:medium="tactile" emma:mode="ink">
              <msink:context xmlns:msink="http://schemas.microsoft.com/ink/2010/main" type="line" rotatedBoundingBox="2569,2662 28706,3150 28669,5138 2532,4650"/>
            </emma:interpretation>
          </emma:emma>
        </inkml:annotationXML>
        <inkml:traceGroup>
          <inkml:annotationXML>
            <emma:emma xmlns:emma="http://www.w3.org/2003/04/emma" version="1.0">
              <emma:interpretation id="{6CC6E78B-C97D-4039-AC67-DF90936D86E8}" emma:medium="tactile" emma:mode="ink">
                <msink:context xmlns:msink="http://schemas.microsoft.com/ink/2010/main" type="inkWord" rotatedBoundingBox="2557,3315 4733,3356 4721,4018 2545,3978"/>
              </emma:interpretation>
              <emma:one-of disjunction-type="recognition" id="oneOf0">
                <emma:interpretation id="interp0" emma:lang="" emma:confidence="1">
                  <emma:literal/>
                </emma:interpretation>
              </emma:one-of>
            </emma:emma>
          </inkml:annotationXML>
          <inkml:trace contextRef="#ctx0" brushRef="#br0">1610 494 381 0,'0'0'55'0,"0"0"-10"0,0 0-10 16,0 0-10-16,0 0-5 0,0 0-2 16,0 0 3-16,0 0 4 0,0 0 0 15,-14 7-1-15,14-1-4 0,8 4 2 16,2-1 0-16,8-7-1 0,9 0-3 15,0-2-3-15,10-2-3 0,-2-11-5 16,0-4-2-16,-2 0-1 0,3-6-2 16,-4-2 1-16,-2 0-2 0,-7-2-1 15,-6-3 1-15,-7 2 0 0,-6 0 1 0,-4-2-2 16,0 2 0-16,-13 6-1 0,-5 5-1 16,-5 4 1-16,-7 9 0 0,-2 4 2 15,-4 4 0-15,3 13 1 0,-2 6-1 16,3 5 3-16,5 5-1 0,5 0 2 15,5 5 2-15,7-1 0 0,10 0 0 0,0-4 0 16,10-1-2-16,12-2 0 16,5-6-2-16,13-4-2 0,2-4-2 15,5-3 0-15,4-3-5 0,2-6-9 16,5-4-30-16,-4 0-59 0,0-12-209 0,4-3-24 16</inkml:trace>
          <inkml:trace contextRef="#ctx0" brushRef="#br0" timeOffset="-776.37">57 219 467 0,'0'0'62'16,"0"0"-8"-16,0 0-14 0,0 0-10 16,0 0-4-16,0 0-3 0,0 0-3 15,0 0-1-15,0 0-1 0,-50-47-5 16,50 39 2-16,-4 2 0 0,4-2-2 15,-4 1-2-15,4 7 0 0,0-2-3 16,0 2 0-16,0-2-1 0,0 0-2 16,0-1 0-16,0-5-1 0,0-2-1 15,0 1 0-15,0 3-1 0,0 0 0 0,0-1 0 16,0-6 0-16,4 3 1 0,0 6-2 16,6-4 0-16,-3 3 1 0,3-1 0 15,0 0 1-15,2 0-1 0,-2-1 1 16,4 3-1-16,-1 0-1 0,0-1 0 15,1 4-2-15,-1-2 2 0,4 2-1 16,-2 1 2-16,-1 0-1 0,2 0 0 16,-1 0 0-16,-2 0-1 0,0 0 1 15,4 1-1-15,2 6 1 0,-6-1 1 16,7 2-2-16,-3 1 1 0,2-1-1 0,6 5 1 16,-3-3 0-16,-6 1 0 0,-1-1-1 15,0 1 2-15,-5-5-2 0,7 5 0 16,-9-3 0-16,2 2 0 0,3 6 0 15,0-4 0-15,-3 3 0 0,3-3-2 16,-3 5 1-16,-1-7 1 0,4 7-1 0,-3 0 1 16,-3-4 0-16,3 4 1 0,-2-2-1 15,-2-5 1-15,6 7-2 16,-7-5 1-16,0 1-1 0,3 7 1 16,-2-9 1-16,3 9-1 0,-5-8 0 0,0 1 1 15,0 0-2-15,-4-1 1 0,5 3 1 16,-1-9-2-16,-3 6 1 0,2-5-1 15,-3-1-1-15,2 2 2 0,-2-1 0 16,0 1 0-16,0 1 2 0,0 5-2 16,0-7-1-16,0-1 2 0,-2 4-1 0,-1-3 0 15,2-1 1-15,-8 4 0 0,8-4 1 16,-3-1-2-16,-5 6 0 0,5-6 1 16,-9 3 1-16,4 0-2 0,-1-2 1 15,-3 3-1-15,9-7 0 0,3 2 1 16,1-4-2-16,0 0 2 0,0 0-1 15,0 2 1-15,-3-2 0 0,1 0 1 16,0 2 0-16,0-2 0 0,-1 0-1 16,2 1 1-16,-2-1 0 0,-3 0-1 15,-2-1 0-15,6-3-1 0,-6-4-1 0,3 4 2 16,1-4 0-16,0-3-1 0,-1 5 3 16,5-3-3-16,-4-9 0 0,4 10 1 15,0-9-2-15,-4 1 1 0,4 8 0 16,0-12 0-16,0 10 0 0,0-9 0 15,0 0-1-15,0 0 2 0,0 2 0 16,0 0-1-16,0 0 1 0,0 0-1 16,0-8-1-16,0 11 2 0,4-11-1 15,0 2 0-15,2-2 2 0,-2 1-2 16,4 3 0-16,-4 8-1 0,2 0 1 0,2-5 0 16,-2 5 1-16,5-5 0 0,-1 2-1 15,5 2 0-15,2-5-1 0,9 2 1 16,-3 2 1-16,5 1-1 0,4 1 4 15,3 1-4-15,4 1 2 0,1 2-1 16,-3 4 1-16,-1 0-1 0,0 5 0 0,-5 0 0 16,1 9-1-16,-5 5 1 0,-4 5-2 15,-6 8 0-15,-2 5-1 0,-8 8 1 16,-6 0 0-16,-1 4 1 16,-6-2 1-16,-6-2-2 0,-7-4 0 0,-3-5 0 15,4-7-2-15,1-8 2 0,-1-5 1 16,4-7 0-16,1-4 1 0,-5-4-1 15,3-15-1-15,-2-10 0 0,11-8 0 16,6 0-1-16,0-3 1 0,2 4-6 16,12 4-10-16,-1 12-13 0,0 3-40 0,8 4-138 15,-1-2-128-15</inkml:trace>
        </inkml:traceGroup>
        <inkml:traceGroup>
          <inkml:annotationXML>
            <emma:emma xmlns:emma="http://www.w3.org/2003/04/emma" version="1.0">
              <emma:interpretation id="{5C55853B-5901-42CB-A453-313BD189FBA6}" emma:medium="tactile" emma:mode="ink">
                <msink:context xmlns:msink="http://schemas.microsoft.com/ink/2010/main" type="inkWord" rotatedBoundingBox="5156,3179 9056,3252 9041,4060 5141,3987"/>
              </emma:interpretation>
              <emma:one-of disjunction-type="recognition" id="oneOf1">
                <emma:interpretation id="interp1" emma:lang="" emma:confidence="1">
                  <emma:literal/>
                </emma:interpretation>
              </emma:one-of>
            </emma:emma>
          </inkml:annotationXML>
          <inkml:trace contextRef="#ctx0" brushRef="#br0" timeOffset="519.23">3034 318 567 0,'0'0'28'0,"0"0"1"15,0 0-4-15,0 0-7 0,0 0-8 16,0 0-3-16,-136-64-2 0,96 64 2 16,0 9 5-16,-1 6 0 0,-4 3 1 0,10 4 0 15,-1 3-2-15,9 2 2 0,4 1 0 16,8 3 1-16,8-2-2 0,6 1-1 16,1-1-3-16,8-3 0 15,7-3-1-15,3-3 0 0,9-5 1 0,5-3-3 16,2-4 1-16,4-8-1 0,2 0-1 15,1-5-1-15,3-12-1 0,-3-6-1 16,0-6 0-16,-2-9-1 0,-6-7 0 16,-2-7-3-16,-1-9-3 0,-7-6-4 15,-1-2 0-15,-4-3-1 0,-1 3 3 0,-2 8 3 16,-5 6 5-16,-2 19 3 0,-1 5 2 16,-5 14 0-16,-2 8 0 0,0 1-3 15,0 8 0-15,0 0-1 0,-14 0-1 16,-4 17 1-16,-3 11 1 0,7 13 2 15,1 8 0-15,7 5 3 0,-3 7-2 0,9 0 2 16,0 0-1-16,5 0-2 16,8-2 0-16,5-9-1 0,5-3-2 15,3-9 0-15,5-9-3 0,1-8 1 16,4-5-2-16,-3-9-4 0,2-7-7 0,-3 0-15 16,-2-18-29-16,-6-8-47 0,-2-6-155 15,1-3-61-15</inkml:trace>
          <inkml:trace contextRef="#ctx0" brushRef="#br0" timeOffset="1295.98">3756 195 565 0,'0'0'64'0,"0"0"-22"16,0 0-17-16,0 0-9 0,0 0-1 0,0 0 3 15,0 0 0-15,8 127-1 0,-8-85-2 16,5 2-1-16,-1-2-5 0,0-4-2 16,2-4-3-16,4-5-1 15,-3-10-1-15,2-3-1 0,-5-5 0 0,-3-7 2 16,4 3 0-16,-1-7 2 0,5-7-1 0,3-10-1 15,7-10-2-15,-5-8-1 16,8-6 1-16,-4-3-2 0,4 2 1 16,1 4-1-16,-5 10 2 0,1 6 0 15,-10 11 2-15,-5 7 1 0,-4 4 1 0,9 0 1 16,3 4-1-16,3 13 1 0,8 9 0 16,-5 3-3-16,2 1-1 0,0 1 1 15,2-2-3-15,1-2 0 0,2-3 0 16,0-3-1-16,2-4-1 0,3-7 1 15,-3-4-3-15,5-3-2 0,3-3-6 16,1-9-7-16,0-5-10 0,0-10-20 16,4-5-14-16,1-3-13 0,4-3-7 15,5-1-5-15,3-4 3 0,-3 2 12 16,-1 3 16-16,-5 3 28 0,-8 6 36 0,-13 8 28 16,-9 9 31-16,-10 5 14 0,-4 4-4 15,0-2-17-15,0 2-18 0,0 0-15 16,-8 6-1-16,-10 13 3 0,-4 10 0 15,2 5 0-15,0 2-5 0,4 0-1 16,3-2-4-16,4-9-1 0,4-2-6 0,2-9-1 16,3-5-5-16,0 6 0 0,0-9-1 15,0 0 0-15,0 0-1 16,4-6 0-16,10 0 0 0,3-18-2 0,11-6 0 16,-7-9-1-16,-2-6-1 0,4-9-3 15,-2 0 2-15,2 0-1 0,-1 6 2 16,-4 4 1-16,-4 15 2 0,-6 8 1 15,-7 11 0-15,-1 4-1 0,0 0-1 16,0 0-2-16,-13 0 2 0,-11 17 1 16,-12 10 3-16,0 11 4 0,-2 8 0 0,2 7 2 15,4 1 0-15,9 4 0 0,6-4-4 16,7-4 2-16,10-1-4 0,5-10 0 16,20-3-2-16,8-6-3 0,7-9 0 15,13-4-4-15,6-9-1 0,8-8-19 16,5 0-64-16,4-10-234 0,-8-14-35 15</inkml:trace>
          <inkml:trace contextRef="#ctx0" brushRef="#br0" timeOffset="2315.64">5363 655 229 0,'0'0'38'16,"0"0"-7"-16,0 0-2 0,0 0 0 15,0 0 6-15,0 0 5 0,0 0 2 16,0 0 0-16,0 0-7 0,-59-16-12 0,57 16-6 16,2 0-5-16,-2 0 0 0,-2 0-3 15,4 0 1-15,-4 0-1 0,4 0 0 16,0 0 0-16,0 0 1 0,0 3 4 15,0-1-4-15,0 0 2 0,0 4-3 16,0 1-2-16,4-2 0 0,4 4 0 0,-2-7 1 16,1 0-3-16,8-2 3 15,2 0-5-15,7-4 4 0,8-9-1 16,-1 0-1-16,-5-1-1 0,5-3 0 16,-1 0 0-16,-1-4-2 0,3-2 2 0,-1-2-2 15,0 1 0-15,-3-7 1 0,-3 2 0 16,-3-3-1-16,-6 0 2 0,-1-1-4 15,-5-1 3-15,-1-3-1 0,-5 1 1 16,-2 9 0-16,-2 1 1 0,0 9-1 16,-5 3 0-16,-3 1-2 0,-8 11 0 0,-14 2 0 15,-1 13 0-15,-11 16 3 0,3 15 1 16,6 9 5-16,11 5 2 0,4 4 5 16,14-4-1-16,4-1 0 0,22-6-1 15,15-10-1-15,21-6-3 0,18-12-4 16,17-8-4-16,10-14-3 0,8-1-6 15,9-8-17-15,2-12-61 0,-7-2-245 16,-14-10-34-16</inkml:trace>
        </inkml:traceGroup>
        <inkml:traceGroup>
          <inkml:annotationXML>
            <emma:emma xmlns:emma="http://www.w3.org/2003/04/emma" version="1.0">
              <emma:interpretation id="{A7F00C73-0B7D-422E-8E0C-5F11263893F2}" emma:medium="tactile" emma:mode="ink">
                <msink:context xmlns:msink="http://schemas.microsoft.com/ink/2010/main" type="inkWord" rotatedBoundingBox="9663,2795 11434,2828 11397,4815 9626,4782"/>
              </emma:interpretation>
              <emma:one-of disjunction-type="recognition" id="oneOf2">
                <emma:interpretation id="interp2" emma:lang="" emma:confidence="1">
                  <emma:literal/>
                </emma:interpretation>
              </emma:one-of>
            </emma:emma>
          </inkml:annotationXML>
          <inkml:trace contextRef="#ctx0" brushRef="#br0" timeOffset="3663.87">7490-406 280 0,'0'0'62'0,"0"0"-6"16,0 0-6-16,0 0-9 0,0 0-6 15,0 0-7-15,0 0-6 16,0 0-1-16,0 0 0 0,0 0 0 16,56-81-3-16,-52 76-1 0,0 1-4 0,1 2 0 15,-1-4-1-15,0 1-2 0,1 1 0 16,-1 0-2-16,-4 4 1 0,0-3-1 15,0 3 0-15,1 0 0 0,-1 0-1 16,3-4-1-16,-3 4 0 0,2-1-2 16,-2 1 0-16,0-2-1 0,2 2 0 0,-2 0 1 15,0 0-3-15,2 0 1 0,-2-3-2 16,0 3 1-16,0 0 1 0,0 0-1 16,0 0 3-16,0 0-2 0,0 0 2 15,-6 0-2-15,-7 10 1 0,-1-1-1 16,3-2-1-16,-5 3 1 0,0 2-1 15,6-3 0-15,-7 6 1 0,7-7-1 16,0 2 2-16,-2-1-1 0,2 0 1 16,2 1 0-16,-1-2 1 0,1 0 0 15,2 1 0-15,-3-1-1 0,1 3 0 0,2-2 1 16,-6 1-1-16,1 3 1 0,0-3-1 16,-4 3-1-16,2 2 0 0,5-7 2 15,-7 9-3-15,7-1 0 0,-2 2 7 16,-3 3-8-16,4-5 6 0,1 1-5 15,-1-5 0-15,-1 5 0 0,4-6 2 0,-1 2-2 16,-3 5 0-16,-3-1 1 16,8 2-5-16,-7 0 5 0,2-2-2 15,2 2 1-15,-5 4 2 0,4-6-2 16,2 2 0-16,0 2 1 0,-2 2-2 0,1 9 1 16,2-3 2-16,2 0-2 0,-1 5 0 15,4-1 0-15,-2 4 0 0,2 0 1 16,1 3-1-16,0 0 3 0,0 0-3 15,0 3 2-15,0-2 1 0,4 1-1 16,2 2-1-16,7 1 0 0,1 2 4 0,4 5-4 16,8 0 5-16,1 3-4 0,9 0 1 15,6-1 0-15,2 0-3 16,6-1 2-16,2 2-2 0,2-5-1 16,-1-2 1-16,-1-3-1 0,1-5-3 0,-8-5 1 15,4-1-12-15,-5-5-21 0,-2-2-80 16,-3-7-224-16,-12-7-26 0</inkml:trace>
          <inkml:trace contextRef="#ctx0" brushRef="#br0" timeOffset="13827.88">8213 318 280 0,'0'0'66'0,"0"0"-2"0,0 0-9 0,0 0-5 16,0 0-7-16,0 0-5 0,0 0-3 15,0 0-1-15,0 0-3 16,-4-22-1-16,4 21-7 0,0-2-4 16,0 1-2-16,0 0-3 0,0 0-3 0,0-4-2 15,0-3-2-15,4-1 0 0,6-7-2 16,3 2 1-16,1-6-1 0,-4 8-1 15,3-1 1-15,0-1-4 0,0 5 3 16,1-5-1-16,-1 0 0 0,-5 5 0 16,1 1-1-16,0 1 0 0,-8 4 0 0,5 0 0 15,-2-1 0-15,-4 5 0 0,0-2 0 16,0 2 0-16,3-2 1 16,-2 0-1-16,2 0 0 0,-3-1 1 0,2 3 0 15,-2-1 0-15,3 1 0 0,-3-3-2 16,0 3 1-16,1-2 0 0,-1 2-1 15,0-2 1-15,3 2-2 0,-3-2-2 16,0 2 2-16,0 0 0 0,0 0 0 16,0 0 3-16,0 0-3 0,0 0 0 15,0 0 0-15,-4 0-1 0,-4 2 1 0,0 9 1 16,-7 3-1-16,7-3 1 0,-6 6 0 16,5 0 0-16,-1 2-1 0,-7 8 1 15,7-2-1-15,1-6 1 0,1 4 0 16,-1-2-2-16,5-6 2 0,-2 6-1 15,2-6 0-15,1 2 2 0,1-3 0 0,0 1-1 16,0 2 1-16,2-11 0 16,0 11 0-16,0-9 0 0,0 7 0 15,0 0-1-15,0-3 1 0,0 4-1 16,2-6 0-16,5 2 0 0,-2-1 0 0,3 1 0 16,-3-3 1-16,5 2 0 0,-5-7-1 15,3 3 0-15,-1-6-1 0,-1 1-1 16,0 2 2-16,2-4 0 0,5 0 0 15,2 0 1-15,6-6-2 0,-2-6-1 16,-2-5 1-16,6-4 0 0,-2-3 0 0,-2 1 3 16,-2 0-3-16,-4 4 0 0,-2 5 0 15,-2 5-3-15,-5 5 4 16,1 0-2-16,-5 4 2 0,4 0-2 16,10 0 1-16,3 10 0 0,5 9-1 0,-4 7 1 15,1 1-1-15,0 0 2 0,1 2-2 16,-2-3 0-16,1-3 1 0,2-3 0 15,-6-4 1-15,3-6 0 0,-6-3-1 16,-7-6 0-16,13-1 1 0,-8 0-1 16,8-8 3-16,4-14-3 0,-8-4 2 0,-3-12-1 15,-5-9 0-15,0-3-2 0,-2-4 2 16,-4 0-1-16,0 5 0 0,0 7 0 16,0 9 1-16,0 9 0 15,-1 7-2-15,-2 9 1 0,3-1-1 0,0 9-3 16,0 0-2-16,-2-7-4 0,0 2-7 15,2 0-8-15,-2-1-13 0,2 6-19 16,-4 0-27-16,4 0-56 0,0 0-148 16,0 4-4-16</inkml:trace>
        </inkml:traceGroup>
        <inkml:traceGroup>
          <inkml:annotationXML>
            <emma:emma xmlns:emma="http://www.w3.org/2003/04/emma" version="1.0">
              <emma:interpretation id="{9E8B4749-FE4C-4D7F-94BB-69511A9A17BB}" emma:medium="tactile" emma:mode="ink">
                <msink:context xmlns:msink="http://schemas.microsoft.com/ink/2010/main" type="inkWord" rotatedBoundingBox="11971,3310 13891,3346 13877,4123 11957,4087"/>
              </emma:interpretation>
              <emma:one-of disjunction-type="recognition" id="oneOf3">
                <emma:interpretation id="interp3" emma:lang="" emma:confidence="1">
                  <emma:literal/>
                </emma:interpretation>
              </emma:one-of>
            </emma:emma>
          </inkml:annotationXML>
          <inkml:trace contextRef="#ctx0" brushRef="#br0" timeOffset="14315.98">9654 305 456 0,'0'0'74'0,"0"0"-14"0,0 0-14 0,0 0-10 15,0 0-7-15,0 0-9 16,0 0-6-16,0 0-6 0,0 0-4 16,0 0-3-16,-43-42 0 0,6 61 1 0,1 10 3 15,0 5 3-15,9 3 3 0,0 6 1 16,8 0 1-16,4-4-2 0,5-1-2 15,10-2-2-15,0-8 2 0,5-2-4 16,8-7 1-16,-1-5-1 0,3-5 1 16,7-7-2-16,-1-2 3 0,8 0-2 0,-6-15-1 15,-3-7 0-15,-4-7-4 0,-5-8 2 16,-7-5-2-16,-2-4 0 0,-2 1 0 16,0-3 0-16,-9 9-2 0,1 12 1 15,-2 3 0-15,8 9 0 0,-2 7 0 16,1 1-3-16,3 7-5 0,0-1-11 15,0 1-21-15,0 0-44 0,4-3-137 16,14-1-98-16</inkml:trace>
          <inkml:trace contextRef="#ctx0" brushRef="#br0" timeOffset="14695.76">9960 265 650 0,'0'0'41'16,"0"0"0"-16,0 0-9 0,131 30-13 15,-97 1-6-15,-5 10-8 0,-4 2-2 16,-5 5-3-16,-7 1 1 0,-4-1-2 0,-6-2 2 16,-3-5 2-16,-5-8-3 0,-3-10 5 15,-1-4-4-15,1-8 3 16,6-8 4-16,-1 2-1 0,2-7 0 16,-2-17-7-16,2-13 0 0,1-9-2 0,0-6 1 15,10 2 3-15,4 1-3 0,3 1-1 16,5 3-2-16,-2 6-2 0,4 5-5 15,-4 5-14-15,-3 7-23 0,5 9-63 16,5 4-192-16,-8 4-7 0</inkml:trace>
          <inkml:trace contextRef="#ctx0" brushRef="#br0" timeOffset="15164.17">11060 420 565 0,'0'0'38'16,"0"0"-3"-16,0 0-8 0,0 0-12 16,0 0-2-16,-108-39-5 0,63 49 1 15,-3 7 1-15,2 0 1 0,2 6 0 16,3 0 3-16,1 4 2 0,8 3 4 15,6 1-2-15,8-2-1 0,5-4-4 0,7 0-1 16,6-3 4-16,1 1-5 0,15 5 6 16,4-10-5-16,10-1-2 15,3-5-3-15,6-9-2 0,5-2-4 16,-2-1 2-16,4-7-2 0,-3-8-3 0,-6-5 3 16,-3-8-5-16,-7-4 4 0,-8-4-1 15,-6-7-3-15,-8-12-1 0,-5-8-5 16,0-9-4-16,-8-6-3 0,-2 1 5 15,0 5 3-15,-2 13 6 0,7 19 3 16,0 11 4-16,1 12 1 0,0 11 2 0,4-1-2 16,-2 7-1-16,-2 9 1 0,-5 16-1 15,1 15 6-15,1 10-1 16,4 11 0-16,3 6-1 0,0 5-1 16,10 3-5-16,9-6 2 0,8-3-4 0,7-5-2 15,8-7 2-15,11-2-17 0,5-14-51 16,5-9-252-16,0-14-42 0</inkml:trace>
        </inkml:traceGroup>
        <inkml:traceGroup>
          <inkml:annotationXML>
            <emma:emma xmlns:emma="http://www.w3.org/2003/04/emma" version="1.0">
              <emma:interpretation id="{8D5F7EAD-DDAE-4877-AC45-568AD55832A4}" emma:medium="tactile" emma:mode="ink">
                <msink:context xmlns:msink="http://schemas.microsoft.com/ink/2010/main" type="inkWord" rotatedBoundingBox="14672,3473 15944,3497 15923,4606 14651,4583"/>
              </emma:interpretation>
              <emma:one-of disjunction-type="recognition" id="oneOf4">
                <emma:interpretation id="interp4" emma:lang="" emma:confidence="1">
                  <emma:literal/>
                </emma:interpretation>
              </emma:one-of>
            </emma:emma>
          </inkml:annotationXML>
          <inkml:trace contextRef="#ctx0" brushRef="#br0" timeOffset="16604.36">12125 391 429 0,'0'0'64'0,"0"0"-11"0,0 0-11 15,0 0-10-15,0 0-4 0,0 0-3 0,0 0-5 16,0 0-1-16,0 0 0 0,-10-34 1 16,20 17-1-16,-2 7-3 0,6-7-1 15,2 3-4-15,0-3-1 0,4-2-2 16,-4 0 0-16,-3 4-2 0,-1 1 0 15,1-2 0-15,-4 6 0 0,2-4-1 0,-3 3 0 16,-4 7-2-16,0 0 1 16,-4 4 0-16,0-2 0 0,0 2 0 15,2-3 0-15,0 2-1 0,0 1 0 16,-2-3 0-16,3 3-1 0,-3-2 0 0,0 2-1 16,1-2-1-16,-1 2-1 0,0 0 0 15,0 0 1-15,0 0 0 0,-4 0 0 16,-9 4-1-16,-1 9 1 0,-1-1-1 15,-6 7 1-15,7-2 0 0,-4 2 0 16,1 0 0-16,3 2 0 0,4-6 0 0,-2 4 0 16,4-1 0-16,2-5 1 0,-2 8 0 15,2-6 0-15,2-1-1 16,1 2 0-16,1 0 0 0,2 1 0 16,0 0 1-16,0 6-1 0,0-6 1 0,2 7 0 15,2-4-2-15,0-7 2 0,3 8-1 16,-1-3 0-16,3-7 2 0,-1 8 0 15,-2-9-2-15,3-1 1 0,-1 2 0 16,1-5 0-16,1-1 1 0,-6-1-1 16,9-1 2-16,-7-1-2 0,1 1 2 0,-1-2-1 15,2-1 0-15,1 0 0 0,5 0 0 16,0 0-1-16,-2-6 1 0,2-2-1 16,-1 1-1-16,1-5 0 15,-5 3 0-15,1 2-1 0,-1-4 2 0,-1 0-1 16,1 0 0-16,-4 0 0 0,3-1-1 15,-7 6 1-15,3 0 0 0,-1 0 1 16,-1 0 0-16,1-1-1 0,-2 1 0 16,-1 6 0-16,0 0-1 0,0 0 1 15,0 0 0-15,0-3-1 0,4 3 1 0,-4-1-1 16,2 1 0-16,-2 0 0 0,3 0 0 16,2 0 1-16,7 10 0 0,-1 11 0 15,9 4-1-15,-1 3 2 0,-1-4-2 16,5 1 1-16,3 2 4 0,-2-7-4 15,5-1 2-15,-5-4-1 0,-5-5-1 16,1-3 1-16,-9-2 2 0,-3-5-1 16,6 0-1-16,-4-3 0 0,3-12-2 15,4-8 2-15,-4-4-3 0,-5-9 3 16,1-4 0-16,-6-6-2 0,1-3 1 0,-4-1-1 16,0 1 2-16,0 16-1 0,0 3 1 15,0 12-1-15,0 1 0 0,0 2 0 16,0 7 0-16,0 1-1 0,-1 1-2 15,-2 0 0-15,1 0-3 0,1 2-4 16,1 4-5-16,0-3-8 0,0 3-11 0,0 0-13 16,0 0-13-16,0 0-11 0,0 0-36 15,0 0-79-15,0 0-94 16</inkml:trace>
          <inkml:trace contextRef="#ctx0" brushRef="#br0" timeOffset="16857.26">13354 818 750 0,'0'0'14'0,"0"0"5"0,0 0 3 15,0 0-5-15,0 0-5 0,14 109-4 16,-11-73-4-16,-3-1-2 0,0 6-2 16,-16-1-2-16,-2 2-4 0,-5 2-20 15,-6-2-79-15,-5-4-208 0,-6-13-27 0</inkml:trace>
        </inkml:traceGroup>
        <inkml:traceGroup>
          <inkml:annotationXML>
            <emma:emma xmlns:emma="http://www.w3.org/2003/04/emma" version="1.0">
              <emma:interpretation id="{197676EB-0B2E-4689-A14D-58EBFA215206}" emma:medium="tactile" emma:mode="ink">
                <msink:context xmlns:msink="http://schemas.microsoft.com/ink/2010/main" type="inkWord" rotatedBoundingBox="17121,3415 19408,3458 19395,4161 17108,4119"/>
              </emma:interpretation>
              <emma:one-of disjunction-type="recognition" id="oneOf5">
                <emma:interpretation id="interp5" emma:lang="" emma:confidence="1">
                  <emma:literal/>
                </emma:interpretation>
              </emma:one-of>
            </emma:emma>
          </inkml:annotationXML>
          <inkml:trace contextRef="#ctx0" brushRef="#br0" timeOffset="41642.34">14575 668 459 0,'0'0'78'0,"0"0"-17"16,0 0-17-16,0 0-9 0,0 0-14 15,0 0-3-15,0 0-1 0,0 0 0 16,0 0 4-16,-22 15 1 0,50-15-8 0,10 0 1 16,0 0-2-16,0 0-3 0,-1-1-3 15,3-6-3-15,-2 3-2 16,-3-3-2-16,1 3-4 0,-4-2-6 16,-5-4-29-16,0-1-55 0,2-1-201 0,-2-1-43 15</inkml:trace>
          <inkml:trace contextRef="#ctx0" brushRef="#br0" timeOffset="41203.11">14602 377 466 0,'0'0'70'0,"0"0"-16"16,0 0-16-16,0 0-10 0,0 0-4 15,0 0-4-15,0 0-1 0,-17-110-2 16,17 91-1-16,0 4-1 0,0-2-2 15,0 0 0-15,0 3-2 0,3-3-1 16,-2 0-2-16,-1 3 1 0,3-3-1 16,-3 9-1-16,2 1 2 0,-2 7 1 15,0-2-2-15,0 2 0 0,0-2 0 16,0 0-1-16,0-1 0 0,0 2-2 0,0-2-1 16,0 2-1-16,0-2-1 0,0 1-1 15,0 0-1-15,2 2 0 0,-2-2 0 16,0 2-1-16,2 0 1 0,-2 0 1 15,0 4 1-15,0 15 2 0,3 13 0 16,-3 8-2-16,0-1 1 0,0 6-2 0,1-1 2 16,1 0-1-16,0 2 1 0,0-4-1 15,1-2 0-15,-2-2-1 0,2-3 1 16,-3-10 0-16,1-3-1 16,-1-5 2-16,0-9-1 0,0 9-2 0,0-9 0 15,0 0-2-15,0 1 1 0,0-9 0 16,0 0-1-16,0 0-2 0,0 3-3 15,0-3-9-15,0 0-14 0,0 0-21 16,0 0-27-16,0 0-51 0,-5-3-111 16,-5-6-68-16</inkml:trace>
          <inkml:trace contextRef="#ctx0" brushRef="#br0" timeOffset="41909.49">15391 501 629 0,'0'0'31'0,"0"0"0"0,0 0-3 15,0 0-12-15,0 0-2 0,0 0-6 0,0 0-3 16,0 0-3-16,0 0-1 0,63 108-3 16,-58-88-2-16,1-2-1 0,1 3-14 15,-2-10-21-15,-1 0-51 16,0-8-116-16,-2 2-90 0</inkml:trace>
          <inkml:trace contextRef="#ctx0" brushRef="#br0" timeOffset="42067.58">15454 105 517 0,'0'0'8'16,"0"0"2"-16,0 0-5 0,0 0-6 15,0 0-3-15,0 0-6 0,0 0-29 16,0 0-90-16,0 0-120 0</inkml:trace>
          <inkml:trace contextRef="#ctx0" brushRef="#br0" timeOffset="42724.22">15899 601 278 0,'0'0'62'0,"0"0"-10"0,0 0-2 15,0 0-6-15,0 0-2 0,0 0-8 0,0 0 0 16,0 0-6-16,0 0-1 0,0 0-3 16,-19 12-4-16,19-11 0 15,-3-1 0-15,3 0-4 0,0 2-2 16,0-2-3-16,0 0-4 0,0 0 2 0,0 0-4 16,15-3-1-16,5-9-1 0,3-1 0 15,-3 0-1-15,1-1 0 0,1 0 0 16,-8 4 0-16,0-4 0 0,2 3-1 15,-9 1 0-15,5 2 0 0,-7-2-1 16,-2 3 2-16,-1 1-1 0,2 3-1 0,-4 3-1 16,0-4-1-16,0-2-2 0,0 0 2 15,0 0-2-15,0 3 1 16,0 3 1-16,-1 0 0 0,1 0 3 16,0 13-1-16,5 8 1 0,10 11 1 0,2-2 0 15,0-1 2-15,0 0 0 0,-5-2 1 16,-1-4-1-16,-11 1 3 0,0 1-4 15,-13-1 3-15,-10 5-3 0,-4-6-2 16,-4-4 0-16,5-10-3 0,3 1 0 16,6-8-5-16,8-2-18 0,1 0-36 0,8-15-80 15,2-13-176-15</inkml:trace>
          <inkml:trace contextRef="#ctx0" brushRef="#br0" timeOffset="43324.74">16590 608 683 0,'0'0'45'0,"0"0"-6"0,0 0-12 15,0 0-16-15,0 0-11 0,0 0-7 16,143-36-41-16,-88 27-196 0,1-7-80 16</inkml:trace>
          <inkml:trace contextRef="#ctx0" brushRef="#br0" timeOffset="43184.09">16599 191 581 0,'0'0'48'0,"0"0"-6"0,0 0-10 0,0 0-1 16,0 0-3-16,37 110-4 0,-24-68-5 15,0 4-4-15,-2 1-5 16,2-2 0-16,0-3-5 0,-4 1 0 16,-1-5-2-16,1-3-2 0,-5-1 3 0,0-11-4 15,1 1 4-15,-4-13-5 0,-1-5-2 16,2 3-2-16,-2-9-8 0,0 0-21 15,0 0-44-15,2 3-145 0,-2-3-107 16</inkml:trace>
        </inkml:traceGroup>
        <inkml:traceGroup>
          <inkml:annotationXML>
            <emma:emma xmlns:emma="http://www.w3.org/2003/04/emma" version="1.0">
              <emma:interpretation id="{0CE25F43-7963-4DB8-889F-0A2012D0BA4F}" emma:medium="tactile" emma:mode="ink">
                <msink:context xmlns:msink="http://schemas.microsoft.com/ink/2010/main" type="inkWord" rotatedBoundingBox="19881,3358 24224,3439 24202,4627 19859,4546"/>
              </emma:interpretation>
              <emma:one-of disjunction-type="recognition" id="oneOf6">
                <emma:interpretation id="interp6" emma:lang="" emma:confidence="1">
                  <emma:literal/>
                </emma:interpretation>
              </emma:one-of>
            </emma:emma>
          </inkml:annotationXML>
          <inkml:trace contextRef="#ctx0" brushRef="#br0" timeOffset="46176.74">18449 688 507 0,'0'0'80'0,"0"0"-20"0,0 0-22 16,0 0-7-16,0 0-5 0,0 0 1 0,0 0-2 16,0 0-8-16,114 20-3 0,-70-20-6 15,2-1-1-15,-3-6-8 16,-6 3 3-16,-10 0-7 0,-11 2 4 16,-9 2-1-16,-7 0-1 0,0-2-2 0,0 2-9 15,3 0-1-15,-2 0-16 0,2 0-11 16,-3 0-24-16,2 0-54 0,-2 0-104 15,2 0-58-15</inkml:trace>
          <inkml:trace contextRef="#ctx0" brushRef="#br0" timeOffset="46448.04">19151 723 750 0,'0'0'29'0,"0"0"-1"0,0 0-8 0,0 0-11 16,0 0-7-16,0 0 0 0,0 0 1 16,0 0 0-16,0 0-1 0,11 126 0 15,-6-105-1-15,-1 0-1 0,-3-5-1 16,-1-6 0-16,2 5-1 0,-2-8-2 15,0 2-6-15,3-1-10 0,-3-8-23 0,0 0-50 16,0 0-214-16,-5-4-16 16</inkml:trace>
          <inkml:trace contextRef="#ctx0" brushRef="#br0" timeOffset="46759.92">19620 874 639 0,'0'0'50'0,"0"0"-11"0,0 0-13 16,0 0-8-16,0 0-3 0,0 0-4 0,23 129-3 15,-26-93-5-15,-8 1-3 0,-6 4-3 16,-2-3-6-16,-5-7-22 0,1-2-42 16,-4-6-221-16,-1-8-31 0</inkml:trace>
          <inkml:trace contextRef="#ctx0" brushRef="#br0" timeOffset="44969.18">17323 96 528 0,'0'0'54'0,"0"0"-9"0,0 0-12 15,0 0-9-15,0 0-2 0,0 0 3 16,0 0-2-16,157-12-5 0,-95 8-3 15,1-5-5-15,-4 3-5 0,-5-2-5 0,-5-1-2 16,-18 5-5-16,-4 0-9 0,-9 0-22 16,-13 2-48-16,4 2-124 15,-9 0-100-15</inkml:trace>
          <inkml:trace contextRef="#ctx0" brushRef="#br0" timeOffset="45375.89">17390 177 504 0,'0'0'52'0,"0"0"-9"15,0 0-15-15,0 0-9 0,0 0-5 16,0 0-3-16,0 0-2 0,0 0 2 15,0 0-1-15,95 59 3 0,-82-32-1 16,-3-2-1-16,-3 5-1 0,-3-1-1 16,-2 2-1-16,0 3-1 0,-2 0-3 0,0 1 0 15,0 3-1-15,0 2 1 0,-4 2 3 16,-7 1-5-16,-4 3 4 0,-2-2-4 16,-1 2 0-16,-1-4 2 0,0-2-1 15,4-2 2-15,5-11-1 0,5-2 0 16,4-1 1-16,1-2 2 0,4 4 1 15,8-5 2-15,9-6 4 0,5-5-2 16,10-1 1-16,5-8-2 0,9-1-4 16,9 0-1-16,7-10-2 0,1-2-2 15,0-1-4-15,-8-4-2 0,-5 3-12 0,-4-2-26 16,-7 2-91-16,-5 2-197 0,-8-5-22 16</inkml:trace>
          <inkml:trace contextRef="#ctx0" brushRef="#br0" timeOffset="45840.99">18399 336 575 0,'0'0'71'0,"0"0"-9"16,0 0-14-16,0 0-15 0,0 0-11 16,0 0-8-16,0 0-5 0,0 0-1 0,0 0-1 15,0 0 2-15,29-25-1 0,-12 44 0 16,-4 8 0-16,-4 7-2 0,-1 2-1 16,-2 5-2-16,0-2 0 0,1 4-2 15,-1-2 2-15,1-2 1 0,-2-1-5 16,1-4 3-16,-2-8-4 0,1-5 0 15,-2-9 0-15,-2-6-1 0,2 1-1 16,-3-7-3-16,0 0-14 0,0 0-32 16,1-2-41-16,2-17-94 0,-3 0-138 15</inkml:trace>
          <inkml:trace contextRef="#ctx0" brushRef="#br0" timeOffset="47508.99">20034 755 666 0,'0'0'54'16,"0"0"-14"-16,0 0-17 0,0 0-11 15,0 0-4-15,140-30-4 0,-91 20-1 16,0 2-5-16,-1-3-3 0,-5 3-20 0,0 2-33 16,-7-1-125-16,-12 0-136 0</inkml:trace>
          <inkml:trace contextRef="#ctx0" brushRef="#br0" timeOffset="47228.8">20103 351 647 0,'0'0'69'0,"0"0"-13"15,0 0-15-15,0 0-20 16,0 0-8-16,0 0-6 0,0 0-3 16,0 0-1-16,0 0-1 0,0 0 0 0,21 16 0 15,-8 11 0-15,0 6 1 0,-3 3-2 16,-2-1 1-16,2 4-1 0,-1-4-1 15,-3-1 0-15,2-1-2 0,0 1 3 16,-4-11-3-16,0-2 3 0,0-7-6 16,-4-8-2-16,2 3-11 0,-2-9-26 0,0 0-28 15,0 0-103-15,0 3-143 0</inkml:trace>
          <inkml:trace contextRef="#ctx0" brushRef="#br0" timeOffset="47827.93">20699 772 647 0,'0'0'49'0,"0"0"-7"16,0 0-20-16,0 0-11 0,118-3-8 0,-107 21-3 15,-11 5-1-15,0 5 2 0,-13 10-3 16,-5 5 3-16,-5-3-1 0,1 2 2 16,4-2 0-16,2-2 2 0,9-13 5 15,3 2 1-15,4-2 4 0,4-4 0 16,15 1 1-16,8-10-2 0,10-12-4 15,7 0-5-15,11-15-5 0,3-5-7 16,5-8-29-16,3-3-110 0,-4-7-178 16,-4-2-23-16</inkml:trace>
          <inkml:trace contextRef="#ctx0" brushRef="#br0" timeOffset="48745.25">21616 923 631 0,'0'0'29'16,"0"0"-4"-16,0 0-9 0,0 0-3 16,0 0-7-16,0 0-3 0,34 118-3 0,-47-87-3 15,-8 3-6-15,-8-1-16 0,-7-1-36 16,0 0-84-16,1-10-147 0</inkml:trace>
        </inkml:traceGroup>
        <inkml:traceGroup>
          <inkml:annotationXML>
            <emma:emma xmlns:emma="http://www.w3.org/2003/04/emma" version="1.0">
              <emma:interpretation id="{C19B9B6C-1CF8-455B-B3D6-EFE66F9E987E}" emma:medium="tactile" emma:mode="ink">
                <msink:context xmlns:msink="http://schemas.microsoft.com/ink/2010/main" type="inkWord" rotatedBoundingBox="24742,4004 25340,4016 25338,4085 24740,4074"/>
              </emma:interpretation>
              <emma:one-of disjunction-type="recognition" id="oneOf7">
                <emma:interpretation id="interp7" emma:lang="" emma:confidence="1">
                  <emma:literal/>
                </emma:interpretation>
              </emma:one-of>
            </emma:emma>
          </inkml:annotationXML>
          <inkml:trace contextRef="#ctx0" brushRef="#br0" timeOffset="49076.87">22184 740 697 0,'0'0'34'0,"0"0"-4"16,0 0-13-16,0 0-12 0,0 0-7 15,0 0-2-15,109 0-9 0,-64-6-19 16,7 0-78-16,-2 1-188 0,-4-5-16 0</inkml:trace>
          <inkml:trace contextRef="#ctx0" brushRef="#br0" timeOffset="49220.1">22768 682 733 0,'0'0'41'0,"0"0"-5"0,0 0-17 16,0 0-11-16,0 0-7 0,0 0-6 16,0 0-24-16,0 0-74 0,0 0-209 0,0 0-26 15</inkml:trace>
        </inkml:traceGroup>
        <inkml:traceGroup>
          <inkml:annotationXML>
            <emma:emma xmlns:emma="http://www.w3.org/2003/04/emma" version="1.0">
              <emma:interpretation id="{C89DAB16-CA7E-4509-83D5-3656C8E14E3B}" emma:medium="tactile" emma:mode="ink">
                <msink:context xmlns:msink="http://schemas.microsoft.com/ink/2010/main" type="inkWord" rotatedBoundingBox="26021,3278 28702,3328 28674,4839 25993,4789"/>
              </emma:interpretation>
              <emma:one-of disjunction-type="recognition" id="oneOf8">
                <emma:interpretation id="interp8" emma:lang="" emma:confidence="1">
                  <emma:literal/>
                </emma:interpretation>
              </emma:one-of>
            </emma:emma>
          </inkml:annotationXML>
          <inkml:trace contextRef="#ctx0" brushRef="#br0" timeOffset="50980">24460 638 581 0,'0'0'44'0,"0"0"0"0,0 0-12 16,0 0-2-16,0 0-10 0,0 0-3 15,0 117-1-15,0-98-3 0,0-2-4 16,0-9-3-16,0 9 0 0,0-9-2 16,0-1 1-16,1 0 0 0,-1-7 0 15,0 0 3-15,0 0 0 0,3 0 1 0,3 0 0 16,6-3-3-16,8-12-1 0,9-2-2 16,-2 3 3-16,5 1-2 0,-1 4 2 15,-6 3-1-15,0 6 0 0,-2 0-3 16,-1 0 0-16,1 11-1 0,-5 4-1 15,-1 1 0-15,-4 3-2 0,-1 4 1 0,-1 2-1 16,-2 1-2-16,-1-7 1 16,-2 2-12-16,-2-7-13 0,-2-5-36 15,2-1-73-15,-4-8-186 0,0 0-11 16</inkml:trace>
          <inkml:trace contextRef="#ctx0" brushRef="#br0" timeOffset="51819.91">24816 48 526 0,'0'0'71'16,"0"0"-24"-16,0 0-11 0,0 0-10 15,0 0-3-15,0 0-5 0,0 0-2 16,0 0-2-16,0 0-1 0,0 0-3 0,-14 0-1 16,15 0-1-16,16-2 0 0,9-2-2 15,7 0-1-15,6-3 0 0,1-1-2 16,3 2 0-16,1-1-1 0,-1 3 1 15,-4 0-2-15,-14 2 0 0,1 2-1 16,-10 0-2-16,-8 0 2 0,1 0 0 0,-9 0 0 16,0 0 1-16,0 0-1 0,3 0 0 15,-2 0-1-15,2 0 0 16,-1 0 0-16,0 0 2 0,4 0-2 16,0 2 1-16,2 5 0 0,1 1 0 0,0 5 0 15,-1 5-1-15,2 3 3 0,2 9-1 16,-5 4 1-16,4 3 2 0,-2 9-1 15,-3 8 1-15,2 5 1 0,-2 7-1 16,-2 8 4-16,3 7 2 0,-2-2-5 16,-2 0 3-16,4 0-4 0,-2-8-1 0,7-2 2 15,-2-6-3-15,0-4 3 0,1-7-3 16,-2-5 1-16,-3-15-2 0,-5-5 0 16,-1-2 1-16,0-4 0 0,-11 5 2 15,-9-8-3-15,-3-3-1 0,-5-2 0 16,0-5-2-16,-2-2-2 0,4-1-1 15,-1-5-10-15,-2 0-24 0,-1-11-50 16,-6-8-228-16,8-4-36 0</inkml:trace>
          <inkml:trace contextRef="#ctx0" brushRef="#br0" timeOffset="50079.94">23460 189 483 0,'0'0'52'15,"0"0"-9"-15,0 0-10 0,0 0-8 16,0 0-4-16,0 0-1 0,0 0-4 16,0 0-3-16,0 0 0 0,8-65-5 0,-7 65-2 15,2 0-2-15,1 0 0 0,2 6 1 16,0 14 3-16,2 9 0 0,-3 4 0 16,-1 8 0-16,-1 2 0 15,1 4 0-15,-3-1-2 0,1 2-1 0,1-4 0 16,-3 1-2-16,0-1 0 0,0-5 2 15,0 4-4-15,0-5 3 0,0-3-4 16,-5-1 0-16,1-10 1 0,0-4 0 16,2-5 1-16,-2-2 0 0,0 1 1 15,1-7-1-15,3 1 1 0,0-8-1 0,-1 0 0 16,1 0-1-16,0 2 1 0,0-1-1 16,0 2 1-16,0 0 1 0,0-2-2 15,0 2 1-15,0-2-2 0,0-1 2 16,0 2-2-16,8 1 1 0,8-3 1 15,10 0 0-15,8 0-2 0,3 0 1 16,8-6 0-16,3-1 1 0,7-1 2 16,3-1 0-16,0 1-1 0,-7 2 1 15,-4 2-2-15,-18-2 1 0,-10 5-1 16,-4-1 0-16,-8 2-1 0,1 0 0 0,0 0-1 16,-8 0 0-16,0 0 1 0,0 0-1 15,2 0-1-15,0 0 0 0,-2 0 1 16,2 0-1-16,-2 0-2 0,0 0 1 15,3 0-3-15,-3 0-3 0,0-2-9 16,0-2-25-16,0-2-45 0,-9-5-165 0,2 1-78 16</inkml:trace>
          <inkml:trace contextRef="#ctx0" brushRef="#br0" timeOffset="52143.09">25786-12 695 0,'0'0'39'16,"108"79"2"-16,-54-17 1 0,-1 15-14 0,-9 13-9 16,-6 12-8-16,-13 6-3 0,-7 5 0 15,-14-1-6-15,-4 2 0 16,-7-4-3-16,-13-5-4 0,-8-9 0 16,-7-7-10-16,-8-7-23 0,-9-13-92 0,-8-10-196 15,-13-14-16-15</inkml:trace>
        </inkml:traceGroup>
      </inkml:traceGroup>
    </inkml:traceGroup>
    <inkml:traceGroup>
      <inkml:annotationXML>
        <emma:emma xmlns:emma="http://www.w3.org/2003/04/emma" version="1.0">
          <emma:interpretation id="{9A754928-0083-49F8-B863-5385C13B9532}" emma:medium="tactile" emma:mode="ink">
            <msink:context xmlns:msink="http://schemas.microsoft.com/ink/2010/main" type="paragraph" rotatedBoundingBox="6079,6078 25725,6826 25652,8735 6006,7987" alignmentLevel="2"/>
          </emma:interpretation>
        </emma:emma>
      </inkml:annotationXML>
      <inkml:traceGroup>
        <inkml:annotationXML>
          <emma:emma xmlns:emma="http://www.w3.org/2003/04/emma" version="1.0">
            <emma:interpretation id="{AB80827F-63E9-42CC-A948-8F27F31383AF}" emma:medium="tactile" emma:mode="ink">
              <msink:context xmlns:msink="http://schemas.microsoft.com/ink/2010/main" type="line" rotatedBoundingBox="6079,6078 25725,6826 25652,8735 6006,7987"/>
            </emma:interpretation>
          </emma:emma>
        </inkml:annotationXML>
        <inkml:traceGroup>
          <inkml:annotationXML>
            <emma:emma xmlns:emma="http://www.w3.org/2003/04/emma" version="1.0">
              <emma:interpretation id="{CCC2CE21-D6E5-45FA-B261-20E312B3FE29}" emma:medium="tactile" emma:mode="ink">
                <msink:context xmlns:msink="http://schemas.microsoft.com/ink/2010/main" type="inkWord" rotatedBoundingBox="6048,6893 7099,6933 7069,7714 6018,7674"/>
              </emma:interpretation>
              <emma:one-of disjunction-type="recognition" id="oneOf9">
                <emma:interpretation id="interp9" emma:lang="" emma:confidence="1">
                  <emma:literal/>
                </emma:interpretation>
              </emma:one-of>
            </emma:emma>
          </inkml:annotationXML>
          <inkml:trace contextRef="#ctx0" brushRef="#br0" timeOffset="73883.94">4290 3677 618 0,'0'0'43'0,"0"0"4"0,-144 107-10 16,99-66-11-16,6 2-7 0,3 0-5 15,9-7-4-15,4-5-3 0,10-11-1 16,5-9-2-16,6-4 0 0,2-7 1 16,0 0-2-16,0 0 2 0,0-2-1 0,2-21-2 15,9-14 2-15,3-11-2 0,8 0 0 16,1-4-1-16,4 3 3 0,6 3 0 16,6 4 5-16,2 10 3 15,2 7 3-15,-6 11-3 0,-11 6-2 0,-2 8-3 16,-1 3-2-16,-3 16 0 0,5 10-2 15,-4 12 3-15,-4 9-2 0,-7 7 0 16,3 7-1-16,-3 5-2 0,-1 0-2 16,-1-2 2-16,2-6-3 0,-1-4 1 15,4-7 0-15,-3-8-3 0,-2-8-3 0,-3-11-5 16,-1-8-11-16,0-9-20 0,-4-6-32 16,0 0-110-16,0 0-145 0</inkml:trace>
          <inkml:trace contextRef="#ctx0" brushRef="#br0" timeOffset="73199.98">3527 3890 381 0,'0'0'72'0,"0"0"-7"0,0 0-15 0,0 0-12 15,0 0-3-15,0 0-1 16,-36-117 1-16,32 101-3 0,4 8-3 0,0 2-3 16,0 6-6-16,-2-2-4 0,2 2-4 15,0-2-1-15,0-1-4 0,0 2 1 16,0-2-3-16,0 1-3 0,0 0 0 15,0 2-3-15,0 0 2 0,0 0 1 16,6 8 1-16,3 15 3 0,-1 11-1 0,2 10 1 16,0 7 0-16,3 4 2 15,-4 0-2-15,5 3 2 0,-1-3-4 16,-5-7-2-16,7-3-1 0,-4-6-1 16,-1-3 1-16,-1-13 0 0,-4-2-1 0,3-8 0 15,-7-7 0-15,2 0-2 0,-3-6 0 16,0 0-1-16,0 0-4 0,0 0-8 15,0 0-11-15,0 0-16 0,-4-15-21 16,-5-1-32-16,-4-10-116 0,9 8-105 16</inkml:trace>
          <inkml:trace contextRef="#ctx0" brushRef="#br0" timeOffset="73524.86">3508 3751 545 0,'0'0'79'0,"0"0"-17"15,0 0-18-15,0 0-18 0,0 0-7 16,0 0 0-16,0 0-3 0,0 0 1 16,0 0-4-16,132 80-1 0,-98-47-4 15,2 1-3-15,1-3-3 0,-1 0 0 16,0 0-4-16,-5-6 0 0,-4-2-4 0,-4-8-7 16,-1-2-17-16,-4 1-31 0,-5-5-66 15,0-1-187-15,-4-8 0 0</inkml:trace>
        </inkml:traceGroup>
        <inkml:traceGroup>
          <inkml:annotationXML>
            <emma:emma xmlns:emma="http://www.w3.org/2003/04/emma" version="1.0">
              <emma:interpretation id="{5F8E0BB9-1D83-4808-BC9F-B527F1D360CC}" emma:medium="tactile" emma:mode="ink">
                <msink:context xmlns:msink="http://schemas.microsoft.com/ink/2010/main" type="inkWord" rotatedBoundingBox="8166,7182 8852,7209 8836,7642 8150,7616"/>
              </emma:interpretation>
              <emma:one-of disjunction-type="recognition" id="oneOf10">
                <emma:interpretation id="interp10" emma:lang="" emma:confidence="1">
                  <emma:literal/>
                </emma:interpretation>
              </emma:one-of>
            </emma:emma>
          </inkml:annotationXML>
          <inkml:trace contextRef="#ctx0" brushRef="#br0" timeOffset="74200.89">5605 3974 754 0,'0'0'41'0,"0"0"-5"15,153-14-17-15,-81 3-8 0,5-2-5 16,-1-1-4-16,1 1-1 0,-10 0-3 15,-5 5-5-15,-13 1-10 0,-16 3-28 16,-16 2-50-16,-9 2-129 0,-8 0-102 16</inkml:trace>
          <inkml:trace contextRef="#ctx0" brushRef="#br0" timeOffset="74341.22">5848 4230 672 0,'0'0'63'16,"0"0"-5"-16,0 0-14 0,0 0-14 15,0 0-6-15,0 0-10 0,0 0-4 16,148 68-8-16,-94-79-6 0,3-6-14 16,-2-1-55-16,-2-6-246 0,-6 1-40 15</inkml:trace>
        </inkml:traceGroup>
        <inkml:traceGroup>
          <inkml:annotationXML>
            <emma:emma xmlns:emma="http://www.w3.org/2003/04/emma" version="1.0">
              <emma:interpretation id="{11D6E456-697D-4874-B078-CC8A7E3FA559}" emma:medium="tactile" emma:mode="ink">
                <msink:context xmlns:msink="http://schemas.microsoft.com/ink/2010/main" type="inkWord" rotatedBoundingBox="10547,7109 11762,7155 11744,7650 10528,7604"/>
              </emma:interpretation>
              <emma:one-of disjunction-type="recognition" id="oneOf11">
                <emma:interpretation id="interp11" emma:lang="" emma:confidence="1">
                  <emma:literal/>
                </emma:interpretation>
              </emma:one-of>
            </emma:emma>
          </inkml:annotationXML>
          <inkml:trace contextRef="#ctx0" brushRef="#br0" timeOffset="75499.6">7994 3955 340 0,'0'0'74'0,"0"0"-13"15,0 0-10-15,0 0-9 0,0 0-6 16,0 0-2-16,0 0-4 0,-4-111-4 0,4 96 3 16,0 9-2-16,0-3-4 0,0 4 0 15,0 5-8-15,0-3-1 0,0 3-2 16,0-9-2-16,0 3-1 0,0 0-2 15,0 0-3-15,0 6-1 0,0-3 0 16,0 3-3-16,4 0 2 0,-4 0 0 0,0 0 0 16,8 0 1-16,2 3-1 0,3 9-2 15,6 10 1-15,-6 5 0 16,1 9 1-16,-1 2 1 0,-4 10-1 16,1-2-1-16,-2 0 2 0,-1-1-2 0,-1-6 1 15,-2-3 1-15,1-11-1 0,-1-2 0 16,-3-8 0-16,2-7-3 0,-1 5 2 15,1-7 0-15,-2 1 0 0,2-1 2 16,-3-6 0-16,0 0 2 0,0 0-1 16,6 0 0-16,2-17-3 0,5-12 0 0,1-9-1 15,5-7 1-15,0 1 0 0,5 1 0 16,0 0-1-16,6 5 0 0,2 7 2 16,1 3 1-16,1 8 0 15,-11 7 3-15,0 7-3 0,4 4-1 0,-4 2-1 16,7 9-1-16,-7 11 0 0,-2 5 2 15,-5 4-2-15,0 8 0 0,-6-2-2 16,0 1-1-16,-2 0 3 0,-3-11-1 16,-2 0 2-16,-2-10 0 0,-1-7-2 15,3 1 0-15,-3-9 0 0,0 0 2 0,0 0-1 16,1 0 2-16,8 0-2 0,4-17 1 16,5-15-2-16,10-9 1 0,3-6-1 15,9 3 2-15,2 4 0 0,5 6 0 16,-4 11 1-16,0 6-2 0,-16 9 0 15,-4 8 0-15,0 2 0 0,-5 13 0 0,4 8 0 16,-1 6 0-16,-5 5 0 16,0 0-2-16,-2-1-1 0,-1 1-2 15,0-5-1-15,-7-6-7 0,2-10-7 16,-6 0-18-16,1-7-34 0,-2 0-92 0,2 3-167 16</inkml:trace>
        </inkml:traceGroup>
        <inkml:traceGroup>
          <inkml:annotationXML>
            <emma:emma xmlns:emma="http://www.w3.org/2003/04/emma" version="1.0">
              <emma:interpretation id="{EACBB73F-AAA0-40C6-8FCA-28DBB111FDCA}" emma:medium="tactile" emma:mode="ink">
                <msink:context xmlns:msink="http://schemas.microsoft.com/ink/2010/main" type="inkWord" rotatedBoundingBox="12337,7009 15387,7125 15340,8342 12291,8226"/>
              </emma:interpretation>
              <emma:one-of disjunction-type="recognition" id="oneOf12">
                <emma:interpretation id="interp12" emma:lang="" emma:confidence="1">
                  <emma:literal/>
                </emma:interpretation>
              </emma:one-of>
            </emma:emma>
          </inkml:annotationXML>
          <inkml:trace contextRef="#ctx0" brushRef="#br0" timeOffset="77256.24">11497 3931 524 0,'0'0'37'0,"0"0"-3"0,0 0-8 16,0 0-8-16,-15-132-7 0,0 111-1 15,-3 2 0-15,3 8 0 0,-10 4 1 0,2 6-2 16,-5 1 4-16,-7 8 0 0,3 9 1 16,1 6 3-16,5 4-3 0,3 0 0 15,6 4-1-15,7-13-4 0,4 5-3 16,3-2-1-16,3-7-1 0,0 6 0 15,10-5 1-15,2-7 2 0,2 1-2 16,0-5 3-16,2-4-1 0,4 0-2 16,-3-7 0-16,9-7-3 0,-7-3 0 15,-2-1-2-15,-1 3 1 0,-5 2 0 16,-1-2 0-16,4 0 0 0,-5 7 0 0,5-5 2 16,-5 7-1-16,-5 2-1 0,3 2 2 15,-7 2-1-15,0 0 1 0,6 0-1 16,4 2-1-16,6 15 1 0,0 10-1 15,-4 11-1-15,1 13 1 0,-3 14 3 16,2 6-2-16,-4 11 1 0,2 4 3 0,-4 5-6 16,3 0 3-16,-5-8-1 0,0-5-1 15,-1-9 0-15,-3-8-1 16,0-6 1-16,-11-11-1 0,-6-8 1 16,-3-9-1-16,-11-9 0 0,-4-11 2 0,-3-7-2 15,-6-15 0-15,4-10 0 0,-1-12 0 16,0-4 0-16,6-3 0 0,7-7 0 15,10 1 1-15,6-3-2 0,12-1 2 16,3 1-1-16,17-1-4 0,6-3 3 16,11 2-3-16,2 1 2 0,5 1-1 0,1 3-3 15,-2 4-4-15,4 4-9 0,-6 4-17 16,5 11-25-16,-6 5-48 0,0 7-154 16,-1 3-53-16</inkml:trace>
          <inkml:trace contextRef="#ctx0" brushRef="#br0" timeOffset="77819.82">12274 4059 429 0,'0'0'74'0,"0"0"-13"15,0 0-9-15,0 0-16 0,0 0-6 16,0 0-9-16,0 0 0 16,0 0-1-16,0 0 4 0,-38 47-2 0,38-41-5 15,11-2-5-15,4-4-4 0,6 0-2 16,6-10-2-16,0-5-1 0,-1-4-2 15,-2-6 0-15,2-2-2 0,-1-7 1 16,-4-3 0-16,-2-2 0 0,-7 2 0 16,-7 9-1-16,-5 3-2 0,0 6 0 0,-6 6 0 15,-14 3 2-15,-7 10 2 0,-5 4 1 16,-8 20 2-16,3 12 3 0,6 13 4 16,3 8 7-16,5 6 3 0,8 5 0 15,9 1-2-15,6-2-6 0,14-4-3 16,18-2-3-16,15-8-5 0,13-9 1 0,12-13-4 15,12-12-7-15,6-13-30 16,0-6-221-16,-5-10-96 0</inkml:trace>
          <inkml:trace contextRef="#ctx0" brushRef="#br0" timeOffset="76263.95">9763 4132 451 0,'0'0'72'16,"0"0"-15"-16,0 0-19 0,0 0-9 0,0 0-1 16,0 0-3-16,0 0 3 0,0 0-3 15,0 0-3-15,0 0-5 16,41 42-5-16,-1-59-6 0,-4-6-2 16,0-2-1-16,-2-2-2 0,-9-1 0 0,-4 1-1 15,-8 8 1-15,-4 0-1 0,-8 6 0 16,-1 5-2-16,0-5 1 0,0 9-2 15,-14 2 2-15,-5 2 2 0,-2 2 0 16,-2 17 2-16,4 1 0 0,6 8 2 16,6-9-1-16,6 6 2 0,1 1-2 0,1-3-1 15,15 4 0-15,3-8-3 0,6-2-1 16,4-9 0-16,2-1-5 0,1-6-13 16,2-1-38-16,-1-1-80 0,2-14-178 15</inkml:trace>
          <inkml:trace contextRef="#ctx0" brushRef="#br0" timeOffset="76576.32">10347 3829 703 0,'0'0'30'15,"0"0"-1"-15,0 0-4 0,142 113-12 0,-110-76-8 16,0-2-5-16,-6-1-1 16,-11 0 0-16,-2-12 1 0,-8 2-1 15,-2-10 2-15,-3-1 0 0,-3 1 0 16,-2-9 3-16,4 1 1 0,-8-6 1 0,-1-6 0 16,-5-13-3-16,0-10-1 0,11-9-2 15,4-6 0-15,0-4 0 0,17 4-1 16,2 3 2-16,11 3-2 0,1 7-2 15,5 3-2-15,-3 7-8 0,7 7-25 16,0 1-89-16,0 7-183 0,-3-1-17 0</inkml:trace>
        </inkml:traceGroup>
        <inkml:traceGroup>
          <inkml:annotationXML>
            <emma:emma xmlns:emma="http://www.w3.org/2003/04/emma" version="1.0">
              <emma:interpretation id="{53D5E768-F4C6-4AED-B512-E63D91E97E25}" emma:medium="tactile" emma:mode="ink">
                <msink:context xmlns:msink="http://schemas.microsoft.com/ink/2010/main" type="inkWord" rotatedBoundingBox="16172,6462 18648,6557 18579,8369 16103,8275"/>
              </emma:interpretation>
              <emma:one-of disjunction-type="recognition" id="oneOf13">
                <emma:interpretation id="interp13" emma:lang="" emma:confidence="1">
                  <emma:literal/>
                </emma:interpretation>
              </emma:one-of>
            </emma:emma>
          </inkml:annotationXML>
          <inkml:trace contextRef="#ctx0" brushRef="#br0" timeOffset="79680.05">14560 3832 459 0,'0'0'70'0,"0"0"-11"16,0 0-12-16,0 0-5 0,0 0-1 0,-9-116-6 16,9 108-4-16,0 0-3 0,0 8-6 15,0-1-4-15,0 1-4 0,0-3-5 16,0 1-2-16,0 0-3 0,0 0-4 15,3 2 2-15,-1 0-2 0,2 13 1 16,0 16 3-16,2 9-2 0,-2 7 1 0,3 6 1 16,-1 4 0-16,3 1-1 15,-4 1 2-15,4-4-4 0,-2-3 1 0,-1-5-1 16,-2-8 0-16,0-12-1 16,1-4 0-16,-4-6-1 0,2-9 0 0,-2 1-3 15,-1-7-2-15,0 0-4 0,0 0-8 16,0 0-22-16,3 0-33 0,-3 0-64 15,0 0-150-15,2-17-26 0</inkml:trace>
          <inkml:trace contextRef="#ctx0" brushRef="#br0" timeOffset="80025.05">14568 4290 588 0,'0'0'56'0,"0"0"-1"16,0 0-10-16,0 0-11 0,0 0-7 15,0 0-7-15,0 0-7 0,136 16-4 16,-88-16-3-16,-4 0-1 0,-3-3-4 16,-9 1 0-16,-6-2 1 0,-11 4-2 15,-7-2-1-15,0 2 1 0,-8 0-2 16,0 0-1-16,0 0-1 0,2-2-6 0,-1 2-7 16,-1 0-16-16,3-3-26 0,1-1-54 15,-2-2-184-15,9-5-16 0</inkml:trace>
          <inkml:trace contextRef="#ctx0" brushRef="#br0" timeOffset="80444.63">15376 4186 519 0,'0'0'85'16,"0"0"-24"-16,0 0-14 0,0 0-9 15,0 0-3-15,0 0-1 0,0 0-4 0,0 0-7 16,0 0-4-16,44 134-2 0,-37-102-7 16,2-1 0-16,-2-10-5 0,-3 5-2 15,0-12-1-15,-4 3 0 0,2 1-2 16,-2-11-1-16,1 2 0 0,-1-9-5 15,0 0-9-15,0 0-21 0,0 1-64 16,0-1-228-16,0 0-25 0</inkml:trace>
          <inkml:trace contextRef="#ctx0" brushRef="#br0" timeOffset="78815.48">13879 3139 497 0,'0'0'76'15,"-113"189"-12"-15,58-70-8 0,5 12-13 16,10 10-9-16,14 6-8 0,13 2-11 16,13-6-3-16,22-11-2 15,18-9-4-15,19-16 1 0,15-13-2 0,9-12-3 16,11-13-1-16,5-14-2 0,-1-15-2 15,-7-12-13-15,1-15-38 0,-11-13-146 16,-3-7-131-16</inkml:trace>
          <inkml:trace contextRef="#ctx0" brushRef="#br0" timeOffset="82516.21">15978 4630 394 0,'-26'1'76'0,"25"-1"-11"0,-2-1-13 16,2 1-10-16,-1-3 0 0,2 3-3 15,-3-2-4-15,3 2-4 0,0 0-3 0,0 0-6 16,3 0-6-16,9 0-6 16,8 10-3-16,-2 5-3 0,-1 6 0 15,-5 4-2-15,-5 6 0 0,-7 4-2 16,0 4 0-16,-9 1-4 0,-12 3-5 0,-6-2-26 16,-9 0-54-16,-6-8-226 0,0-3-29 15</inkml:trace>
          <inkml:trace contextRef="#ctx0" brushRef="#br0" timeOffset="82307.9">15978 4630 194 0,'0'0'14'15,"0"0"-15"-15,0 0-26 0,0 0-48 16</inkml:trace>
        </inkml:traceGroup>
        <inkml:traceGroup>
          <inkml:annotationXML>
            <emma:emma xmlns:emma="http://www.w3.org/2003/04/emma" version="1.0">
              <emma:interpretation id="{21E7255A-3B62-40C1-B57D-6CE384DFEF8B}" emma:medium="tactile" emma:mode="ink">
                <msink:context xmlns:msink="http://schemas.microsoft.com/ink/2010/main" type="inkWord" rotatedBoundingBox="19252,7240 22090,7348 22053,8334 19214,8226"/>
              </emma:interpretation>
              <emma:one-of disjunction-type="recognition" id="oneOf14">
                <emma:interpretation id="interp14" emma:lang="" emma:confidence="1">
                  <emma:literal/>
                </emma:interpretation>
              </emma:one-of>
            </emma:emma>
          </inkml:annotationXML>
          <inkml:trace contextRef="#ctx0" brushRef="#br0" timeOffset="82916.84">16695 3906 763 0,'0'0'35'0,"0"0"-10"16,0 0-12-16,0 0-7 0,0 0 0 16,0 0 0-16,0 0 1 0,46 136-2 15,-33-89-1-15,-5-1-2 0,-1 1 1 0,2-5-3 16,-2-3 1-16,-1-3 0 0,-2-8-3 16,0-3 2-16,1-9-7 0,-5-8-7 15,1 1-18-15,-1-9-28 0,0 0-45 16,0 0-153-16,0 0-55 0</inkml:trace>
          <inkml:trace contextRef="#ctx0" brushRef="#br0" timeOffset="83161.09">16732 4469 696 0,'0'0'48'0,"0"0"-6"15,0 0-10-15,0 0-16 0,0 0-8 16,0 0-5-16,153-18-2 16,-100 7-4-16,2-2 1 0,-2-1-2 0,0 3-14 15,-6 1-24-15,-3 1-79 0,-4 1-193 16,-13 4-12-16</inkml:trace>
          <inkml:trace contextRef="#ctx0" brushRef="#br0" timeOffset="83483.05">17355 4413 604 0,'0'0'57'0,"0"0"-7"0,0 0-14 16,0 0-12-16,117-15-9 0,-94 15-5 16,-6 2-7-16,-7 4-2 0,3 9-1 15,-9 4 1-15,-4 4-1 0,-11 9 2 16,-8-1-1-16,-5 1 0 0,0-1 2 15,4-3 1-15,5-8 0 0,8-5 1 0,7-2 0 16,0 0 1-16,10-1-1 16,14 0 0-16,9-10-4 0,9-2-6 15,5-10-24-15,3-9-52 0,0-4-230 16,3 1-25-16</inkml:trace>
          <inkml:trace contextRef="#ctx0" brushRef="#br0" timeOffset="83636.55">18128 4698 569 0,'0'0'39'0,"0"0"-6"15,0 0-10-15,-76 113-14 16,48-85-11-16,-2 0-6 0,2-3-13 16,2-2-29-16,9-9-104 0,7-3-132 0</inkml:trace>
          <inkml:trace contextRef="#ctx0" brushRef="#br0" timeOffset="83859.32">18537 4503 809 0,'0'0'9'0,"0"0"-2"16,0 0-5-16,0 0-4 0,126-24-6 16,-56 14-8-16,6 2-19 0,5-2-27 15,5 1-33-15,-1-3-51 0,-2-1-52 0,-5 0-60 16</inkml:trace>
          <inkml:trace contextRef="#ctx0" brushRef="#br0" timeOffset="83980.91">19417 4372 119 0,'0'0'175'15,"0"0"-35"-15,0 0-34 0,0 0-27 16,0 0-22-16,0 0-5 0,0 0-11 15,0 0-6-15,0 0-8 0,0 0-11 16,74-4-4-16,-59 4-8 0,-10 0-1 16,4 3-2-16,-9-3-4 0,0 0-10 15,0 0-39-15,0 0-125 0,0 0-152 16</inkml:trace>
        </inkml:traceGroup>
        <inkml:traceGroup>
          <inkml:annotationXML>
            <emma:emma xmlns:emma="http://www.w3.org/2003/04/emma" version="1.0">
              <emma:interpretation id="{B61A8809-D497-4973-A40B-9F1D3CA5259B}" emma:medium="tactile" emma:mode="ink">
                <msink:context xmlns:msink="http://schemas.microsoft.com/ink/2010/main" type="inkWord" rotatedBoundingBox="22606,6851 25720,6969 25661,8495 22548,8377"/>
              </emma:interpretation>
              <emma:one-of disjunction-type="recognition" id="oneOf15">
                <emma:interpretation id="interp15" emma:lang="" emma:confidence="0">
                  <emma:literal>In)</emma:literal>
                </emma:interpretation>
                <emma:interpretation id="interp16" emma:lang="" emma:confidence="0">
                  <emma:literal>ta)</emma:literal>
                </emma:interpretation>
                <emma:interpretation id="interp17" emma:lang="" emma:confidence="0">
                  <emma:literal>the)</emma:literal>
                </emma:interpretation>
                <emma:interpretation id="interp18" emma:lang="" emma:confidence="0">
                  <emma:literal>tur)</emma:literal>
                </emma:interpretation>
                <emma:interpretation id="interp19" emma:lang="" emma:confidence="0">
                  <emma:literal>tho)</emma:literal>
                </emma:interpretation>
              </emma:one-of>
            </emma:emma>
          </inkml:annotationXML>
          <inkml:trace contextRef="#ctx0" brushRef="#br0" timeOffset="84704.21">21107 3841 653 0,'0'0'22'0,"0"0"9"0,0 0 4 16,0 0-5-16,-11 151-9 16,11-90-4-16,0 4-3 0,4-4-2 0,-1 0-2 15,-2-4-6-15,-1-4 1 0,3-7-4 16,-2-4 0-16,1-13-2 0,-2-11-1 15,0-4-2-15,0-8-4 0,0 1-8 16,0 1-20-16,0-8-24 0,0 0-75 16,0 0-177-16</inkml:trace>
          <inkml:trace contextRef="#ctx0" brushRef="#br0" timeOffset="84964.83">20892 4554 693 0,'0'0'40'16,"0"0"-4"-16,0 0-9 0,0 0-13 15,0 0-8-15,0 0-3 0,132 10-3 0,-79-10-3 16,1-3-3-16,5-4-12 0,4-2-31 16,-1-2-87-16,1 1-178 15</inkml:trace>
          <inkml:trace contextRef="#ctx0" brushRef="#br0" timeOffset="85288.08">21674 4402 704 0,'0'0'42'0,"0"0"1"15,0 0-11-15,-30 137-15 16,28-100-9-16,2 1-3 0,0 0-2 16,0-4 1-16,2-11-3 0,5-1 0 0,-3-11 0 15,-2-6 0-15,2 1 0 0,4-6 1 16,7-2 0-16,8-14 0 0,8-6-1 15,-1-5-1-15,0-1 1 0,2 3-1 16,1 2 2-16,1 5 0 0,0 2 4 16,-5 8 0-16,-2 4 2 0,-3 4 0 0,-5 0-6 15,3 2 1-15,-10 8-2 0,-2 7-1 16,-2-2 1-16,-3 8-2 0,0 1-1 16,-3-8-1-16,0 9-4 0,-2-8-5 15,0-8-12-15,0 8-27 0,0-9-53 16,0 1-149-16,0-1-82 0</inkml:trace>
          <inkml:trace contextRef="#ctx0" brushRef="#br0" timeOffset="85503.33">22461 3609 766 0,'0'0'38'15,"123"93"2"-15,-46-25-8 0,9 14-6 0,4 12-9 16,-4 5-4-16,-10 4-7 16,-17-3-2-16,-16-3 1 0,-21-2-4 15,-16-5 1-15,-10-3-3 0,-23-3-3 16,-21-3 0-16,-13-3-9 0,-16-2-27 0,-12-4-146 16,-8-6-160-16</inkml:trace>
          <inkml:trace contextRef="#ctx0" brushRef="#br0" timeOffset="84344.58">20396 4583 760 0,'0'0'17'0,"0"0"2"0,0 0-11 16,0 0-4-16,0 0-1 0,0 0-2 15,-19 110 0-15,-22-63-1 0,-8 4-3 16,-5 1-2-16,1-3-6 0,-2-3-12 16,5-8-19-16,10-6-30 0,10-11-88 15,16-7-144-15</inkml:trace>
        </inkml:traceGroup>
      </inkml:traceGroup>
    </inkml:traceGroup>
    <inkml:traceGroup>
      <inkml:annotationXML>
        <emma:emma xmlns:emma="http://www.w3.org/2003/04/emma" version="1.0">
          <emma:interpretation id="{D9A0BB83-111E-4DEA-BFAE-C424AD13AE33}" emma:medium="tactile" emma:mode="ink">
            <msink:context xmlns:msink="http://schemas.microsoft.com/ink/2010/main" type="paragraph" rotatedBoundingBox="6173,9116 14702,9312 14675,10488 6146,10292" alignmentLevel="2"/>
          </emma:interpretation>
        </emma:emma>
      </inkml:annotationXML>
      <inkml:traceGroup>
        <inkml:annotationXML>
          <emma:emma xmlns:emma="http://www.w3.org/2003/04/emma" version="1.0">
            <emma:interpretation id="{8AF6C574-5552-43E2-BF51-40F2F3FB3F44}" emma:medium="tactile" emma:mode="ink">
              <msink:context xmlns:msink="http://schemas.microsoft.com/ink/2010/main" type="line" rotatedBoundingBox="6173,9116 14702,9312 14675,10488 6146,10292"/>
            </emma:interpretation>
          </emma:emma>
        </inkml:annotationXML>
        <inkml:traceGroup>
          <inkml:annotationXML>
            <emma:emma xmlns:emma="http://www.w3.org/2003/04/emma" version="1.0">
              <emma:interpretation id="{6D899DBF-CD2F-4428-97BF-851286F434B5}" emma:medium="tactile" emma:mode="ink">
                <msink:context xmlns:msink="http://schemas.microsoft.com/ink/2010/main" type="inkWord" rotatedBoundingBox="6172,9141 9435,9216 9418,9989 6154,9914"/>
              </emma:interpretation>
              <emma:one-of disjunction-type="recognition" id="oneOf16">
                <emma:interpretation id="interp20" emma:lang="" emma:confidence="1">
                  <emma:literal/>
                </emma:interpretation>
              </emma:one-of>
            </emma:emma>
          </inkml:annotationXML>
          <inkml:trace contextRef="#ctx0" brushRef="#br0" timeOffset="88787.85">4755 6164 535 0,'0'0'56'0,"0"0"-4"16,-8 119-4-16,9-70-10 0,8-1-13 15,-1-4-4-15,3 0-6 0,0-7-3 16,2-5-6-16,-3-6 0 0,-2-8-1 0,2-7-1 16,-1-2 2-16,-5-5 0 0,2 0 1 15,-2-4 2-15,8-2 0 0,-1-13-1 16,6-8 0-16,-2-9-3 0,2-7-1 15,4-6-2-15,2-5-1 0,4 1-1 16,4 6-3-16,-3 5 5 0,-1 11-3 0,-5 10 6 16,-12 8 1-16,6 7-2 0,-2 2-1 15,4 6-1-15,8 13 1 16,-7 6 0-16,-2 3 3 0,-3 3-3 16,1 1-2-16,-2-3 1 0,4 1-4 0,-3-8 2 15,0-5 0-15,-1-1-1 0,-4-6 4 16,-5-6-5-16,2 0 4 0,-6-4-1 15,4 0 0-15,5-4 1 0,4-13 0 16,4-8-2-16,-3-5-1 0,3-1 0 16,-2 1 0-16,6 5-1 0,-11 8 2 0,3 7 0 15,-9 8-1-15,-4 2-1 0,9 0-1 16,5 0 1-16,5 2 1 0,8 11 0 16,-6 1 1-16,2 3-3 15,-1 2-4-15,-2-4-7 0,1 0-21 0,5-1-38 16,-7-5-122-16,3-1-135 0</inkml:trace>
          <inkml:trace contextRef="#ctx0" brushRef="#br0" timeOffset="88259.99">4820 6088 575 0,'0'0'31'0,"0"0"4"0,0 0 0 16,0 0-12-16,-10 111-6 15,10-71-7-15,4-2-7 0,5-4 1 16,-1-5-2-16,-2-8-1 0,0-2 0 0,-2-7 0 16,-1-5 0-16,-2-1 0 0,-1-6 1 15,0 0 1-15,0 0 2 0,3 2 2 16,-1-2 2-16,1 2 0 0,-2-2-3 15,3 0-1-15,1 0-1 0,5-10-4 16,-2 2 2-16,1-1-2 0,-5-2 0 0,2 7 0 16,-2 0 0-16,-4 4 0 0,0-2 0 15,0 2 0-15,3 0 0 0,-2-2 1 16,2 2 0-16,-1 0 1 16,0 0 0-16,0 0-1 0,1 0 0 0,-2 0 0 15,2 0 2-15,-1-2 3 0,6-1 1 16,-2 2 1-16,5-6-3 0,5-3-2 15,0-3 0-15,-1-4-1 0,3-2 1 16,-5 7-1-16,-1-3-4 0,-3 5 4 16,-5 3-5-16,2-3 5 0,-6 6 1 0,4-3-1 15,1 3 1-15,-5 4-2 0,0-2-1 16,0 2-6-16,0 0-7 0,1 0-30 16,-1 2-125-16,0 17-153 0</inkml:trace>
          <inkml:trace contextRef="#ctx0" brushRef="#br0" timeOffset="89173.33">5919 6188 653 0,'0'0'42'0,"0"0"-8"16,0 0-14-16,0 0-5 0,0 0 4 15,0 0-4-15,0 0-1 0,41 139-6 16,-28-96-3-16,0-4-3 16,6 3 1-16,-2-2-3 0,0-4-1 0,-3-3-1 15,-1-5-3-15,-4-7-7 0,-5-11-24 16,-2-3-28-16,-2-7-98 0,0 0-152 15</inkml:trace>
          <inkml:trace contextRef="#ctx0" brushRef="#br0" timeOffset="89324.57">5946 5861 718 0,'0'0'20'16,"0"0"-1"-16,0 0-6 0,0 0-12 15,0 0-7-15,0 0-6 0,0 0-8 16,0 0-32-16,0 0-119 0,0 0-132 16</inkml:trace>
          <inkml:trace contextRef="#ctx0" brushRef="#br0" timeOffset="87683.25">3608 6294 357 0,'0'0'70'0,"0"0"-16"15,0 0-9-15,0 0-10 0,0 0-5 0,0 0 0 16,0 0-2-16,0 0-1 16,0 0-3-16,-6 111 0 0,29-98-1 15,4-7-2-15,3-2-2 0,2-4-3 16,5 0-4-16,0-10-5 0,6-5-2 0,-1-4-2 16,-2-4-1-16,5-6 0 0,-5-3-5 15,1-8 4-15,-7-2-3 0,-3-6 2 16,-8-3-1-16,-8-1-1 0,-11 4 2 15,-4 1-2-15,0 9 0 0,-17 10-1 16,-8 14 0-16,-9 14 0 0,-8 7 3 0,-2 27 3 16,-5 7-1-16,4 12 2 0,0 5-1 15,14 4 2-15,5-1 6 0,12 2-4 16,8-5 3-16,6-3-4 0,14-3-3 16,18-10 0-16,8-4-2 0,10-8-1 15,7-9-1-15,8-11-1 0,5-6-1 16,-2-4-8-16,3-4-14 0,-7-9-30 15,-2-2-68-15,-7-5-176 0,-6-4-24 16</inkml:trace>
          <inkml:trace contextRef="#ctx0" brushRef="#br0" timeOffset="89828">6537 6413 773 0,'0'0'31'15,"0"0"-6"-15,0 0-16 0,115-15-10 16,-64-5-10-16,4 1-56 0,-1-7-241 16,3 1-29-16</inkml:trace>
          <inkml:trace contextRef="#ctx0" brushRef="#br0" timeOffset="89684.75">6579 5906 608 0,'0'0'38'16,"0"0"-8"-16,0 0-6 0,0 0-7 15,0 0 2-15,0 0 4 16,31 142-2-16,-21-84-2 0,-3 4-5 16,-1-1-2-16,1-3-6 0,0-1 0 0,2-2-4 15,2-7-3-15,-1-4 0 0,3-6-2 16,-4-11-1-16,1-6-11 0,-2-6-26 15,-3-9-47-15,-1 1-156 0,-4-7-79 16</inkml:trace>
        </inkml:traceGroup>
        <inkml:traceGroup>
          <inkml:annotationXML>
            <emma:emma xmlns:emma="http://www.w3.org/2003/04/emma" version="1.0">
              <emma:interpretation id="{0E8BECFD-2329-4459-A070-105B230F7596}" emma:medium="tactile" emma:mode="ink">
                <msink:context xmlns:msink="http://schemas.microsoft.com/ink/2010/main" type="inkWord" rotatedBoundingBox="10209,9209 12602,9264 12576,10411 10182,10356"/>
              </emma:interpretation>
              <emma:one-of disjunction-type="recognition" id="oneOf17">
                <emma:interpretation id="interp21" emma:lang="" emma:confidence="1">
                  <emma:literal/>
                </emma:interpretation>
              </emma:one-of>
            </emma:emma>
          </inkml:annotationXML>
          <inkml:trace contextRef="#ctx0" brushRef="#br0" timeOffset="91327.47">7993 5883 281 0,'0'0'68'16,"0"0"10"-16,-135 89-8 0,85-26-10 16,1 12-14-16,4 12-3 0,9 8-4 15,9 5-3-15,14 3-10 0,13-1-11 16,10-8-5-16,25-10-7 0,20-10 0 0,15-12-4 15,12-13 1-15,16-12-4 16,5-11-10-16,9-14-39 0,0-9-106 16,-4-6-148-16</inkml:trace>
          <inkml:trace contextRef="#ctx0" brushRef="#br0" timeOffset="92147.55">8818 6300 416 0,'0'0'64'0,"0"0"-9"16,0 0-17-16,0 0-12 0,0 0-1 0,0 0-1 15,0 0-2-15,0 0-2 0,0 0-1 16,0 0-6-16,40-78 2 0,-21 61-5 15,-5 5 2-15,2-1-1 0,-6 7 0 16,0-3 1-16,3 1-3 0,-9 4 0 16,5-5-2-16,-5 5 0 0,0 0 1 0,1 0-1 15,-5 4-1-15,0-2-1 0,0 2-2 16,1-3 1-16,-1 3-2 0,0-1 1 16,3 1 0-16,-3-3-1 0,0 3 0 15,0-1-2-15,0 1 1 0,0-3-1 16,0 3 0-16,0 0 1 0,-3 0-1 15,-5 0 1-15,2 0 1 0,-8 0-1 16,-4 8-1-16,1 3 1 0,-4 6 0 16,5 0 0-16,0 2 1 0,2 3 3 15,1 6-4-15,-1-1 4 0,4 3-5 0,-3 1 0 16,4-1 2-16,1-1-2 0,6 3 2 16,2-5 0-16,0 3 1 0,0-5-1 15,10-2 1-15,-4-5-1 0,7-5 2 16,-2-2-1-16,1-4 0 0,1 0 0 15,0-7 0-15,9 3-2 0,0-3 0 0,1-7 1 16,0-10-2-16,0-6 1 0,-2-3-1 16,1-8 0-16,-2 0 0 15,0-2 2-15,-2 4-3 0,-4 11 2 16,-5 9-2-16,-5 7-1 0,2 4 2 0,1 1-1 16,8 0 0-16,7 4 1 0,0 13 0 15,7 8-2-15,-2 2 3 0,-2 0-1 16,7 1 1-16,-5-5-1 0,3-4 1 15,-11-6-1-15,2-5 0 0,-6-6 1 16,2-2 0-16,3-2 1 0,-3-10-1 0,2-9 1 16,-7-3-2-16,-3-3 1 0,-8-3-1 15,-1-1 0-15,0-2-1 0,-1 0-3 16,-8-2 1-16,4 1-8 16,-2 3-4-16,2 6-12 0,1 10-25 0,4 9-44 15,0 0-127-15,0-1-103 0</inkml:trace>
          <inkml:trace contextRef="#ctx0" brushRef="#br0" timeOffset="92304.97">9923 6502 712 0,'0'0'47'0,"0"0"-9"0,0 0-13 16,0 0-9-16,107 110-7 0,-111-84-2 15,-19 8-3-15,-17 15-3 0,-14 0-5 16,-13 5-6-16,-9-3-32 0,-4 2-63 15,-1-8-206-15,11-5-28 0</inkml:trace>
        </inkml:traceGroup>
        <inkml:traceGroup>
          <inkml:annotationXML>
            <emma:emma xmlns:emma="http://www.w3.org/2003/04/emma" version="1.0">
              <emma:interpretation id="{8D964AC5-0BB4-4F63-9810-D9225DC449F2}" emma:medium="tactile" emma:mode="ink">
                <msink:context xmlns:msink="http://schemas.microsoft.com/ink/2010/main" type="inkWord" rotatedBoundingBox="13214,9349 14700,9383 14675,10488 13189,10454"/>
              </emma:interpretation>
              <emma:one-of disjunction-type="recognition" id="oneOf18">
                <emma:interpretation id="interp22" emma:lang="" emma:confidence="0">
                  <emma:literal>M)</emma:literal>
                </emma:interpretation>
                <emma:interpretation id="interp23" emma:lang="" emma:confidence="0">
                  <emma:literal>in )</emma:literal>
                </emma:interpretation>
                <emma:interpretation id="interp24" emma:lang="" emma:confidence="0">
                  <emma:literal>in)</emma:literal>
                </emma:interpretation>
                <emma:interpretation id="interp25" emma:lang="" emma:confidence="0">
                  <emma:literal>M )</emma:literal>
                </emma:interpretation>
                <emma:interpretation id="interp26" emma:lang="" emma:confidence="0">
                  <emma:literal>In )</emma:literal>
                </emma:interpretation>
              </emma:one-of>
            </emma:emma>
          </inkml:annotationXML>
          <inkml:trace contextRef="#ctx0" brushRef="#br0" timeOffset="92784.82">10653 6213 629 0,'0'0'64'16,"0"0"-15"-16,0 0-16 0,0 0-12 15,0 0-4-15,0 0 4 0,0 0-7 16,31 110 2-16,-29-62-6 0,4 3-5 16,-2 1 1-16,0 1-3 0,0-5 0 0,1 0-3 15,-1-5 0-15,0-5-2 0,1-13 4 16,-4-10-5-16,2-7 1 0,-3-8-2 16,0 0-2-16,0 0-6 15,0 2-12-15,0-2-27 0,0 0-43 0,0-4-150 16,0-17-79-16</inkml:trace>
          <inkml:trace contextRef="#ctx0" brushRef="#br0" timeOffset="93375.6">10669 6277 533 0,'0'0'77'0,"0"0"-18"16,0 0-14-16,0 0-15 0,0 0-7 15,0 0-8-15,111 39-3 0,-83-13-6 16,-3-1 0-16,-2-1-5 0,-4 0-1 15,-1-3-2-15,-2-4 0 0,-4-2-1 16,-4-6 1-16,4-3-2 0,-2 0-1 0,-6-4-5 16,9-2-5-16,0 0-5 0,1-13-5 15,5-5-9-15,-1-3-3 0,-1-5 0 16,-2-1 2-16,-4 8 14 16,-1 1 10-16,-4 5 12 0,-3 6 8 0,1 3 5 15,-4 4 3-15,0-2 9 0,0 2 4 16,-11 10 3-16,-9 11 3 0,-8 9-9 15,1 1-5-15,1 1-8 0,4-1-5 16,3-3-4-16,3-9 0 0,8-7-3 16,6-6 1-16,2-6 0 0,-4 0 0 0,4 0 1 15,0 0-1-15,8-7 0 0,10-13-1 16,5-7-1-16,4-1 0 0,1 3 1 16,7-2 1-16,0 4 3 0,3 8 3 15,0 5 4-15,-2 3 0 0,-7 7-2 16,-6 3-2-16,-2 11-3 0,-7 7-1 15,-1 7-1-15,-4 5-1 0,-3 3-1 16,-4 4-2-16,0 2-1 0,-2 2 0 16,0-2-3-16,0-4-2 0,0-9-2 15,0-5-6-15,0-8-12 0,0-10-16 0,0 3-26 16,0-9-57-16,0-2-181 0,4-15 4 16</inkml:trace>
          <inkml:trace contextRef="#ctx0" brushRef="#br0" timeOffset="93559.23">11758 6041 737 0,'0'0'52'0,"113"72"-6"0,-50-24-12 16,-5 7-14-16,-5 6-6 0,-11 6-10 15,-12 7-3-15,-16 10 1 0,-14 6-5 16,-4 6 0-16,-27 6-10 0,-10-2-15 15,-9-3-73-15,-3-8-220 0,-10-16-28 16</inkml:trace>
        </inkml:traceGroup>
      </inkml:traceGroup>
    </inkml:traceGroup>
  </inkml:traceGroup>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09:13.12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D96D4EE4-4B19-4628-AD3E-00F934C1D0D5}" emma:medium="tactile" emma:mode="ink">
          <msink:context xmlns:msink="http://schemas.microsoft.com/ink/2010/main" type="writingRegion" rotatedBoundingBox="3537,4964 4123,4964 4123,12309 3537,12309"/>
        </emma:interpretation>
      </emma:emma>
    </inkml:annotationXML>
    <inkml:traceGroup>
      <inkml:annotationXML>
        <emma:emma xmlns:emma="http://www.w3.org/2003/04/emma" version="1.0">
          <emma:interpretation id="{42A84FE7-ED6C-496E-B081-8DFB4A2E0C85}" emma:medium="tactile" emma:mode="ink">
            <msink:context xmlns:msink="http://schemas.microsoft.com/ink/2010/main" type="paragraph" rotatedBoundingBox="3537,4964 4123,4964 4123,12309 3537,12309" alignmentLevel="1"/>
          </emma:interpretation>
        </emma:emma>
      </inkml:annotationXML>
      <inkml:traceGroup>
        <inkml:annotationXML>
          <emma:emma xmlns:emma="http://www.w3.org/2003/04/emma" version="1.0">
            <emma:interpretation id="{506B1E81-30D6-4A63-AA37-F2C86004BB9F}" emma:medium="tactile" emma:mode="ink">
              <msink:context xmlns:msink="http://schemas.microsoft.com/ink/2010/main" type="line" rotatedBoundingBox="3537,4964 4123,4964 4123,12309 3537,12309"/>
            </emma:interpretation>
          </emma:emma>
        </inkml:annotationXML>
        <inkml:traceGroup>
          <inkml:annotationXML>
            <emma:emma xmlns:emma="http://www.w3.org/2003/04/emma" version="1.0">
              <emma:interpretation id="{98140900-7C9D-4740-A9D4-70F13A5A1DC9}" emma:medium="tactile" emma:mode="ink">
                <msink:context xmlns:msink="http://schemas.microsoft.com/ink/2010/main" type="inkWord" rotatedBoundingBox="3659,4964 4051,4964 4051,6414 3659,6414"/>
              </emma:interpretation>
              <emma:one-of disjunction-type="recognition" id="oneOf0">
                <emma:interpretation id="interp0" emma:lang="" emma:confidence="1">
                  <emma:literal/>
                </emma:interpretation>
              </emma:one-of>
            </emma:emma>
          </inkml:annotationXML>
          <inkml:trace contextRef="#ctx0" brushRef="#br0">1444 1739 359 0,'0'0'51'0,"0"0"-13"0,0 0-9 16,0 0-5-16,0 0-6 0,0 0-4 15,0 0 0-15,0 0 0 0,-33-108-4 16,13 107-1-16,-7 1 0 0,-2 0 0 15,-6 6 3-15,3 5-3 0,2 3 0 16,3 1-1-16,0 3 1 0,-1 2 0 16,10 0 1-16,1-4-1 0,7 2-1 15,3-5-2-15,5 6 2 0,2 6 2 0,4 0 4 16,11 4 4-16,6-1-2 0,2-5-1 16,4-2-2-16,0-1-4 0,1 0-3 15,2 1-1-15,-7 0-4 0,-5 3-1 16,-5 3-1-16,-9 2-2 0,-4 5 1 15,-2 0 0-15,-13 3 0 0,-6-1 2 16,-4-2-5-16,-2-3 4 0,1-1-1 16,1-8 0-16,9-5-2 0,5-6-2 15,6-6-1-15,5-5 1 0,-1 0 1 16,1 0 3-16,0 4 3 0,14 0 1 0,9 4 2 16,8 4-2-16,1-3-1 0,-6 2 3 15,1 7-3-15,-4-1 2 0,-10 11 4 16,-3 6-3-16,-7 5 7 0,-3 9-6 15,-9 5-1-15,-4 2 0 0,-4-1-3 16,3 0 0-16,4 0 0 0,2-8 0 0,8-4-2 16,0-8 2-16,18-7-4 0,12-10-5 15,11-9-53-15,16-8-239 16,-1-6-30-16</inkml:trace>
        </inkml:traceGroup>
        <inkml:traceGroup>
          <inkml:annotationXML>
            <emma:emma xmlns:emma="http://www.w3.org/2003/04/emma" version="1.0">
              <emma:interpretation id="{E5138161-1F4A-4D0C-B5D1-874E65ACDDE3}" emma:medium="tactile" emma:mode="ink">
                <msink:context xmlns:msink="http://schemas.microsoft.com/ink/2010/main" type="inkWord" rotatedBoundingBox="3537,10909 4123,10909 4123,12309 3537,12309"/>
              </emma:interpretation>
              <emma:one-of disjunction-type="recognition" id="oneOf1">
                <emma:interpretation id="interp1" emma:lang="" emma:confidence="0">
                  <emma:literal>}</emma:literal>
                </emma:interpretation>
                <emma:interpretation id="interp2" emma:lang="" emma:confidence="0">
                  <emma:literal>{</emma:literal>
                </emma:interpretation>
                <emma:interpretation id="interp3" emma:lang="" emma:confidence="0">
                  <emma:literal>3</emma:literal>
                </emma:interpretation>
                <emma:interpretation id="interp4" emma:lang="" emma:confidence="0">
                  <emma:literal>]</emma:literal>
                </emma:interpretation>
                <emma:interpretation id="interp5" emma:lang="" emma:confidence="0">
                  <emma:literal>2</emma:literal>
                </emma:interpretation>
              </emma:one-of>
            </emma:emma>
          </inkml:annotationXML>
          <inkml:trace contextRef="#ctx0" brushRef="#br0" timeOffset="41220.66">995 7745 432 0,'0'0'75'16,"0"0"-11"-16,0 0-15 0,0 0-9 15,0 0-3-15,0 0-5 0,0 0-6 16,0 0-5-16,0 0-3 0,0 0-6 15,-15 3-4-15,15-3 0 0,0 0-2 0,0 0 0 16,0 0-1-16,0 0 0 16,0-2 0-16,0-4 0 0,5-5-1 15,5-3 0-15,2-1 0 0,3-2 0 16,6 3 1-16,2-1-2 0,0 0-1 0,4 0-1 16,0 0 1-16,3 2 0 0,-1 3 1 15,-6 2 0-15,3 5-3 0,-3 3 0 16,-2 0-2-16,2 3 1 0,-2 10 1 15,-6 9-1-15,-5 2 1 0,-2 8-1 16,-3 1 1-16,-1 5-1 0,-4 2 2 0,4 0-2 16,-4 0 1-16,5-6-2 0,-4 3 2 15,2-12-1-15,1 0 1 16,-2-8-1-16,2-2 1 0,0 0-1 16,-1-10 0-16,-2 1 1 0,-1-6-1 0,0 0 1 15,5 6 0-15,0-5 0 0,0 3 1 16,8 1-1-16,-9-3 1 0,5 0 0 15,-4 0-1-15,-5-2-1 0,0 0 0 16,0 0-1-16,3 0 0 0,-1 2-1 16,0-2 0-16,0 3-1 0,1-3 0 0,-3 1 6 15,0 10-2-15,0 8 6 0,-5 8-3 16,-3 9 0-16,-1 2-1 0,5 2 1 16,4 6 0-16,0 6 3 0,4 3 3 15,11 2-2-15,2-1 1 0,6-1-3 16,0-3-4-16,-6-2 1 0,0-9-1 15,-11-1-2-15,-6-4 1 0,-15 2-6 16,-20 0-15-16,-14 3-55 0,-18 2-242 16,-19-6-37-16</inkml:trace>
        </inkml:traceGroup>
      </inkml:traceGroup>
    </inkml:traceGroup>
  </inkml:traceGroup>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24:51.38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F8C4AD20-403B-4CA4-A4A5-2EE081B3492E}" emma:medium="tactile" emma:mode="ink">
          <msink:context xmlns:msink="http://schemas.microsoft.com/ink/2010/main" type="writingRegion" rotatedBoundingBox="4992,2610 29676,2924 29561,12016 4877,11702"/>
        </emma:interpretation>
      </emma:emma>
    </inkml:annotationXML>
    <inkml:traceGroup>
      <inkml:annotationXML>
        <emma:emma xmlns:emma="http://www.w3.org/2003/04/emma" version="1.0">
          <emma:interpretation id="{8C54196A-7F88-4751-AEDB-8B65BB03EF57}" emma:medium="tactile" emma:mode="ink">
            <msink:context xmlns:msink="http://schemas.microsoft.com/ink/2010/main" type="paragraph" rotatedBoundingBox="4992,2610 18373,2780 18346,4881 4966,4711" alignmentLevel="1"/>
          </emma:interpretation>
        </emma:emma>
      </inkml:annotationXML>
      <inkml:traceGroup>
        <inkml:annotationXML>
          <emma:emma xmlns:emma="http://www.w3.org/2003/04/emma" version="1.0">
            <emma:interpretation id="{301C9729-49DB-4BFD-9B41-3AE763F750CE}" emma:medium="tactile" emma:mode="ink">
              <msink:context xmlns:msink="http://schemas.microsoft.com/ink/2010/main" type="line" rotatedBoundingBox="4992,2610 18373,2780 18346,4881 4966,4711"/>
            </emma:interpretation>
          </emma:emma>
        </inkml:annotationXML>
        <inkml:traceGroup>
          <inkml:annotationXML>
            <emma:emma xmlns:emma="http://www.w3.org/2003/04/emma" version="1.0">
              <emma:interpretation id="{F0334B43-8875-4472-8D13-A3C193BB780B}" emma:medium="tactile" emma:mode="ink">
                <msink:context xmlns:msink="http://schemas.microsoft.com/ink/2010/main" type="inkWord" rotatedBoundingBox="4984,3232 8159,3272 8146,4310 4971,4270"/>
              </emma:interpretation>
              <emma:one-of disjunction-type="recognition" id="oneOf0">
                <emma:interpretation id="interp0" emma:lang="" emma:confidence="1">
                  <emma:literal/>
                </emma:interpretation>
              </emma:one-of>
            </emma:emma>
          </inkml:annotationXML>
          <inkml:trace contextRef="#ctx0" brushRef="#br0">843 54 498 0,'0'0'60'0,"0"0"-12"15,0 0-13-15,0 0-8 0,0 0-4 16,0 0 0-16,0 0 0 0,0 0-1 0,0 0-1 16,0 0 1-16,0-39-6 0,0 37-2 15,0-1-2-15,0 2-3 16,0-10 0-16,0 2 0 0,0 1-3 15,0-9-2-15,0 11 0 0,-2-9-3 0,-1 1 4 16,2 7-4-16,-3-7 1 0,4 8 0 16,-5-3 1-16,5 2-2 0,0-1 1 15,0 2 1-15,-1-1-1 0,1 1 2 16,0 6-3-16,-3-2 1 0,3 2-1 16,0-2-1-16,0 0 1 0,0 0 0 0,0-1-1 15,0 3 1-15,0-1-1 0,0 1-1 16,0-3 0-16,0 3 0 0,0 0-1 15,0 0 1-15,0 0 0 0,0 0 2 16,3 3-1-16,3 9 0 0,4 10 0 16,-2-1-2-16,5 10 2 0,0-2 0 15,0 3 0-15,-3-1 2 0,4 3-2 16,-1-1 1-16,-3 3-1 0,3-3 1 16,-4 0-1-16,-1-4 1 0,-2-10-1 15,1 3 0-15,-5-9 0 0,0 2 0 0,3 1 0 16,-4-5 2-16,2 4-1 0,-3-9 0 15,1 3 0-15,-1-9-1 0,0 0 0 16,0 0 1-16,0 2 0 0,0 0 1 16,5 0 0-16,-5 0-1 0,0 0 2 15,0-2 1-15,4 2 1 0,2-2 1 0,5-15-3 16,-1-13-1-16,7-13 0 16,-2-4-3-16,-1-6 2 0,2-2 0 15,2 0 0-15,5 8-1 0,0 4 1 16,0 10-2-16,-2 8 2 0,-3 8-1 0,-3 7 0 15,5 8 0-15,0 0 0 0,6 12-3 16,-3 14 3-16,0 8 0 0,-4 7-1 16,-2 8 3-16,-4 3-3 0,0 0 2 15,-3-1-2-15,-2-5 1 0,-2-6-1 16,-2-12 1-16,-1-12 0 0,-2-1 0 0,2-9 0 16,-1 1 0-16,1-1 2 0,-3-6 0 15,4-16 1-15,2-14-3 0,4-15 0 16,5-11 1-16,0-3-1 0,6 0-1 15,2 9 2-15,6 6-3 0,2 10 2 16,1 11 1-16,-11 8-1 0,6 11 0 16,-4 4 0-16,3 4-1 0,5 15 1 15,-3 5 0-15,-3 7-2 0,0 3 4 16,-2 4-2-16,2-1 0 0,1-1-3 16,-2-1 1-16,2-5 1 0,1-3 1 0,-4-8-2 15,-4-6 0-15,-6-7-1 0,1-4-3 16,3-2-1-16,9-11-2 0,6-6-5 15,-5-4-3-15,0-10-7 0,0 2-4 16,0-5-3-16,5-1-3 0,2 1-1 16,-1 3 4-16,3-1 7 0,0 4 8 15,4 3 9-15,-7 2 6 0,-3 4 1 16,-7 3 4-16,-5 5 2 0,-6 3 3 16,-7 6 8-16,0-2 5 0,-1-1 3 15,0 1 0-15,0 2-3 0,-4 2-6 0,0 0-5 16,0 0-2-16,-7 12-2 0,-7 12 2 15,-9 11 1-15,0 5 1 0,2 8 0 16,-2 5 0-16,4 1-4 0,2-3-2 16,9-3-4-16,2-6 1 0,6-6-2 15,0-11 2-15,0-6-1 0,1-6 1 16,4-9 0-16,9-2 0 0,6-4 0 0,7-16-1 16,10-13 0-16,-2-13 0 15,-2-4 0-15,1-8-1 0,-6 1 2 16,0 3-2-16,-5 7 2 0,-6 16-1 0,-9 12 0 15,-2 5 2-15,-2 8-1 0,-1-1-1 16,2 1-1-16,-5 4 0 0,1 0 0 16,3 13 3-16,1 9-1 0,5 10 1 15,-2 1-1-15,4 1-1 0,2-2-1 16,4 0 0-16,8-6-1 0,3-2 1 0,5-7 0 16,2-5 0-16,4-5-1 0,-3-7-1 15,8 0-1-15,-8-9 0 0,-1-8-1 16,-5-5-4-16,-4-6 1 15,-5-4-4-15,1-6-2 0,-5-4 1 0,-1 1 2 16,1-1 2-16,-4 1 5 0,-1 4 2 16,1 3 1-16,-1 6 2 0,-3 10-1 15,-3 7 3-15,-3 7-1 0,1-1 1 16,-1 2 2-16,0-1-2 0,-2 1-1 16,-2 3 0-16,5 0-1 0,7 9 2 0,2 16 1 15,5 11 2-15,-2 14 0 0,-3 11 1 16,2 12-3-16,0 12 0 0,0 3-3 15,-2 4 1-15,-1-1 0 0,-3-7-3 16,0-4 2-16,-2-11-3 0,0-11 0 16,-3-7 1-16,0-11-5 0,-1-12-3 15,-3-14-9-15,2-7-12 0,-3-7-29 16,0 0-66-16,2-17-193 0,2-13-16 16</inkml:trace>
          <inkml:trace contextRef="#ctx0" brushRef="#br0" timeOffset="336.97">3539-101 533 0,'0'0'56'15,"0"0"-2"-15,0 0-8 0,0 0-12 16,0 0-6-16,149-86 1 0,-99 86-3 0,3 4-4 16,4 11-6-16,-10 4-7 0,-7 6-3 15,-8 5-5-15,-11 1 2 0,-12 4-2 16,-9 3 0-16,-9 0 0 15,-17 2 0-15,-11-2-2 0,-4-4 1 0,-8-3-5 16,-1-3-13-16,-1-7-41 0,5-9-130 16,1-10-137-16</inkml:trace>
        </inkml:traceGroup>
        <inkml:traceGroup>
          <inkml:annotationXML>
            <emma:emma xmlns:emma="http://www.w3.org/2003/04/emma" version="1.0">
              <emma:interpretation id="{B46AC210-6601-483B-8F46-E8CF688152FB}" emma:medium="tactile" emma:mode="ink">
                <msink:context xmlns:msink="http://schemas.microsoft.com/ink/2010/main" type="inkWord" rotatedBoundingBox="9195,2664 10076,2675 10050,4776 9168,4764"/>
              </emma:interpretation>
              <emma:one-of disjunction-type="recognition" id="oneOf1">
                <emma:interpretation id="interp1" emma:lang="" emma:confidence="1">
                  <emma:literal/>
                </emma:interpretation>
              </emma:one-of>
            </emma:emma>
          </inkml:annotationXML>
          <inkml:trace contextRef="#ctx0" brushRef="#br0" timeOffset="852.44">5505-795 459 0,'0'0'50'16,"0"0"-2"-16,-109 71-3 15,54-2-2-15,-4 26 2 0,-1 22-4 0,1 19-3 16,2 19-5-16,15 12-12 15,11 3-6-15,19-4-5 0,12-10-3 0,35-9-2 16,21-15-4-16,27-11-4 0,21-11-1 16,25-15-25-16,15-14-85 0,10-16-200 15,10-12-32-15</inkml:trace>
        </inkml:traceGroup>
        <inkml:traceGroup>
          <inkml:annotationXML>
            <emma:emma xmlns:emma="http://www.w3.org/2003/04/emma" version="1.0">
              <emma:interpretation id="{6462F002-FB29-4617-8F66-EE2EE4EB7CBF}" emma:medium="tactile" emma:mode="ink">
                <msink:context xmlns:msink="http://schemas.microsoft.com/ink/2010/main" type="inkWord" rotatedBoundingBox="10972,3102 13445,3134 13432,4174 10959,4142"/>
              </emma:interpretation>
              <emma:one-of disjunction-type="recognition" id="oneOf2">
                <emma:interpretation id="interp2" emma:lang="" emma:confidence="1">
                  <emma:literal/>
                </emma:interpretation>
              </emma:one-of>
            </emma:emma>
          </inkml:annotationXML>
          <inkml:trace contextRef="#ctx0" brushRef="#br0" timeOffset="4396.44">6812-313 422 0,'0'0'69'0,"0"0"-9"0,0 0-22 16,0 0-6-16,0 0-7 0,0 0-5 15,0 0-8-15,0 0-3 0,0 0 3 16,21-49-2-16,-15 79 3 0,1 18-2 16,-7 8-2-16,0 15 0 0,-3 6-1 15,-2 8-1-15,0 7-4 0,5-2 2 16,0 0-3-16,0-6 1 0,13-10 1 16,3-9-2-16,5-8 5 0,7-13-6 15,3-8 3-15,3-11 0 0,4-10 1 0,3-11 0 16,-1-4-2-16,-1-6-1 0,-6-11 0 15,-6-9 0-15,-10-1-5 0,-4-4 3 16,-13-5-7-16,-3-4-2 0,-16-4-5 16,-9 0-4-16,-7-3 2 0,-5 3 0 15,-4 5 7-15,3 5 4 0,0 7 3 0,1 10 3 16,13 6 1-16,0 5 2 16,10 6 0-16,8 0 1 0,2 0-1 15,7 0 0-15,-3 0-2 0,3 0 1 16,0 0 2-16,0 0 0 0,0 0 3 0,15 0-1 15,10 4 0-15,7-2 1 0,-1-2-1 16,6 0-1-16,-1 0 0 0,0 0-2 16,0-2-1-16,-2-4 0 0,-2 1-2 15,-4 0 0-15,-2-2 0 0,1-2 2 16,-4 1-3-16,3-2 0 0,-3-1 0 0,4-1-3 16,-1-3 3-16,-3 2 0 0,-5 5 0 15,-1-2 0-15,-4 5 0 0,-7 1 0 16,0 2-1-16,-6 2 1 15,0 0-1-15,7 0 1 0,3 8 0 0,3 13 1 16,0 9-1-16,-3 5 2 0,-6 3 0 16,2 3 0-16,1 0-1 0,-3-1 0 15,0-4-3-15,1-1 1 0,-4-9-2 16,3-5-1-16,1-1-5 0,3-9-14 16,-3 2-23-16,3-10-66 0,1-8-187 0,5-17-15 15</inkml:trace>
          <inkml:trace contextRef="#ctx0" brushRef="#br0" timeOffset="4545.52">7490-233 731 0,'0'0'33'0,"0"0"-2"16,0 0-10-16,0 0-11 0,0 0-10 16,0 0-5-16,0 0 0 0,0 0-1 15,0 0-3-15,0 0-7 0,3 5-20 0,13 13-41 16,4-5-163-16,4 3-69 0</inkml:trace>
          <inkml:trace contextRef="#ctx0" brushRef="#br0" timeOffset="4797.73">7997-201 713 0,'0'0'19'0,"0"0"1"0,0 0 0 16,0 0-7-16,0 0-2 0,0 0 1 15,0 0 0-15,21 161-4 0,-17-98 0 16,1 0-4-16,-1 0 0 0,2-4-3 0,2-3-2 16,1-7-1-16,1-5 0 0,0-8-4 15,-3-11-8-15,-3-10-29 16,2-2-57-16,-2-9-204 0,-4 0-22 0</inkml:trace>
          <inkml:trace contextRef="#ctx0" brushRef="#br0" timeOffset="5231.58">8541 315 530 0,'0'0'58'0,"0"0"-2"0,0 0-14 15,0 0-12-15,0 0-11 0,0 0-4 16,0 0-4-16,0 0-5 0,0 0-3 16,138-51 1-16,-93 24-2 0,-5-4-1 15,0-5 0-15,-7-1-3 0,-3-4 3 0,-7 3-1 16,-6 3 0-16,-7 10 1 16,-10 2-2-16,0 10 0 0,0 5 1 15,-14 4 3-15,-9 4 5 0,-9 18 8 16,1 18 3-16,1 10 4 0,-2 11 1 0,11 4-2 15,5 4-6-15,7-4-1 0,9-4-8 16,16-7-3-16,20-7-2 0,20-10-3 16,17-11-4-16,15-8-12 0,11-12-54 15,4-2-253-15,-8-17-31 0</inkml:trace>
        </inkml:traceGroup>
        <inkml:traceGroup>
          <inkml:annotationXML>
            <emma:emma xmlns:emma="http://www.w3.org/2003/04/emma" version="1.0">
              <emma:interpretation id="{F04D72CF-E64E-402C-B1C9-23DA6C8287BA}" emma:medium="tactile" emma:mode="ink">
                <msink:context xmlns:msink="http://schemas.microsoft.com/ink/2010/main" type="inkWord" rotatedBoundingBox="14369,3018 16029,3040 16012,4401 14351,4380"/>
              </emma:interpretation>
              <emma:one-of disjunction-type="recognition" id="oneOf3">
                <emma:interpretation id="interp3" emma:lang="" emma:confidence="1">
                  <emma:literal/>
                </emma:interpretation>
              </emma:one-of>
            </emma:emma>
          </inkml:annotationXML>
          <inkml:trace contextRef="#ctx0" brushRef="#br0" timeOffset="6221.27">10199 363 718 0,'0'0'41'16,"0"0"-4"-16,0 0-12 0,106-45-14 15,-59 29-6-15,5 2-4 0,1 1-2 0,1 2-2 16,0-3-5-16,2 6-13 0,-4 2-25 16,-4 2-53-16,1 4-155 0,-5 0-60 15</inkml:trace>
          <inkml:trace contextRef="#ctx0" brushRef="#br0" timeOffset="5988.39">10816-308 322 0,'0'0'86'0,"0"0"-17"0,0 0-18 15,0 0-16-15,0 0-13 0,0 0-4 16,0 0-4-16,0 0 1 15,0 0-2-15,0 0 0 0,-113-101 0 16,90 101 1-16,0 8 2 0,-7 9-3 0,3 5 1 16,1 8-4-16,3 2 0 0,0 5 2 15,6 4 0-15,1 4 0 0,3 6 0 16,6 8 0-16,6 8-2 0,1 4 0 16,4 7-3-16,6 0 0 0,3 0-2 15,-3-5 1-15,3-5-1 0,-3-3-3 0,-1-9 2 16,2-5-3-16,-5-10 2 0,-1-11-3 15,0-5-1-15,-2-11 2 0,-3-8-2 16,1 4-2-16,-1-10-2 0,0 0-6 16,0 0-11-16,0 0-18 0,-10-6-24 15,1-4-46-15,-1-5-118 0,10-8-69 16</inkml:trace>
          <inkml:trace contextRef="#ctx0" brushRef="#br0" timeOffset="6476.09">11552-429 637 0,'0'0'28'0,"108"87"10"15,-56-31-2-15,-6 13-6 0,-9 9-5 0,-6 11-12 16,-9 7-2-16,-9 3-9 0,-13 2 3 15,-3-4-4-15,-16-5 1 0,-8-7 2 16,-9-4-6-16,-5-7 2 16,-14-8-11-16,-11-4-29 0,-1-7-88 0,-4-14-187 15,3-9-17-15</inkml:trace>
        </inkml:traceGroup>
        <inkml:traceGroup>
          <inkml:annotationXML>
            <emma:emma xmlns:emma="http://www.w3.org/2003/04/emma" version="1.0">
              <emma:interpretation id="{241498C2-C265-4603-9750-9EBF8B3F227C}" emma:medium="tactile" emma:mode="ink">
                <msink:context xmlns:msink="http://schemas.microsoft.com/ink/2010/main" type="inkWord" rotatedBoundingBox="18213,3315 18366,3317 18365,3432 18211,3431"/>
              </emma:interpretation>
              <emma:one-of disjunction-type="recognition" id="oneOf4">
                <emma:interpretation id="interp4" emma:lang="" emma:confidence="1">
                  <emma:literal/>
                </emma:interpretation>
              </emma:one-of>
            </emma:emma>
          </inkml:annotationXML>
          <inkml:trace contextRef="#ctx0" brushRef="#br0" timeOffset="-18683.76">14053-149 721 0,'0'0'17'16,"0"0"-1"-16,0 0-9 0,0 0-5 0,0 0-4 16,0 0-2-16,0 0-2 0,0 0-2 15,0 0-4-15,0 0 0 0,44 2-5 16,-25 17-10-16,1 4-26 15,3 2-45-15,-2-2-99 0,4 2-80 0</inkml:trace>
        </inkml:traceGroup>
      </inkml:traceGroup>
    </inkml:traceGroup>
    <inkml:traceGroup>
      <inkml:annotationXML>
        <emma:emma xmlns:emma="http://www.w3.org/2003/04/emma" version="1.0">
          <emma:interpretation id="{8398CD62-74E2-484B-A3EC-69F137F26737}" emma:medium="tactile" emma:mode="ink">
            <msink:context xmlns:msink="http://schemas.microsoft.com/ink/2010/main" type="paragraph" rotatedBoundingBox="8029,5951 23735,6125 23723,7232 8017,7058" alignmentLevel="2"/>
          </emma:interpretation>
        </emma:emma>
      </inkml:annotationXML>
      <inkml:traceGroup>
        <inkml:annotationXML>
          <emma:emma xmlns:emma="http://www.w3.org/2003/04/emma" version="1.0">
            <emma:interpretation id="{53F144A7-D739-4135-ACD4-D3117F1AA464}" emma:medium="tactile" emma:mode="ink">
              <msink:context xmlns:msink="http://schemas.microsoft.com/ink/2010/main" type="line" rotatedBoundingBox="8029,5951 23735,6125 23723,7232 8017,7058"/>
            </emma:interpretation>
          </emma:emma>
        </inkml:annotationXML>
        <inkml:traceGroup>
          <inkml:annotationXML>
            <emma:emma xmlns:emma="http://www.w3.org/2003/04/emma" version="1.0">
              <emma:interpretation id="{94BEFEEB-B7CC-42F8-BFF5-47F87B50B077}" emma:medium="tactile" emma:mode="ink">
                <msink:context xmlns:msink="http://schemas.microsoft.com/ink/2010/main" type="inkWord" rotatedBoundingBox="8029,5981 9675,5999 9664,7033 8017,7014"/>
              </emma:interpretation>
              <emma:one-of disjunction-type="recognition" id="oneOf5">
                <emma:interpretation id="interp5" emma:lang="" emma:confidence="1">
                  <emma:literal/>
                </emma:interpretation>
              </emma:one-of>
            </emma:emma>
          </inkml:annotationXML>
          <inkml:trace contextRef="#ctx0" brushRef="#br0" timeOffset="25068.44">4330 2823 205 0,'0'0'52'16,"0"0"-8"-16,0 0-4 0,0 0-5 0,0 0 0 15,0 0 0-15,0 0 1 0,0 0-1 16,0 0-5-16,35-117-5 15,-35 99-6-15,0 1-4 0,0-3 0 16,0 4 0-16,0-4 1 0,-5 4 0 0,1 1-2 16,-5 3-2-16,5-1-2 0,-2 2 0 15,-5 4-4-15,1-2 0 0,6 5 0 16,-9-1-3-16,4 3 0 0,-7 2 0 16,-5 0-1-16,0 0 0 0,-4 9 0 15,-1 2 1-15,9 5 0 0,2 1 0 0,-1 6 0 16,6 2 2-16,0 6 2 0,3 5 1 15,5 7 0-15,2 7 3 0,0 4-5 16,2 5 5-16,6 2-3 0,1 2 0 16,-1 1-1-16,1-2-1 0,-3-3 1 15,-2-2-4-15,0-4 2 0,2-8-4 0,-2 0 1 16,-4-7-1-16,0-13 0 16,0 0-1-16,0-9-2 0,-1 0 1 15,-3-2-1-15,-1-7-2 0,5 1-4 16,0-8-5-16,-4 0-16 0,4 0-17 0,-9 0-26 15,-1-2-47-15,-4-9-97 0,-7-3-72 16</inkml:trace>
          <inkml:trace contextRef="#ctx0" brushRef="#br0" timeOffset="25815.73">3862 3173 412 0,'0'0'60'0,"0"0"-16"0,0 0-23 16,0 0-8-16,0 0-2 0,0 0 3 15,0 0 0-15,0 0 0 0,0 0 1 16,152 18 0-16,-100-18-4 0,0 0-1 16,6 0-3-16,-4-8 1 0,0 0-3 15,4-5-1-15,-2 0 0 0,1-1-1 0,0-1 1 16,-1-4 0-16,1 2 1 0,-7 0 0 15,0 0 2-15,-7 3 0 16,-14 2 2-16,-6 3-1 0,-8 3 0 0,-9 4 0 16,0 0 1-16,-6 2-1 0,0-3-2 15,0 3-1-15,0 0-2 0,0 0-2 16,0 11 1-16,-12 10 0 0,-3 8 4 16,-1 9-2-16,0 4 4 0,2 2 3 15,5 5 0-15,4-2-3 0,0-4 3 16,5-1-7-16,0-6 2 0,6-5-1 0,5-7-2 15,-1-8 1-15,3-5-1 0,-3-5-1 16,5-4 1-16,6-2 0 0,-2-2 0 16,2-13 0-16,-2-6 0 0,-2-6-1 15,0-5-4-15,-3-10 3 0,1 1-5 16,-2-1 4-16,0 2 1 0,-1 6-2 0,3 6 2 16,2 7-2-16,3 7 2 15,1 4 0-15,9 7 0 0,2 3 0 16,1 3 0-16,3 11-1 0,-1 5 0 15,-3 2 2-15,-1 7-4 0,-1-1 2 0,-5 4 4 16,-7 3-6-16,-2-2 4 0,-10-8-4 16,-6 0 0-16,0-10 1 0,0-1 0 15,0 2 2-15,-4-11 2 0,2 2 0 16,-2-6 1-16,0 0-1 0,-4-17-1 16,3-10 0-16,5-8-4 0,0-14 3 0,5 1-2 15,7 0 1-15,2 1 1 0,3 7-2 16,2 4-3-16,0 5-1 15,-7 4-14-15,7 3-45 0,-10 8-249 16,5 3-36-16</inkml:trace>
        </inkml:traceGroup>
        <inkml:traceGroup>
          <inkml:annotationXML>
            <emma:emma xmlns:emma="http://www.w3.org/2003/04/emma" version="1.0">
              <emma:interpretation id="{B32FBC00-E937-4012-93FF-8C0B8DD35C26}" emma:medium="tactile" emma:mode="ink">
                <msink:context xmlns:msink="http://schemas.microsoft.com/ink/2010/main" type="inkWord" rotatedBoundingBox="11153,6206 14139,6239 14132,6953 11145,6919"/>
              </emma:interpretation>
              <emma:one-of disjunction-type="recognition" id="oneOf6">
                <emma:interpretation id="interp6" emma:lang="" emma:confidence="1">
                  <emma:literal/>
                </emma:interpretation>
              </emma:one-of>
            </emma:emma>
          </inkml:annotationXML>
          <inkml:trace contextRef="#ctx0" brushRef="#br0" timeOffset="26655.57">6988 3214 384 0,'0'0'71'16,"0"0"-16"-16,0 0-13 0,0 0-7 15,0 0 1-15,0 0 1 0,0 0-4 0,0 0-5 16,0 0-4-16,56 32-5 0,-29-30-2 15,9-2-4-15,-1 0-4 0,3-6-2 16,-1-8-2-16,1 0-1 0,0-6-2 16,-3-1 0-16,-3 0 0 0,-5-2-1 15,-1-5-1-15,-3 1 2 0,-6-2-1 16,-4-3 0-16,-8-1-1 0,0-1 1 16,-5 0-1-16,0 3-1 0,-13 3 0 15,-6 7-1-15,5 7 1 0,-12 7 0 16,3 7 1-16,-7 4 1 0,-7 16 0 0,3 9 2 15,5 5 2-15,2 11 1 0,5 6 3 16,5 4 0-16,7-3 1 0,5 0-1 16,5-1 0-16,1-3 1 0,13-6-4 15,12-4 2-15,6-8-5 0,13-5-1 16,7-8-1-16,2-7 1 0,2-6-3 0,1-4-2 16,-7 0-7-16,-5-10-17 15,1-1-36-15,-8-7-101 0,-2 1-167 16</inkml:trace>
          <inkml:trace contextRef="#ctx0" brushRef="#br0" timeOffset="27580.42">8251 3045 569 0,'0'0'45'0,"0"0"-13"16,0 0-10-16,0 0-10 0,0 0-8 15,0 0 1-15,0 0 3 0,-107-30 5 16,80 55 3-16,1 5 4 16,3 5 1-16,2 1-1 0,2 2-2 0,6 0-4 15,3-5-3-15,2-7 1 0,8-3-7 16,0 0 4-16,5-4-4 0,11 2 1 16,-3-8 0-16,6-9 1 0,4-4-2 15,4 0 1-15,9-15-3 0,-4-6-4 16,4-7 2-16,0-3-4 0,-5-3 3 0,1 3 0 15,-6 2 0-15,-9 8 0 0,-4 1 1 16,-8 8-1-16,-3 6 0 0,2 1 0 16,-4 5 0-16,0-1-1 0,0 1 1 15,0 0-3-15,0 12 0 0,0 11 2 16,0 7 0-16,0-1 0 0,0 0 3 16,0 0 0-16,12-1-3 0,-2-5 4 15,8-4-5-15,1-4 0 0,-3-5 0 16,7-7-2-16,-1-3-4 0,10-5-4 15,4-12-8-15,4-4-14 0,-3-6-7 0,2-5-16 16,1-5-3-16,1-8-8 0,-1 2 0 16,-3-4 15-16,-2 5 17 0,-11 5 26 15,-7 12 22-15,-8 9 17 0,-5 10 7 16,-4 6 2-16,0-2-2 0,0 2-2 16,-13 2 2-16,-5 15 0 0,-8 10-2 0,6 9-2 15,3 6-4-15,4 4-4 0,4 1-4 16,8-1-3-16,1-2-8 15,1-3 1-15,12-9-5 0,10-1-2 16,3-11 0-16,5-6-2 0,5-7 1 0,4-7-2 16,2-11-2-16,2-12-3 0,0-13-7 15,1-8-18-15,-2-11-14 0,0-10-21 16,1-4 2-16,-1-7 15 0,4 5 19 16,-1 4 28-16,-5 12 13 0,-6 15 13 15,-17 12 3-15,-3 17 2 0,-8 7-3 0,-7 4-1 16,1 18 1-16,-1 16 1 0,0 18 4 15,-4 11-10-15,-9 5-1 0,2 3-7 16,2-2-1-16,2 1-2 16,5-9-7-16,2-5 3 0,0-9-6 0,6-9 0 15,1-16 1-15,-2-7-2 0,-4-8 0 16,8-7 1-16,5 0 1 0,12-11-2 16,5-5 1-16,1-5-1 0,1-1 0 15,1 1 0-15,2 4 0 0,-3 3-3 16,-8 6 5-16,-2 3-6 0,0 5 3 0,-1 0 3 15,3 13-6-15,-6 7 2 0,1 11-14 16,0 0-57-16,0 4-239 0,2-3-36 16</inkml:trace>
        </inkml:traceGroup>
        <inkml:traceGroup>
          <inkml:annotationXML>
            <emma:emma xmlns:emma="http://www.w3.org/2003/04/emma" version="1.0">
              <emma:interpretation id="{CE523FA9-AA56-4D16-A264-81C495870D80}" emma:medium="tactile" emma:mode="ink">
                <msink:context xmlns:msink="http://schemas.microsoft.com/ink/2010/main" type="inkWord" rotatedBoundingBox="15646,6106 18426,6137 18417,6970 15637,6939"/>
              </emma:interpretation>
              <emma:one-of disjunction-type="recognition" id="oneOf7">
                <emma:interpretation id="interp7" emma:lang="" emma:confidence="1">
                  <emma:literal/>
                </emma:interpretation>
              </emma:one-of>
            </emma:emma>
          </inkml:annotationXML>
          <inkml:trace contextRef="#ctx0" brushRef="#br0" timeOffset="28700.34">11484 2866 373 0,'0'0'74'0,"0"0"-11"15,0 0-19-15,0 0-10 0,0 0-6 16,0 0-3-16,19-113-1 0,-11 93-5 16,-3 9-1-16,-5 5 0 0,8-4-2 15,-6 4-1-15,1 0 1 0,-2 0-4 0,-1 6 1 16,0-4-3-16,0 4-5 0,0 0 0 15,3 0-2-15,-3 0-3 0,0 0 1 16,0 14 0-16,0 15 0 0,0 15 4 16,-3 13 0-16,3 10 2 0,0 5-1 15,0-1 1-15,0 1-2 0,4-7 0 0,3-4 1 16,4-7-3-16,1-5 4 16,6-8-4-16,0-7 0 0,5-6 0 15,0-9-1-15,7-7 1 0,-1-8 0 16,1-4 0-16,1-6-1 0,1-12 0 0,-1-7 0 15,1-10-2-15,-1-5-3 0,1-3 2 16,-5-6-4-16,0-1 1 0,-4 1 2 16,-5 7 0-16,-2 10 2 0,-6 7 0 15,-4 12 0-15,-3 8-1 0,1-2-1 16,-2 7 1-16,6 7 0 0,2 11 1 16,3 14 0-16,3 4 3 0,0 6-3 15,1-1 0-15,6 0 5 0,-1-3-6 16,6-3 3-16,3-4-3 0,1-3-3 15,-1-9-1-15,3-7-8 0,-8-5-21 0,-1-7-41 16,-3-2-108-16,-2-17-145 0</inkml:trace>
          <inkml:trace contextRef="#ctx0" brushRef="#br0" timeOffset="28832.79">12307 2651 647 0,'0'0'1'0,"0"0"-3"0,0 0 0 15,0 0-5-15,0 0-3 16,0 0-7-16,0 0-38 0,0 0-80 0,89 108-137 16</inkml:trace>
          <inkml:trace contextRef="#ctx0" brushRef="#br0" timeOffset="29236.08">12732 3011 483 0,'0'0'70'0,"0"0"-16"0,0 0-18 15,6 122-6-15,1-86-9 0,-1-1-4 16,1 1-6-16,-3-3-5 0,-2-7-1 16,3-3-5-16,-2-6 3 0,-3-9-2 15,2 0 1-15,-2-8 1 0,0 0 3 16,0 0 1-16,4 0 0 0,5-6 0 0,5-12-9 16,10-10 5-16,-1-2-6 15,6 1 5-15,2 2 5 0,8 4 6 16,-2 6 3-16,2 4-2 0,-12 7-2 15,-3 6-6-15,-2 0-4 0,-5 15-1 0,1 6 0 16,-5 6 0-16,-4 2-4 0,-5 4 0 16,-2 2 1-16,-2-1-11 0,0-1-15 15,5-4-38-15,2-8-99 0,6-3-152 16</inkml:trace>
          <inkml:trace contextRef="#ctx0" brushRef="#br0" timeOffset="29672.29">13575 3341 541 0,'0'0'45'0,"0"0"7"16,0 0-3-16,0 0-19 16,0 0-9-16,0 0-10 0,0 0 0 15,127-40-7-15,-97 23 1 0,2-2-2 16,1-2-1-16,-3-2-1 0,-1-2 0 0,-5-2 1 15,-8-3-2-15,-5 9 0 0,-9-2-1 16,-2 0-1-16,0 8 0 0,-6-2 0 16,-3 9 0-16,-9 8 4 0,-10 0 4 15,-3 17 7-15,-8 12 3 0,8 9 4 16,5 2 2-16,7 4-5 0,9 0-1 16,10 0-1-16,10-1-7 0,25-6 1 15,19-4-7-15,19-5-3 0,13-4-6 16,13-10-34-16,7-8-200 0,-3-6-102 15</inkml:trace>
        </inkml:traceGroup>
        <inkml:traceGroup>
          <inkml:annotationXML>
            <emma:emma xmlns:emma="http://www.w3.org/2003/04/emma" version="1.0">
              <emma:interpretation id="{044034C9-1FDF-4969-8F84-BDD1FD23865F}" emma:medium="tactile" emma:mode="ink">
                <msink:context xmlns:msink="http://schemas.microsoft.com/ink/2010/main" type="inkWord" rotatedBoundingBox="19691,6112 20559,6122 20549,7022 19681,7012"/>
              </emma:interpretation>
              <emma:one-of disjunction-type="recognition" id="oneOf8">
                <emma:interpretation id="interp8" emma:lang="" emma:confidence="1">
                  <emma:literal/>
                </emma:interpretation>
              </emma:one-of>
            </emma:emma>
          </inkml:annotationXML>
          <inkml:trace contextRef="#ctx0" brushRef="#br0" timeOffset="32539.77">15523 3456 370 0,'0'0'66'0,"0"0"-7"16,0 0-16-16,0 0-16 0,0 0-1 15,0 0 0-15,0 0-3 0,0 0-2 0,0 0-1 16,0 0-3-16,60 82 3 0,-47-75 0 16,4-6 2-16,7 2-1 0,2-3-1 15,4 0-5-15,-1-11-4 0,1-3-3 16,-2-3-1-16,2-2-2 0,-1-2-1 16,1 0 0-16,2-4-1 0,-4 1-2 0,4-7 1 15,-5 2-5-15,3-1 4 16,-4-1-5-16,-6-1 4 0,0 3 1 0,-9 0-2 15,-2 7 2-15,-1 1-1 16,-3 0 0-16,-1 7 0 0,0-11 0 0,1 9-1 16,-5-5 1-16,1-8-1 0,-1 2 1 15,0-11 0-15,0 0-2 0,-1 2 1 16,-7-2-1-16,1 3 0 0,-1 4 1 16,-4 1 0-16,1 5 0 0,-2 4 0 15,0 7 0-15,0 3-1 0,3 2 1 0,-4 4 0 16,1-1-1-16,-3 6 1 0,-2 0 0 15,-1 11 1-15,-3 9 1 0,7 12 1 16,2 11 0-16,4 9 1 0,5 7 1 16,4 8 4-16,0 1 0 0,4 1 3 15,9-4-1-15,1-2 0 0,8-4 0 0,1-5-6 16,4-3 0-16,5-7-5 16,5-8-1-16,6-7 0 0,1-7-1 15,3-12-9-15,2-10-20 0,0 0-45 16,-1-15-216-16,-2-6-48 0</inkml:trace>
        </inkml:traceGroup>
        <inkml:traceGroup>
          <inkml:annotationXML>
            <emma:emma xmlns:emma="http://www.w3.org/2003/04/emma" version="1.0">
              <emma:interpretation id="{D05F37DB-E029-46CB-BFB6-922BE2B0C8DB}" emma:medium="tactile" emma:mode="ink">
                <msink:context xmlns:msink="http://schemas.microsoft.com/ink/2010/main" type="inkWord" rotatedBoundingBox="21786,6103 23735,6125 23723,7232 21773,7210"/>
              </emma:interpretation>
              <emma:one-of disjunction-type="recognition" id="oneOf9">
                <emma:interpretation id="interp9" emma:lang="" emma:confidence="1">
                  <emma:literal/>
                </emma:interpretation>
              </emma:one-of>
            </emma:emma>
          </inkml:annotationXML>
          <inkml:trace contextRef="#ctx0" brushRef="#br0" timeOffset="33080.67">17621 3108 608 0,'0'0'39'16,"0"0"0"-16,0 0-4 0,0 0-8 16,0 0-7-16,0 0 1 0,0 0-9 15,23 128-3-15,-16-87-2 0,-3 3-5 16,2-6 1-16,2 3-5 0,1-6-2 0,-3-8-4 15,2-1-11-15,2-1-24 0,-3-8-60 16,-1-1-162-16,-2-7-51 0</inkml:trace>
          <inkml:trace contextRef="#ctx0" brushRef="#br0" timeOffset="33221.6">17648 2750 601 0,'0'0'0'0,"0"0"-2"0,0 0-2 16,0 0-3-16,0 0-2 0,0 0-6 16,0 0-32-16,0 0-66 0,0 0-118 15</inkml:trace>
          <inkml:trace contextRef="#ctx0" brushRef="#br0" timeOffset="33572.51">17999 3120 594 0,'0'0'31'16,"0"0"5"-16,42 126-3 0,-29-73-12 15,-5 1-6-15,-4-1-10 0,-1 0-3 0,-3-8 0 16,0 0-2-16,0-10 1 0,-5-10-1 15,3-10 0-15,2-6 3 0,0-9 3 16,0 0 4-16,0 0 1 0,0 0-2 16,0-19-3-16,2-9-2 0,11-7-1 15,6-1 0-15,4 3 3 0,3 5 2 16,5 5 2-16,2 6 1 0,1 7-2 16,2 6 0-16,-3 4-3 0,-2 1-2 15,-3 12-3-15,-3 4-2 0,-3 2 1 16,-2 4-2-16,-3 3-1 0,0 1-4 0,-4-2-9 15,-3-6-31-15,-4 0-67 0,-2-6-202 16,3-1-14-16</inkml:trace>
          <inkml:trace contextRef="#ctx0" brushRef="#br0" timeOffset="34209.46">19085 3428 734 0,'0'0'46'0,"0"0"-17"0,156-38-19 0,-80 28-11 16,8 5-37-16,2-4-191 0,-5-4-100 16</inkml:trace>
          <inkml:trace contextRef="#ctx0" brushRef="#br0" timeOffset="34072.34">19527 2839 341 0,'0'0'47'0,"0"0"2"16,0 0-6-16,0 0-12 0,0 0-5 16,-17-118 0-16,12 103 5 0,1 3-5 15,-4 2-5-15,2-1-6 0,-8 5-1 0,-6-2-2 16,-3 8-1-16,-9 0-2 0,4 14-2 15,-4 7-3-15,1 7 0 0,0 10 1 16,6 11 3-16,5 9 6 16,0 10 2-16,8 4 4 0,5 5-1 0,6 3-3 15,1-2 0-15,0-2-6 0,5-4 0 16,7-8-3-16,-2-5-6 0,0-6 1 16,-2-7-2-16,1-6 1 0,-5-11-1 15,-2-4 1-15,-2-10-2 0,0-2-1 16,0 0 0-16,-7-6-3 0,-2 2-5 0,-8-9-8 15,-5 0-29-15,-1-6-47 0,-4-11-196 16,6-7-36-16</inkml:trace>
        </inkml:traceGroup>
      </inkml:traceGroup>
    </inkml:traceGroup>
    <inkml:traceGroup>
      <inkml:annotationXML>
        <emma:emma xmlns:emma="http://www.w3.org/2003/04/emma" version="1.0">
          <emma:interpretation id="{D41D1DC8-521D-463F-973C-D902BE0CB03A}" emma:medium="tactile" emma:mode="ink">
            <msink:context xmlns:msink="http://schemas.microsoft.com/ink/2010/main" type="paragraph" rotatedBoundingBox="13566,7748 29617,8176 29584,9436 13533,9007" alignmentLevel="3"/>
          </emma:interpretation>
        </emma:emma>
      </inkml:annotationXML>
      <inkml:traceGroup>
        <inkml:annotationXML>
          <emma:emma xmlns:emma="http://www.w3.org/2003/04/emma" version="1.0">
            <emma:interpretation id="{7BEFF417-EE99-4CC4-AE47-45D92B29896D}" emma:medium="tactile" emma:mode="ink">
              <msink:context xmlns:msink="http://schemas.microsoft.com/ink/2010/main" type="line" rotatedBoundingBox="13566,7748 29617,8176 29584,9436 13533,9007"/>
            </emma:interpretation>
          </emma:emma>
        </inkml:annotationXML>
        <inkml:traceGroup>
          <inkml:annotationXML>
            <emma:emma xmlns:emma="http://www.w3.org/2003/04/emma" version="1.0">
              <emma:interpretation id="{BD797AC9-5F18-4AB4-AE12-512575FC24BA}" emma:medium="tactile" emma:mode="ink">
                <msink:context xmlns:msink="http://schemas.microsoft.com/ink/2010/main" type="inkWord" rotatedBoundingBox="13566,7770 17434,7873 17401,9110 13533,9007"/>
              </emma:interpretation>
              <emma:one-of disjunction-type="recognition" id="oneOf10">
                <emma:interpretation id="interp10" emma:lang="" emma:confidence="1">
                  <emma:literal/>
                </emma:interpretation>
              </emma:one-of>
            </emma:emma>
          </inkml:annotationXML>
          <inkml:trace contextRef="#ctx0" brushRef="#br0" timeOffset="42768.4">10199 4924 495 0,'0'0'60'16,"0"0"-11"-16,0 0-16 0,0 0-9 16,0 0-7-16,0 0-4 0,0 0 0 15,0 0 3-15,0 0 0 0,0 0 1 16,-13-11-1-16,13 2-4 0,-3-2-1 15,3-3-5-15,0-1-2 0,0-1 0 0,0-4-1 16,3 8-1-16,3-9 1 0,3-2-2 16,-1 2 1-16,1 0 0 0,-1 1 0 15,-2 10 2-15,3-3 0 0,-1 3-1 16,-2 0 2-16,3-1-1 0,-5 4 1 16,4-1 0-16,-3 4-1 0,-1 0-1 0,6-2 0 15,-6 2 0-15,5-1-1 0,4-1 0 16,-7 3-1-16,6 0 1 15,3-2-1-15,-8 4-1 0,7 1 2 16,3 0-2-16,6 0 0 0,4 1 2 0,-2 6-3 16,-4 1 1-16,1 3 1 0,-4 1-1 15,4 1 1-15,-9-3 0 0,1 3-2 16,-1 2 2-16,-7-5-1 0,8 6 1 16,-6 4 0-16,1-1 0 0,0 8-2 15,-1 1 1-15,-2-1 1 0,-2 2-1 0,1-6 2 16,-3 2 0-16,0 1-1 0,-2-9 1 15,0 10-2-15,0-11 3 0,0 1-3 16,0 0 3-16,-6-2-1 0,-1 6 1 16,1-9 0-16,-2 8-1 0,-1-10 0 15,3 1 0-15,-1-1 0 0,3-6-1 16,0 3 0-16,4-7 0 0,0 0 0 16,0 0 1-16,0 2-1 0,-2 0 2 15,-1-2 1-15,2 0 0 0,-3 2 2 16,4-2-3-16,-2 0 0 0,-1 0-1 0,-1 0 0 15,0-6-2-15,-1-7 2 0,1 1-3 16,3-8 2-16,1-7-2 0,0-2 1 16,0-9 0-16,5-2 1 0,7 2-2 15,2-3 1-15,0 2 0 0,4 2-2 16,0 3 2-16,4 4 0 0,-4 5-1 16,5 7 2-16,-6 5-1 0,5 5 0 15,-8 4 0-15,5 4 1 0,6 0-1 16,-2 9 2-16,6 11-2 0,-3 3 0 15,-5 8 1-15,2 1-2 0,-4 3 2 0,2 1 0 16,-6 0-1-16,2-2 0 0,-7-1 1 16,-6-10-3-16,2 0 2 0,-3-8-1 15,-3-6-1-15,1 5-1 0,-1-6-3 16,0-1-8-16,0 1-7 0,0-8-14 16,7 0-31-16,7 0-90 0,9-8-171 0</inkml:trace>
          <inkml:trace contextRef="#ctx0" brushRef="#br0" timeOffset="42937.84">11467 5103 623 0,'0'0'62'16,"0"0"-7"-16,0 0-20 0,16 137-10 15,-25-95-14-15,-12 2-6 0,-6 1-3 0,-5 0-3 16,-7-3-8-16,1 1-18 0,2-4-30 15,2-9-121-15,11-8-139 0</inkml:trace>
          <inkml:trace contextRef="#ctx0" brushRef="#br0" timeOffset="43669.83">12107 5102 645 0,'0'0'43'16,"0"0"-1"-16,0 0-8 0,0 0-16 16,0 0-10-16,114-21-6 0,-57 8-5 15,2-2-8-15,7-5-21 0,-6-2-53 16,2-1-170-16,-7-2-64 0</inkml:trace>
          <inkml:trace contextRef="#ctx0" brushRef="#br0" timeOffset="43479.9">12201 4667 458 0,'0'0'68'16,"0"0"-6"-16,0 0-18 0,0 0-12 15,0 0-11-15,0 0-8 0,0 0-1 16,0 0 1-16,0 0 1 0,0 0 3 16,19 112-2-16,-19-50-1 0,-4 1-1 15,1-2-4-15,3 0-3 0,0-6-2 0,11-5 1 16,3-6-4-16,8-4 4 0,1-7-4 15,4-7-1-15,0-8 0 0,9-5 0 16,-13-6-2-16,3-7-2 0,-2 0-6 16,-3-3-19-16,1-7-18 0,-8-7-41 15,-1-4-103-15,-7-6-111 0</inkml:trace>
          <inkml:trace contextRef="#ctx0" brushRef="#br0" timeOffset="43877.35">12872 4555 636 0,'0'0'40'0,"0"0"4"16,138 38-8-16,-84 2-6 15,-1 10-9-15,-6 8-8 0,-7 11-7 16,-10 2 0-16,-12 5-2 0,-14 1 0 0,-4-1 1 16,-17-5-4-16,-9-1 1 0,-1-9-4 15,0-5-3-15,-1-8-5 0,1-3-34 16,6-10-92-16,6-8-184 0,7-14-11 16</inkml:trace>
          <inkml:trace contextRef="#ctx0" brushRef="#br0" timeOffset="41811.88">9627 4311 421 0,'0'0'55'16,"0"0"-16"-16,0 0-17 0,0 0-6 16,0 0 1-16,0 0 3 0,-113 62 3 15,81-13 3-15,2 10-1 0,6 11-1 16,5 10-1-16,8 5-1 0,6 6-5 16,5-1-2-16,13-3-6 0,9-7-2 0,11-7 1 15,11-4-5-15,10-7 1 0,14-10-6 16,10-8-5-16,8-9-14 15,2-7-41-15,5-11-130 0,-8-12-125 16</inkml:trace>
        </inkml:traceGroup>
        <inkml:traceGroup>
          <inkml:annotationXML>
            <emma:emma xmlns:emma="http://www.w3.org/2003/04/emma" version="1.0">
              <emma:interpretation id="{F16AA9E0-447E-47A8-B4CE-73C16C27CFDE}" emma:medium="tactile" emma:mode="ink">
                <msink:context xmlns:msink="http://schemas.microsoft.com/ink/2010/main" type="inkWord" rotatedBoundingBox="18911,7925 25170,8092 25140,9213 18881,9046"/>
              </emma:interpretation>
            </emma:emma>
          </inkml:annotationXML>
          <inkml:trace contextRef="#ctx0" brushRef="#br0" timeOffset="50219.49">17146 4524 502 0,'0'0'55'0,"0"0"2"16,-132 163-8-16,90-76-11 0,11 9-8 15,14 5-11-15,17 0-10 0,14-4-4 0,30-9-6 16,25-6-3-16,18-8-3 0,15-14-27 16,17-7-64-16,7-15-201 0,8-13-16 15</inkml:trace>
          <inkml:trace contextRef="#ctx0" brushRef="#br0" timeOffset="46339.51">17375 5179 392 0,'0'0'73'15,"0"0"-14"-15,0 0-14 0,0 0-7 16,0 0-9-16,0 0 1 0,0 0-3 16,0 0-3-16,0 0-2 0,0 0-2 15,-32-59-6-15,31 53-2 0,-2-11-3 16,3-2-3-16,0-4 1 0,7-8-2 0,6 6 0 15,3 1 0-15,8 3 1 0,0 2 1 16,6 3 1-16,2 3-1 0,-1 4-1 16,2 5-3-16,-3 4-2 0,-3 7 0 15,-4 10 0-15,-1 8-1 0,-6 4 1 16,-5 7 0-16,-7 4-1 0,-4 4 2 16,-3 0 2-16,-11 0-4 0,0-1 4 15,-3-6-5-15,-1-4 1 0,8-9 1 16,2-11-2-16,6-7 1 0,2-6 1 15,-2 0 1-15,2 0 2 0,0 0 0 0,0-5-1 16,0-13-2-16,14-12 0 0,7-9 1 16,11-4-6-16,4 3 4 0,4 7-4 15,1 5 5-15,-1 7 1 0,-13 11-1 16,1 4 3-16,-5 6-4 0,-2 2 0 16,2 10 0-16,-3 9-3 0,-4 9 3 0,-1 3 3 15,-3 3-3-15,5 4 0 0,0-4-2 16,0 1-3-16,3-6 0 0,3-5-2 15,3-5-4-15,4-4-11 16,2-9-16-16,0-4-17 0,7-4-16 0,-2-5-29 16,8-11-36-16,-1-4-58 0</inkml:trace>
          <inkml:trace contextRef="#ctx0" brushRef="#br0" timeOffset="46948.26">18797 5020 500 0,'0'0'62'16,"0"0"-18"-16,0 0-15 0,0 0-6 15,0 0-1-15,0 0-1 0,-122 37-5 16,90-1 1-16,0 6 2 16,2 4-4-16,4-1 2 0,6-3-7 0,7-5-5 15,5-12-1-15,6 1-1 0,2-11-1 16,0-2 1-16,5-2 1 0,6-7 1 16,11-1 1-16,3-6 0 0,11-11-2 15,0-11 0-15,2-9-3 0,3-8 0 16,1-6 0-16,3-4-3 0,-7 1 3 0,-2 3-3 15,-9 6 5-15,-7 15 3 0,-10 11 0 16,-5 11-1-16,-5 5-2 0,0-3-2 16,0 3-2-16,4 0 1 0,-2 17 2 15,2 11 0-15,0 7 1 0,0 1 4 16,4 2-4-16,-3-5 3 0,5-3-5 0,-3-7 0 16,3-7 1-16,-1-5 0 15,-5-7 0-15,2 4 0 0,-6-8 2 16,9 0 0-16,5 0 0 0,10-14 0 15,5-7-2-15,-2-6-6 0,3-7 3 0,-1 3-5 16,2 1 5-16,-1 9 2 0,-7 6-2 16,-10 7 2-16,1 6-1 0,-1 2-2 15,4 4 3-15,-2 10 0 0,-7 12 0 16,-6 3 7-16,-2 5-6 0,0 4 3 16,-5-3-5-16,1-7 0 0,1-3 0 0,3-8 0 15,0-9-1-15,0 1 0 0,0-9 0 16,0 0 2-16,0 0 1 15,0 0 0-15,0 0 0 0,7-17-2 16,9-10 0-16,7-11-3 0,0 0 2 0,9 0-3 16,0 2 4-16,8 7-2 0,1 6 2 15,-1 8 1-15,-2 7-2 0,-5 8 1 16,-3 0 1-16,-5 8-2 0,-3 11 2 16,-2 4-1-16,-4 7 0 0,0-1 4 15,-2 2-4-15,-1 1 3 0,-3-5-4 0,0-8-3 16,-6-6 0-16,5-1-5 0,-5-9-8 15,1 1-22-15,-1 0-41 0,2-4-109 16,7-8-139-16</inkml:trace>
          <inkml:trace contextRef="#ctx0" brushRef="#br0" timeOffset="47419.68">20247 5209 488 0,'0'0'63'0,"0"0"-19"0,0 0-8 15,0 0-4-15,0 0-2 0,0 0-4 16,0 0-4-16,0 0-2 0,0 0-2 16,0 0-3-16,30 62-6 0,-6-70-4 0,8-11-1 15,-1-3-2-15,-2-8-5 0,-2-2 3 16,-4-4-6-16,-5 1 6 15,-5-3 0-15,-3 11-1 0,-5 2 3 16,-5 8-2-16,0 8-1 0,0-1 1 0,-5 8-1 16,-8 2 2-16,-7 6 3 0,-1 17 1 15,-2 11 1-15,4 1 3 0,7 1 3 16,3 2-5-16,9-2 4 0,0-5-8 16,6 1-2-16,9-7-1 0,5-2-4 15,6-4-1-15,1-5-11 0,3-1-28 0,2-6-64 16,1-3-197-16,-2-4-28 0</inkml:trace>
          <inkml:trace contextRef="#ctx0" brushRef="#br0" timeOffset="47548.86">20991 5351 615 0,'0'0'54'0,"0"0"-20"0,-42 119-32 16,12-73-44-16,-7-2-243 0,-1 2-25 0</inkml:trace>
          <inkml:trace contextRef="#ctx0" brushRef="#br0" timeOffset="45308.45">15364 4703 302 0,'0'0'48'0,"0"0"-7"16,0 0-9-16,0 0-14 0,0 0-6 15,0 0-3-15,0 0 1 0,0 0 6 16,0 0 3-16,0 0 2 0,3-21 1 16,-3 21-7-16,0-4 1 0,0 4-1 15,0-1 0-15,0 1 2 0,0 0 1 16,-3-2 1-16,3 2 0 0,-2 0-1 16,2-3 1-16,-1 3-2 0,1 0-2 15,0-2-3-15,-3 2-4 0,3 0-1 16,0 0 0-16,0-1-1 0,0 1-1 0,-1 0-1 15,1 0-2-15,0 0 0 0,-3 0 0 16,3 0-1-16,0 0 0 0,-6 0 0 16,-1 9 0-16,-3 7-1 0,-4 5 0 15,-2 4 0-15,0 3 1 0,-5 3 0 16,-6 5 1-16,-5 4-1 0,-4-1 0 0,-8 4 0 16,-2 0 1-16,-4 2-1 15,-1-4 2-15,5 2 3 0,1-5-5 16,5-3 7-16,5-3-4 0,6-5 1 15,10-8 1-15,2-2-3 0,9-5-1 0,3-9 0 16,1 3-1-16,4-6 1 0,-1 0 1 16,1 0 0-16,0 2 1 0,0 7 3 15,0 2 2-15,10 0 0 0,8 6 1 16,8-1 0-16,7-2 0 0,7 0 0 16,4 1-2-16,6 2-2 0,2 0-2 0,-2 2-3 15,-1-1-1-15,-4 2-2 0,-5-4-3 16,-2 1-12-16,-4-3-32 0,-5 2-197 15,1 0-107-15</inkml:trace>
          <inkml:trace contextRef="#ctx0" brushRef="#br0" timeOffset="44572.69">14905 5156 396 0,'0'0'82'0,"0"0"-18"16,0 0-10-16,0 0-15 0,0 0-2 0,0 0-5 16,0 0-2-16,0 0-5 0,0 0-6 15,0 0-2-15,-19 0-6 0,16 0-4 16,3 0-1-16,-1 0 0 0,1 0-3 16,0 0 2-16,0 0 0 0,0 0 2 15,0 0 2-15,18 2 0 0,14 5 0 0,12-3 0 16,10-2 1-16,12-2-2 15,13-2 1-15,18-7-1 0,15-3-2 0,11 1 1 16,14-2-2-16,4 3 0 16,-1 2-1-16,-7 1-1 0,-16 1-1 0,-15 2-1 15,-20 0-1-15,-18 0 0 0,-24 1 0 16,-17 3-1-16,-12 0 1 0,-11 0-1 16,0 0 1-16,0 0-1 0,2 0 0 15,-2 0-1-15,3 0-2 0,-3 0 1 16,0 0-2-16,0 0-7 0,-8-2-7 0,-2 0-17 15,-8-4-27-15,-12 0-54 0,7-1-143 16,-13-3-64-16</inkml:trace>
        </inkml:traceGroup>
        <inkml:traceGroup>
          <inkml:annotationXML>
            <emma:emma xmlns:emma="http://www.w3.org/2003/04/emma" version="1.0">
              <emma:interpretation id="{36B52168-F467-4AD8-836F-7FD6D42F8962}" emma:medium="tactile" emma:mode="ink">
                <msink:context xmlns:msink="http://schemas.microsoft.com/ink/2010/main" type="inkWord" rotatedBoundingBox="25911,8233 28433,8301 28414,9037 25891,8970"/>
              </emma:interpretation>
              <emma:one-of disjunction-type="recognition" id="oneOf11">
                <emma:interpretation id="interp11" emma:lang="" emma:confidence="1">
                  <emma:literal/>
                </emma:interpretation>
              </emma:one-of>
            </emma:emma>
          </inkml:annotationXML>
          <inkml:trace contextRef="#ctx0" brushRef="#br0" timeOffset="48775.28">22462 4984 523 0,'0'0'-7'16,"0"0"4"-16,0 0-12 0,0 0-42 0,0 0-183 15</inkml:trace>
          <inkml:trace contextRef="#ctx0" brushRef="#br0" timeOffset="49248.14">22907 5166 360 0,'0'0'57'0,"0"0"-4"0,0 0-13 0,-43 122-18 15,37-92-8-15,1-6-5 0,0-4-3 16,3-6-4-16,0-4 2 0,2-3-2 16,0-7 2-16,0 0 0 0,0 0 6 15,0 0 0-15,2 0 1 0,13-6-1 16,4-13-4-16,4-7 1 0,1-2-1 0,5-2 3 15,-1 5 3-15,4 6 8 0,2 4 3 16,2 7 2-16,0 6-4 0,-8 2-6 16,0 2-6-16,-10 10-3 0,-1 3-2 15,-7 0-1-15,-2 2-1 0,-4-5 1 16,-3 5 0-16,4-2-3 0,-5-7 0 0,2 7-2 16,0-9 4-16,-2 1-4 15,3-1 4-15,-3-6-1 0,5 0 1 16,8-2 1-16,5-10 0 0,4-4-1 15,-2 2 0-15,-4 1 1 0,0 5 1 0,-3 4-1 16,3-1 0-16,-1 3-1 0,2 2-3 16,1 0 1-16,-5 0-1 0,2 7-3 15,-3-1-1-15,3 6-17 0,6 1-33 16,-1-5-113-16,10 5-147 0</inkml:trace>
          <inkml:trace contextRef="#ctx0" brushRef="#br0" timeOffset="49519.51">23779 5406 588 0,'0'0'26'16,"0"0"1"-16,0 0-10 0,0 0-11 15,0 0-4-15,0 0-1 0,113-112-2 0,-83 87 0 16,-3 0-1-16,-6 0-3 0,-5-4 3 15,-7 8-4-15,-6-3 5 0,-3 5-4 16,-8 7 7-16,-10 2 5 0,-4 10 8 16,0 1 7-16,-6 16 4 0,8 10 3 15,9 5-8-15,9 2 2 0,2 1-10 16,16-3-3-16,16-3-5 0,15-1-4 16,12 1-2-16,12-4-45 0,11-5-212 15,2-9-74-15</inkml:trace>
          <inkml:trace contextRef="#ctx0" brushRef="#br0" timeOffset="48652.28">21739 5230 462 0,'0'0'53'0,"0"0"-14"15,0 0-12-15,0 0 1 0,0 0-1 16,0 0-8-16,0 0-5 0,122 17-7 16,-80-17-2-16,2 0 0 0,0 0-2 15,-2 0-1-15,-1-3 1 0,-1-3-1 16,-1-2 0-16,-3 0 0 0,-5-5-1 0,-2 0-4 15,-3 1 4-15,-8 3-3 0,-8 3 5 16,-3 4 0-16,-1 2 2 0,3 0 5 16,4 0-6-16,5 12 6 0,-4 5-5 15,7 9-2-15,-6-1 0 0,-2-1-4 16,-1-7 0-16,-5 4-3 0,0-10-1 16,2 2-9-16,3 5-20 0,-6-7-54 15,8 5-112-15,-5-10-99 0</inkml:trace>
          <inkml:trace contextRef="#ctx0" brushRef="#br0" timeOffset="48279.6">21867 4772 451 0,'0'0'77'0,"0"0"-14"16,0 0-25-16,0 0-12 0,0 0-9 15,0 0-6-15,0 0 2 0,0 0 6 0,26 109 1 16,-25-50 0-16,-1 6-4 0,0 0-4 16,0 2-1-16,0-4-7 0,0-2 1 15,4-6-4-15,3-5-2 0,3-5 0 16,5-9-1-16,2-8 0 0,4-7-2 16,-5-7-4-16,7-11-16 0,8-3-23 0,4-12-47 15,13-9-95-15,-3-10-111 0</inkml:trace>
        </inkml:traceGroup>
        <inkml:traceGroup>
          <inkml:annotationXML>
            <emma:emma xmlns:emma="http://www.w3.org/2003/04/emma" version="1.0">
              <emma:interpretation id="{E5F49054-F4D5-4AE3-830B-42A3BC6C35C3}" emma:medium="tactile" emma:mode="ink">
                <msink:context xmlns:msink="http://schemas.microsoft.com/ink/2010/main" type="inkWord" rotatedBoundingBox="29126,8163 29617,8176 29587,9321 29096,9307"/>
              </emma:interpretation>
            </emma:emma>
          </inkml:annotationXML>
          <inkml:trace contextRef="#ctx0" brushRef="#br0" timeOffset="50755.64">25084 4702 622 0,'0'0'21'0,"140"113"9"16,-70-45-1-16,-11 5-1 0,-13 5-5 16,-15 0-11-16,-18 1-1 0,-13 3-6 15,-17-2-3-15,-23 2 0 0,-17 1-8 16,-21 2-8-16,-13 0-39 0,-15-5-137 16,-12-5-125-16</inkml:trace>
        </inkml:traceGroup>
      </inkml:traceGroup>
    </inkml:traceGroup>
    <inkml:traceGroup>
      <inkml:annotationXML>
        <emma:emma xmlns:emma="http://www.w3.org/2003/04/emma" version="1.0">
          <emma:interpretation id="{275F64B5-759E-48C2-8814-2CB27D0170A5}" emma:medium="tactile" emma:mode="ink">
            <msink:context xmlns:msink="http://schemas.microsoft.com/ink/2010/main" type="paragraph" rotatedBoundingBox="13336,9944 23078,10367 23007,12004 13265,11581" alignmentLevel="3"/>
          </emma:interpretation>
        </emma:emma>
      </inkml:annotationXML>
      <inkml:traceGroup>
        <inkml:annotationXML>
          <emma:emma xmlns:emma="http://www.w3.org/2003/04/emma" version="1.0">
            <emma:interpretation id="{62C950EB-57B5-4923-83B0-C06CF49FBF10}" emma:medium="tactile" emma:mode="ink">
              <msink:context xmlns:msink="http://schemas.microsoft.com/ink/2010/main" type="line" rotatedBoundingBox="13336,9944 23078,10367 23007,12004 13265,11581"/>
            </emma:interpretation>
          </emma:emma>
        </inkml:annotationXML>
        <inkml:traceGroup>
          <inkml:annotationXML>
            <emma:emma xmlns:emma="http://www.w3.org/2003/04/emma" version="1.0">
              <emma:interpretation id="{4A63C060-BD23-41DE-8187-6E5FC69D1FEF}" emma:medium="tactile" emma:mode="ink">
                <msink:context xmlns:msink="http://schemas.microsoft.com/ink/2010/main" type="inkWord" rotatedBoundingBox="13324,10202 16360,10334 16322,11190 13287,11058"/>
              </emma:interpretation>
              <emma:one-of disjunction-type="recognition" id="oneOf12">
                <emma:interpretation id="interp12" emma:lang="" emma:confidence="1">
                  <emma:literal/>
                </emma:interpretation>
              </emma:one-of>
            </emma:emma>
          </inkml:annotationXML>
          <inkml:trace contextRef="#ctx0" brushRef="#br0" timeOffset="56928.3">10070 7169 316 0,'0'0'84'0,"0"0"-11"0,0 0-10 16,0 0-13-16,0 0-14 0,0 0-7 15,0 0-4-15,0 0-7 0,0 0-1 16,0 0-2-16,6-10-3 0,-3 8 1 16,-3 2-1-16,0-2 0 0,0-1 2 15,0 2-2-15,0-2-1 0,1 2-2 0,-1-2 0 16,0 1-1-16,0 0-1 0,0 0 0 15,0-1-1-15,0 2-2 0,0-2 1 16,0 2-1-16,0-2 1 0,0 1-1 16,0 0-1-16,0 0-1 0,0 0 0 15,0 0-1-15,0-1 0 0,0 2 1 16,0-10-1-16,0 3 1 0,0-1-5 16,3 1 6-16,-3 8-4 0,0-2 6 15,0 2-1-15,2-2-1 0,-2 0 0 16,0 0-3-16,3-1 0 0,-3 2-1 0,1 1-1 15,-1-3-1-15,3 3 5 0,-2 0-3 16,4 11 3-16,-1 8-1 0,4 10-1 16,-3 5 2-16,-1 4-1 0,-3 2 1 15,4 2 0-15,-1 2-1 0,0-1-1 16,2 1 0-16,3-6-1 0,-2-6 2 0,-2-9 0 16,0-9-1-16,-2-9-1 15,-3-5 2-15,0 0-1 0,0 0 4 16,1 0-1-16,3-2 0 0,5-21-1 15,5-10-3-15,5-14 0 0,7 2 0 0,1 0-1 16,3 7 1-16,1 4 2 0,-2 11-1 16,-6 6 0-16,-10 9-1 0,-3 8 0 15,1 0 1-15,2 8-1 0,3 11 1 16,-5 6 0-16,-2 3 1 0,-6 1 3 16,1-4-4-16,-1-4-2 0,-2-5 4 0,2-8-6 15,1 5 3-15,1-8 1 0,-4 1-1 16,4 0 2-16,-5-6 0 0,4 0-1 15,10-9 1-15,3-10-2 16,10-7 1-16,-5 1 1 0,1 2-2 0,-2 5 0 16,-6 5 1-16,3 2 0 0,-5 7-1 15,1 2 4-15,5 2-3 0,1 6-1 16,0 11 2-16,2 6-3 0,-4 2 1 16,1 4 1-16,1-1-2 0,0-1-2 15,-3-4-3-15,2-2-10 0,-7-6-9 0,-3-6-25 16,0-3-31-16,-4-4-79 0,7-2-155 15</inkml:trace>
          <inkml:trace contextRef="#ctx0" brushRef="#br0" timeOffset="57440.92">11209 6827 636 0,'0'0'19'0,"0"0"-5"16,0 0-12-16,0 0-10 0,0 0-10 15,0 0-37-15,0 0-172 0,0 0-57 16</inkml:trace>
          <inkml:trace contextRef="#ctx0" brushRef="#br0" timeOffset="57277.54">11371 7123 540 0,'0'0'41'0,"0"0"0"0,0 0 0 16,0 0-3-16,0 0-6 0,19 118-5 16,-18-78-8-16,2 4-4 0,-1 0-8 15,-2-1-3-15,2-2-4 0,3-3-1 16,-1-5-2-16,0-9-1 0,1-5-8 16,-4-7-8-16,3-6-17 0,1 1-28 0,-5-7-88 15,4 0-146-15</inkml:trace>
          <inkml:trace contextRef="#ctx0" brushRef="#br0" timeOffset="56136.67">9159 7271 176 0,'0'0'66'16,"0"0"-1"-16,0 0-1 0,0 0-3 16,0 0-3-16,0 0-6 0,0 0-7 0,0 0-9 15,0 0-6-15,0 0-6 0,-13-7-7 16,13 7-6-16,-2 0-2 15,2 0-3-15,-2 0 0 0,2 0 0 16,0 0 1-16,0 2-1 0,0 4 1 0,4 5 0 16,4-1-1-16,2-3 1 0,2 1 1 15,-1-4-2-15,1 3 2 0,-6-5-3 16,1 0-1-16,-2-2 1 0,1 2-2 16,1-2 0-16,2 2 1 0,-1-2-1 15,7 0 1-15,8 0-1 0,4-8 0 0,-1-3 0 16,-2-1-1-16,2-5-1 0,-3 0-1 15,2 0 1-15,-2 0-2 0,-4 0 2 16,-2 5 0-16,-7-3 0 16,-6 7 0-16,1 1 1 0,-1-5 0 0,-4 6-1 15,0-3 1-15,0-6-2 0,0 2 0 16,-3-1 0-16,-7-3 0 0,-3 5-5 16,3 3 5-16,-11 1-2 0,-4 8 1 15,-5 0 5-15,-11 15-4 0,1 8 3 16,-5 8 1-16,12 5 0 0,-1 8 2 0,11 0 0 15,6 8 3-15,11-5 0 0,6 2-1 16,10 0-2-16,13-8-2 0,12-3-1 16,5-7-2-16,7-6-2 0,9-8-1 15,2-6-2-15,2-9-4 0,3-2-10 16,-1-9-15-16,-3-9-28 0,-5-8-41 0,-5-6-121 16,-5 1-94-16</inkml:trace>
          <inkml:trace contextRef="#ctx0" brushRef="#br0" timeOffset="58241.4">11808 7348 625 0,'0'0'45'0,"0"0"1"16,0 0-8-16,0 0-20 0,0 0-11 16,133-17-6-16,-90 7-5 0,0 1-4 15,-2 7-18-15,-2 0-66 0,-1 2-186 16,-2 0-40-16</inkml:trace>
          <inkml:trace contextRef="#ctx0" brushRef="#br0" timeOffset="58039.74">11902 6898 567 0,'0'0'48'15,"0"0"4"-15,0 0-9 0,0 0-16 0,0 0-12 16,0 0-5-16,0 0-2 0,0 0 1 15,0 0 1-15,0 0 0 0,-4 91 1 16,8-47-5-16,3 4 3 0,-4 6-4 16,1 4-1-16,1 0 0 0,2 1-2 15,1 0 1-15,-2-2-2 0,4-5 0 16,-1-3-2-16,2-7 2 0,-4-6-4 16,1-11 2-16,-3-4-3 0,0-9-3 15,-3-6-11-15,3 1-23 0,-5-7-40 16,0 0-129-16,0 0-105 0</inkml:trace>
        </inkml:traceGroup>
        <inkml:traceGroup>
          <inkml:annotationXML>
            <emma:emma xmlns:emma="http://www.w3.org/2003/04/emma" version="1.0">
              <emma:interpretation id="{85F37BE0-4204-43BE-A7D7-BFCE8E65263B}" emma:medium="tactile" emma:mode="ink">
                <msink:context xmlns:msink="http://schemas.microsoft.com/ink/2010/main" type="inkWord" rotatedBoundingBox="16958,10101 21675,10306 21604,11943 16887,11738"/>
              </emma:interpretation>
              <emma:one-of disjunction-type="recognition" id="oneOf13">
                <emma:interpretation id="interp13" emma:lang="" emma:confidence="1">
                  <emma:literal/>
                </emma:interpretation>
              </emma:one-of>
            </emma:emma>
          </inkml:annotationXML>
          <inkml:trace contextRef="#ctx0" brushRef="#br0" timeOffset="135927.45">13644 7233 244 0,'0'0'58'0,"0"0"0"16,0 0 2-16,0 0-5 0,0 0-4 16,0 0-7-16,0 0-10 0,0 0-1 15,0 0-2-15,-13 1-6 0,13-1-4 16,0 0-5-16,-2 0-4 0,2 0 0 0,0 0-2 15,0 0-1-15,0 0 0 0,-2 0-1 16,2 0 0-16,0 0-2 16,0 0 0-16,0 0-2 0,0 0 1 15,0 0-2-15,0 0 1 0,0 0-2 0,0 0 0 16,0 0-1-16,0-1 0 0,0-2 0 16,0 1 0-16,0 0 1 0,0 0-1 15,0 0 2-15,2 0-2 0,0-1 0 16,1 2 0-16,1-6-1 0,0 1 1 15,1 0 1-15,0-3 0 0,0 5-2 0,-1 0 1 16,0 0-2-16,1 0 1 0,-1 0 0 16,0-1 0-16,6-1 1 0,-6 1-1 15,1 1 2-15,-1 3-1 0,-4 1 1 16,0-3 0-16,0 3 0 0,6-4-1 16,1-1 1-16,-3 1 1 0,2 3-1 15,-2-2-1-15,2 1 0 0,1 0-2 16,-1 0 1-16,0 0 0 0,2 2 2 15,1-2-3-15,6 2 1 0,-7 0 0 16,4 0 0-16,3 0 0 0,-2 0 1 0,2 0-1 16,-3 4 0-16,1 0 0 0,0 1 0 15,-1-1 0-15,3 0 0 0,-1 0 0 16,2 1 0-16,-2-1 0 0,-1 2 0 16,1-2 0-16,-1 3 1 0,2-3-1 15,-10-3 1-15,7 6-2 0,-7-3 1 0,3-2 0 16,2 7 0-16,-6-5 0 0,2 4 0 15,2 1 0-15,-1 1 0 0,-1-2 0 16,-4-4-1-16,5 9 1 16,-3-6 0-16,0 3 0 0,2 3 0 0,-3-7-1 15,-2 7 1-15,2-7-1 0,-1 0 2 16,-1 9-2-16,-1-5 1 0,0-6 0 16,0 12 0-16,0-8 1 0,0 1-1 15,0 5 0-15,0-7 0 0,0-2-1 16,0 2 2-16,0-2-1 0,-1 0 0 0,-1 2 0 15,-1-1 0-15,3-6-1 0,0 0 2 16,-4 7-1-16,3-4 0 0,-4 4 1 16,2-1-1-16,3-6 0 15,-4 4-1-15,0 0 2 0,0 0-1 0,1 1 1 16,-2 0-1-16,1-2 0 0,0 1 0 16,-1 3 0-16,-2-5 0 0,3 2 0 15,-2 0 0-15,2 0 0 0,4-4 0 16,-1 0 1-16,1 0-1 0,-3 3 1 15,1-3 0-15,-1 2 0 0,2-2 0 0,-2 2 1 16,2-2-1-16,-2 3-1 0,1-3 1 16,0 0-1-16,0 1 1 0,-1-1-1 15,2 0 0-15,-1 2 1 0,0-2-1 16,0 0 0-16,-1 0 0 0,2 0 0 16,-2 0 0-16,2 0 1 0,-2 0 0 15,1 0 0-15,-1 0-1 0,2-2 0 16,-2 1 0-16,2-2 1 0,-2 1 0 15,1 0-1-15,2-1 0 0,-4-2-1 16,3-4 1-16,-2 2 0 0,1 3 0 0,2 4 1 16,-3-8-1-16,2 2 0 0,-2-3 0 15,3 2 0-15,0 7 0 0,0-8 1 16,0 0-1-16,0-7 0 0,0 1-1 16,0 7 1-16,3-5 0 0,-2 6 1 15,2-1 0-15,2-3-1 0,-4 3-1 0,2 1 0 16,3-5 1-16,-5 4 0 0,2 0 1 15,3-6 0-15,-3 7-2 16,-2 1 2-16,6-7-2 0,-3 6 0 16,4-4 1-16,-1 1-1 0,-3 5 1 0,5-5 1 15,-4 5-2-15,4-4 2 0,1-1-1 16,-1 3-1-16,1-3 2 0,-6 5 0 16,4-2-2-16,-3 2 3 0,-1 0-3 15,0 2 0-15,-4 2 1 0,5-5 0 16,0 3 0-16,0 0 0 0,2 0 0 0,-7 2-1 15,0-2 0-15,5 0 0 0,3 0 1 16,-3-1 0-16,1 2 1 0,1-2-1 16,-1 2 0-16,1-2-1 15,5-1 1-15,-5 2 0 0,-2 0 0 0,3 0 3 16,-8 2-3-16,5-3 0 0,1 2 0 16,1-2-1-16,-1 2 1 0,-6 1 0 15,0-3 0-15,0 3 0 0,9 0 0 16,-1-2-1-16,1 2 1 0,-1 0-1 15,-8 0 1-15,6 0 1 0,3 0-2 0,-4 0 1 16,4 0 0-16,-2 0 0 0,-1 0 0 16,0 0 0-16,2 0 0 0,-8 0 0 15,0 0 0-15,0 0 1 16,3 0-2-16,-2 0 1 0,2 0 1 0,-1 2-1 16,6 1 0-16,-2-2 1 0,3 2-1 15,2 1 0-15,-7-2 0 0,1 0-1 16,5 7 1-16,-6-5 0 0,0 0 0 15,2 4 0-15,-2-4 0 0,1 1-2 16,0 5 2-16,0-6 0 0,-1 0 0 0,3 5 2 16,-3-5-1-16,-2 0-1 0,5 5 0 15,-4-5 0-15,0 0 0 0,2 6 3 16,-2-3-3-16,-1-1 0 0,5 7 1 16,-6-7-3-16,3 7 2 0,1 1 2 15,-1-1 0-15,-2 1-2 0,0 2 0 0,3 1 0 16,-4-1 0-16,2 7 1 15,-2-6 0-15,2 8 0 0,-1-10 1 16,1 4-1-16,-2-2 1 0,2 0 1 16,-2-1-1-16,2-1-1 0,-1 0 2 0,-2-8-2 15,1 6 1-15,2-6 0 0,-2-1-1 16,2 1-1-16,-3-7 1 0,0 0-1 16,0 0 0-16,2 2 1 0,-2 1-3 15,2-2-1-15,-2 1-2 0,2-2-10 16,-2 3-14-16,3-3-47 0,1 0-148 0,2-13-112 15</inkml:trace>
          <inkml:trace contextRef="#ctx0" brushRef="#br0" timeOffset="58659.38">13016 6646 437 0,'0'0'61'0,"0"0"-9"0,0 0-22 16,0 0-9-16,0 0 2 0,0 0 7 16,-99 141 6-16,62-66 4 0,-2 14-4 15,7 5-2-15,10 8-8 0,7 5-8 16,12 0-1-16,8 4-7 0,22-4-1 0,20-6-6 16,13-6-4-16,16-9 0 0,13-11-25 15,5-9-130-15,5-14-172 16,-5-20-34-16</inkml:trace>
          <inkml:trace contextRef="#ctx0" brushRef="#br0" timeOffset="139073.48">15016 7667 551 0,'0'0'68'0,"0"0"-9"0,0 0-14 0,0 0-12 16,0 0-11-16,0 0-3 0,0 0-5 16,0 0-5-16,0 0-4 0,59 93 0 15,-58-59-2-15,-1-2-1 0,-5 5-1 16,-8-3-2-16,-6-1 4 0,-4-1-6 15,-3-3 0-15,-1-2-17 0,0-6-46 0,-3-4-113 16,1-9-148-16</inkml:trace>
          <inkml:trace contextRef="#ctx0" brushRef="#br0" timeOffset="210315.32">15533 6886 342 0,'0'0'68'15,"0"0"-15"-15,0 0-5 0,0 0-15 0,0 0-6 16,0 0-2-16,0 0-1 0,0 0 0 15,0 0-4-15,0 0-2 16,14-68 0-16,-10 64 1 0,1 2-3 16,-5 2-1-16,0-2-2 0,0 2-2 0,3 0-1 15,-2-3 0-15,0 3-1 0,2-1-1 16,-1 1-1-16,1-2 0 0,-2 2-3 16,-1-4-1-16,3 4-1 0,-3 0-1 15,0 0 0-15,1 0 0 0,-1 0 0 16,0 0-1-16,3 0 2 0,-3 0 0 0,0 0 0 15,0 0 1-15,-4 0 0 0,-8 12 0 16,5-2-1-16,-4-1 1 0,1 2-1 16,0-1 0-16,-2-2-1 15,8-3 1-15,-5 5 0 0,7-6-1 0,-3 0 0 16,-3 5-2-16,3-5 2 0,1 0 0 16,-3 4 1-16,3-2 0 0,-2 4-1 15,0 0 0-15,-2 1 1 0,0-3 0 16,4-4 0-16,-2 7 0 0,2-5-1 15,-2 3-1-15,-1 5 0 0,2-4 6 0,-1 3-6 16,2 0 4-16,-1-1-4 0,1-1 0 16,0 2 1-16,-1-1-2 0,1 1 2 15,0-1-1-15,1 1 0 0,0-1 1 16,-1 4-1-16,1-11 0 0,-1 8 1 16,2-5-2-16,-1-1 1 0,2 10-1 15,1-9 2-15,0 11-1 0,0-2 0 16,0 3 2-16,0 4-1 0,0-7 0 15,0 11 0-15,0-1 0 0,1 0 2 16,2 11-1-16,1 0 0 0,1 0-1 0,-4 2 1 16,3 4-1-16,-2-1 1 0,2 3 0 15,0 4 0-15,1-5-1 0,3 4 2 16,4-3-3-16,2-2 1 0,6 3 4 16,6-4-3-16,8-3 3 0,3-2-4 15,5-2-2-15,7-5 0 0,-1-1-1 0,1-5 0 16,-3-2-2-16,-5-6-5 0,-1-4-16 15,0-5-30-15,0-8-145 0,2 0-139 16</inkml:trace>
          <inkml:trace contextRef="#ctx0" brushRef="#br0" timeOffset="140413.52">15789 7611 545 0,'0'0'32'0,"0"0"0"0,0 0-8 16,0 0-10-16,0 0-8 0,0 0-4 16,109-26-1-16,-69 23-3 0,4-2-5 15,2 4-12-15,1-4-54 0,-1-2-111 16,-2-3-98-16</inkml:trace>
          <inkml:trace contextRef="#ctx0" brushRef="#br0" timeOffset="140112.12">15808 7321 224 0,'0'0'41'0,"0"0"-1"0,0 0-1 15,0 0-2-15,0 0-1 16,0 0 2-16,0 0-2 0,0 0 1 16,0 0-6-16,11-108-4 0,-7 96-5 0,-1-1-3 15,0 7 2-15,-2 2-2 0,-1 4-4 16,0-6-1-16,3-1-5 0,-1 1 2 16,1-1-1-16,-3 7-3 0,0-1 2 15,0 1 0-15,0-3-1 0,1 2 0 16,-1-2-2-16,0 1-2 0,3 0 0 0,-3 0-1 15,0-1 0-15,0 3 0 0,1-1-1 16,-1 1-2-16,0-3-2 16,0 3 1-16,0 0 2 0,0 0 1 15,0 17 0-15,0 8 2 0,0 11 0 0,0 4 0 16,0 4 2-16,0 4-1 0,0 7-1 16,-4 2 0-16,3 0-3 0,1-3 3 15,0-3-3-15,0-5 0 0,5-7-1 16,7-2 1-16,2-8-1 0,0-4 1 15,5-5-1-15,1-5 0 0,-4-3-1 0,2-4 0 16,-5-4-1-16,4-1-2 0,1-2-5 16,-4-1-9-16,3 0-18 0,-4 0-24 15,1-4-47-15,-5-7-83 0,1-5-103 16</inkml:trace>
          <inkml:trace contextRef="#ctx0" brushRef="#br0" timeOffset="210592.66">16708 8026 612 0,'0'0'31'0,"0"0"5"0,0 0-4 16,0 0-7-16,0 0-4 0,0 0-7 15,41 125-6-15,-41-85-4 0,-17 0-7 0,-10-1 0 16,-6 4-5-16,-7-5-10 0,-3-5-31 16,1-1-59-16,11-10-195 0</inkml:trace>
          <inkml:trace contextRef="#ctx0" brushRef="#br0" timeOffset="-214220.96">17077 7870 184 0,'0'0'45'0,"0"0"-8"0,0 0-9 15,0 0-1-15,0 0 1 0,0 0-3 16,0 0-3-16,0 0-2 0,0 0-3 0,-22-9 2 15,21 7 0-15,-2 2 0 0,2 0 1 16,-2 0-5-16,1-2-1 0,0 2-1 16,0 0 0-16,1 0 3 15,-2 0 3-15,1 0-2 0,0 0 0 0,0-3-2 16,-1 3-4-16,2 0 0 0,-2 0-3 16,2 0-2-16,-2 0-2 0,1-1 0 15,-1 1 0-15,2 0-1 0,1 0 1 16,-3 0 2-16,3 0-2 0,-1 0 2 15,1 0 0-15,0 0-1 0,0 0 2 0,0 0-1 16,0 0 2-16,0 0-1 0,4 0 1 16,15 0-1-16,8 0 1 0,7 0 2 15,-1 0-4-15,3 0 2 16,2 0-1-16,0 0 0 0,2-4 0 0,-5-1-2 16,-10 3-1-16,1-1 0 0,-12 2-1 0,2-1 0 15,-1-2 1-15,-7 4-2 16,0 0 0-16,-8 0 0 0,0 0-2 15,0 0 2-15,2 0-1 0,0 0 0 16,0 0 0-16,1 0-1 0,-2 0 0 0,1 0 0 16,0 0 0-16,0 0 1 0,1 0 0 15,-2 0-1-15,2 0-1 0,-2-3-2 16,2 3-2-16,-3 0-6 0,2-3-12 16,-2 3-19-16,3-1-23 0,2-3-52 15,0-2-98-15,0 2-86 0</inkml:trace>
        </inkml:traceGroup>
        <inkml:traceGroup>
          <inkml:annotationXML>
            <emma:emma xmlns:emma="http://www.w3.org/2003/04/emma" version="1.0">
              <emma:interpretation id="{3BE9470D-3A2F-4270-A626-58C51975BC08}" emma:medium="tactile" emma:mode="ink">
                <msink:context xmlns:msink="http://schemas.microsoft.com/ink/2010/main" type="inkWord" rotatedBoundingBox="21203,11238 21695,11260 21692,11324 21200,11302"/>
              </emma:interpretation>
              <emma:one-of disjunction-type="recognition" id="oneOf14">
                <emma:interpretation id="interp14" emma:lang="" emma:confidence="0">
                  <emma:literal>-</emma:literal>
                </emma:interpretation>
                <emma:interpretation id="interp15" emma:lang="" emma:confidence="0">
                  <emma:literal>_</emma:literal>
                </emma:interpretation>
                <emma:interpretation id="interp16" emma:lang="" emma:confidence="0">
                  <emma:literal>.</emma:literal>
                </emma:interpretation>
                <emma:interpretation id="interp17" emma:lang="" emma:confidence="0">
                  <emma:literal>`</emma:literal>
                </emma:interpretation>
                <emma:interpretation id="interp18" emma:lang="" emma:confidence="0">
                  <emma:literal>~</emma:literal>
                </emma:interpretation>
              </emma:one-of>
            </emma:emma>
          </inkml:annotationXML>
          <inkml:trace contextRef="#ctx0" brushRef="#br0" timeOffset="-213684.36">17136 7825 232 0,'0'0'53'0,"0"0"-8"16,0 0-11-16,0 0-1 0,0 0 1 16,0 0-2-16,0 0 0 0,0 0-1 15,0 0-7-15,0 0-3 0,-85 7 2 16,85-7-2-16,-1 0 0 0,-2 0-1 16,1 0-2-16,0 4-3 0,0-4 0 0,2 0 1 15,0 2 0-15,2-2 2 16,19 0-3-16,13 0-1 0,9-2 1 15,10-2-1-15,2-3 0 0,3 1-1 16,2 2-2-16,-8-3-3 0,-5 3-2 0,-15 1-3 16,-17 2-1-16,-6 1-1 0,-9 0 0 15,0 0-1-15,0 0 1 0,3 0-2 16,-2 0 1-16,2 0-1 0,-1 0 1 16,-2 0-1-16,2 0 1 0,-2 0-1 15,0 0-1-15,2 0 0 0,-2 0-2 0,0 0-3 16,0 0-9-16,0 0-16 0,0 0-32 15,0 0-92-15,0-5-160 16</inkml:trace>
        </inkml:traceGroup>
        <inkml:traceGroup>
          <inkml:annotationXML>
            <emma:emma xmlns:emma="http://www.w3.org/2003/04/emma" version="1.0">
              <emma:interpretation id="{331E4CAC-F8AC-4E85-BEE3-71D6AE6977BA}" emma:medium="tactile" emma:mode="ink">
                <msink:context xmlns:msink="http://schemas.microsoft.com/ink/2010/main" type="inkWord" rotatedBoundingBox="21288,10321 23076,10398 23019,11712 21231,11634"/>
              </emma:interpretation>
              <emma:one-of disjunction-type="recognition" id="oneOf15">
                <emma:interpretation id="interp19" emma:lang="" emma:confidence="1">
                  <emma:literal/>
                </emma:interpretation>
              </emma:one-of>
            </emma:emma>
          </inkml:annotationXML>
          <inkml:trace contextRef="#ctx0" brushRef="#br0" timeOffset="211516.31">17141 7453 446 0,'0'0'64'15,"0"0"-19"-15,0 0-10 0,0 0-4 0,0 0-2 16,0 0-1-16,0 0-7 0,0 0-1 16,0 0-5-16,0 0-1 0,-23 0-2 15,22 0-3-15,-2 0-3 0,2-2-2 16,1-1-1-16,-3 2-1 0,1-8-1 16,2 1 3-16,-1-9-1 0,1 3-1 15,0-3 1-15,0 3 1 0,0-6 1 16,1-3 0-16,1 6-1 0,5-4 1 15,-1 0-2-15,1 9 0 0,1-8-2 16,-2 10 0-16,3-3 0 0,-4 1 0 0,3-1 1 16,-1 3-1-16,-3-3 0 0,3 1 0 15,-1 1-2-15,-2-2 2 0,3 3-1 16,-2-1 2-16,-4 5-2 0,5-5 1 16,-3 7 1-16,-2-2-1 0,3 2 3 15,-4 4-1-15,0-2 0 0,0 2 1 0,3-2-1 16,-3 2-1-16,2-2-1 0,-2 2 0 15,3-3 0-15,-3 3-1 16,1 0 0-16,2 0 0 0,-3 0 0 16,6 0 0-16,-2 3 1 0,2 9-1 0,5 7 2 15,-5 4-1-15,4 6 3 0,-3 1-2 16,-3 1 2-16,2 3 0 0,-2 2-1 16,-1 0 1-16,0 3-1 0,0 2 0 15,1 4 0-15,0-3-1 0,1 1 0 16,-1-1 0-16,0-4 0 0,-2-2-1 0,2-12 1 15,-1-1-1-15,-2-7-1 0,-1-10-1 16,2 2 1-16,-2-8 0 0,0 0-1 16,0 0-1-16,3 3-1 15,-3-3-1-15,1 4 0 0,-1-3-4 0,3-1-7 16,-2 0-12-16,2 0-19 0,-1 0-24 16,5 0-33-16,-1-5-72 0,-2 2-124 15</inkml:trace>
          <inkml:trace contextRef="#ctx0" brushRef="#br0" timeOffset="211696.42">17253 7752 559 0,'0'0'50'16,"0"0"-12"-16,0 0-10 0,0 0-15 15,0 0-3-15,0 0 0 0,0 0-5 16,0 0-3-16,0 0-4 0,0 0-3 15,129 4-6-15,-102-4-20 0,4-4-52 16,-2-7-120-16,7 0-93 0</inkml:trace>
          <inkml:trace contextRef="#ctx0" brushRef="#br0" timeOffset="211973.49">17953 7035 597 0,'0'0'44'0,"0"0"-3"0,0 0-7 16,126 69-9-16,-99-22-4 0,-4 7-6 15,-3 9 0-15,-9 10-9 0,-4 6 0 16,-5 0-4-16,-2 1 0 0,-9-6-3 0,-6-9 2 15,-4-10-3-15,-1-7 0 0,0-10-1 16,0-7-3-16,5-10-4 0,3-6-20 16,2-5-27-16,5-6-93 0,-3-4-158 15</inkml:trace>
          <inkml:trace contextRef="#ctx0" brushRef="#br0" timeOffset="212235.68">18531 6917 612 0,'0'0'38'16,"0"0"12"-16,132 94-6 0,-85-39-6 15,-4 13-12-15,0 9-14 0,-8 12-3 16,-7 7-6-16,-10 10 1 0,-12 1-3 0,-6 0 2 16,-23-4-2-16,-17-4-4 0,-14-11-5 15,-14-6-40-15,-10-8-255 0,-14-3-34 16</inkml:trace>
        </inkml:traceGroup>
      </inkml:traceGroup>
    </inkml:traceGroup>
  </inkml:traceGroup>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24:59.24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40358442-1950-4B0C-9429-3CF9BC4C5DD4}" emma:medium="tactile" emma:mode="ink">
          <msink:context xmlns:msink="http://schemas.microsoft.com/ink/2010/main" type="writingRegion" rotatedBoundingBox="5383,4686 6349,4686 6349,12763 5383,12763"/>
        </emma:interpretation>
      </emma:emma>
    </inkml:annotationXML>
    <inkml:traceGroup>
      <inkml:annotationXML>
        <emma:emma xmlns:emma="http://www.w3.org/2003/04/emma" version="1.0">
          <emma:interpretation id="{29FB66F3-71AE-4C5D-964D-DD01C2C98787}" emma:medium="tactile" emma:mode="ink">
            <msink:context xmlns:msink="http://schemas.microsoft.com/ink/2010/main" type="paragraph" rotatedBoundingBox="5383,4686 6349,4686 6349,12763 5383,12763" alignmentLevel="1"/>
          </emma:interpretation>
        </emma:emma>
      </inkml:annotationXML>
      <inkml:traceGroup>
        <inkml:annotationXML>
          <emma:emma xmlns:emma="http://www.w3.org/2003/04/emma" version="1.0">
            <emma:interpretation id="{1C91B39E-3D42-4BF2-A484-712F77065123}" emma:medium="tactile" emma:mode="ink">
              <msink:context xmlns:msink="http://schemas.microsoft.com/ink/2010/main" type="line" rotatedBoundingBox="5383,4686 6349,4686 6349,12763 5383,12763"/>
            </emma:interpretation>
          </emma:emma>
        </inkml:annotationXML>
        <inkml:traceGroup>
          <inkml:annotationXML>
            <emma:emma xmlns:emma="http://www.w3.org/2003/04/emma" version="1.0">
              <emma:interpretation id="{F47371E6-A4AC-4472-A030-E268158756EF}" emma:medium="tactile" emma:mode="ink">
                <msink:context xmlns:msink="http://schemas.microsoft.com/ink/2010/main" type="inkWord" rotatedBoundingBox="5383,4686 5741,4686 5741,6121 5383,6121"/>
              </emma:interpretation>
              <emma:one-of disjunction-type="recognition" id="oneOf0">
                <emma:interpretation id="interp0" emma:lang="" emma:confidence="1">
                  <emma:literal/>
                </emma:interpretation>
              </emma:one-of>
            </emma:emma>
          </inkml:annotationXML>
          <inkml:trace contextRef="#ctx0" brushRef="#br0">1505 1360 152 0,'0'0'35'0,"0"0"-11"0,0 0 0 15,0 0 7-15,0 0 6 0,0 0 10 16,0 0 3-16,0 0 6 0,0 0-6 16,0-51-5-16,2 45-8 0,-2 6-7 15,0-8-3-15,0-1-2 0,0-8-7 16,-5 2-4-16,-5 5-5 0,5-1-4 16,-11 5-2-16,2 0-1 0,-4 6 0 15,-6 0 1-15,-3 2-1 0,-7 8 1 16,6 5 0-16,1 4 0 0,4 2 1 0,2 0 2 15,7 4-2-15,1-6 2 0,8 2-1 16,5 3-3-16,0-2 6 0,13 9-5 16,6-3 4-16,2-4-3 0,2-1 0 15,0-5-2-15,4-1 0 0,-1 2 0 16,-2-3-1-16,-2 4 1 0,-1-1-2 0,-6 3 1 16,-7 4 0-16,-6 3-1 15,-2 1 1-15,-5 1 1 0,-9 0-2 16,-5 0 1-16,-2-7-1 0,-2 1 0 15,2-5 0-15,5-6 0 0,4-5 1 0,8-5 0 16,4-4 0-16,-1 0 1 0,-8 0 0 16,3 0-1-16,-1 0-1 0,-3-4-2 15,6-2 0-15,4-1-2 0,0-3 2 16,0 6 1-16,0-1 1 0,13 3 0 16,1 2-1-16,5 15 1 0,4 12-1 0,-8 13 3 15,-5 13-1-15,-10 8 1 16,0 6-2-16,0 4 1 0,-1-2 3 0,-6-6-3 15,7-2 3-15,0-8-4 16,0-7-1-16,7-8 0 0,3-9 1 0,7-5-1 16,3-10-2-16,6 4-8 0,5-9-42 15,14-4-214-15,-1-5-60 0</inkml:trace>
        </inkml:traceGroup>
        <inkml:traceGroup>
          <inkml:annotationXML>
            <emma:emma xmlns:emma="http://www.w3.org/2003/04/emma" version="1.0">
              <emma:interpretation id="{29C153F7-BA33-4C67-9649-C6F37ECD021A}" emma:medium="tactile" emma:mode="ink">
                <msink:context xmlns:msink="http://schemas.microsoft.com/ink/2010/main" type="inkWord" rotatedBoundingBox="5577,11297 6349,11297 6349,12763 5577,12763"/>
              </emma:interpretation>
              <emma:one-of disjunction-type="recognition" id="oneOf1">
                <emma:interpretation id="interp1" emma:lang="" emma:confidence="0">
                  <emma:literal>}</emma:literal>
                </emma:interpretation>
                <emma:interpretation id="interp2" emma:lang="" emma:confidence="0">
                  <emma:literal>G</emma:literal>
                </emma:interpretation>
                <emma:interpretation id="interp3" emma:lang="" emma:confidence="0">
                  <emma:literal>g</emma:literal>
                </emma:interpretation>
                <emma:interpretation id="interp4" emma:lang="" emma:confidence="0">
                  <emma:literal>3</emma:literal>
                </emma:interpretation>
                <emma:interpretation id="interp5" emma:lang="" emma:confidence="0">
                  <emma:literal>{</emma:literal>
                </emma:interpretation>
              </emma:one-of>
            </emma:emma>
          </inkml:annotationXML>
          <inkml:trace contextRef="#ctx0" brushRef="#br0" timeOffset="179310.94">1520 8097 397 0,'0'0'70'0,"0"0"-18"0,0 0-15 0,0 0-8 16,0 0-1-16,0 0-1 0,0 0 0 16,0 0-5-16,0 0-3 0,-59-16-3 15,59 16-1-15,-4 0-1 16,4-1 0-16,-5 1 0 0,5-3 0 0,-1 3-3 16,-2-1-1-16,-3-4-3 0,-1-2 1 15,3 3-2-15,-2 3 0 0,6 1 0 16,0-3-1-16,0 3-1 0,-4-8 1 15,4 2-3-15,-2-1 1 0,0 1 0 16,2 6-2-16,0-8 1 0,0 1-7 0,0-1 5 16,0 2-3-16,0-3 3 0,0 3 1 15,2-2 0-15,0 4-2 0,-2-3 2 16,4 3 1-16,0-2-1 0,1 2 1 16,-4-3 0-16,3 2-2 0,1 0 1 15,3-4-1-15,-3 5 1 0,-1 0 1 0,6-6-1 16,-3 7-1-16,-3-1 1 0,6-3 1 15,-4 5-1-15,-2-2 2 16,9-2-2-16,-8 4 2 0,7-2-3 16,1-2 1-16,-8 3 0 0,6-3-1 0,-4 4 1 15,-1-3 0-15,7 1 1 0,-9 3 1 16,10-4-2-16,-1 0 1 0,-4 4 0 16,-3 1-1-16,1-2 0 0,1 2 0 15,-2 0 0-15,11-4 0 0,-8 4 0 16,-3 0-2-16,11 0 1 0,-9 0 0 0,-2 0 0 15,8 0 2-15,-6 0-2 0,-3 0 0 16,10 6 0-16,-8-2 0 0,3 3 0 16,3-2 1-16,-5 2 0 0,2-1-2 15,-1 3 2-15,1-1-2 0,-3 0 1 16,2 2 4-16,-4 3-4 0,4 0 0 16,-5-1 2-16,5 8-3 0,-5-7 1 15,2 5 4-15,-2-3-4 0,0 0 0 16,-4-1 2-16,6 3-5 0,-2 4 3 15,-1-6 0-15,3 6 1 0,-3-6 1 0,1-1-2 16,-2 1 0-16,2 2 1 0,0 0-2 16,0 0 1-16,1 6 0 0,-4-9 0 15,6 7 0-15,-1-2 0 0,-2-4 0 16,2 4 0-16,-2-9 0 0,4 1 0 16,-3-1-2-16,4-1 2 0,-1 1-1 15,2-3 0-15,2-1 2 0,-6-4 0 16,8 2-1-16,-5-4 2 0,8 0-2 15,6 0 0-15,-9 0 2 0,7-4-1 16,-8 0-1-16,-3-3 2 0,3 1-1 0,-3-2-1 16,2-1 1-16,-11 5-1 0,3 0 0 15,-4 4 1-15,0-2 1 0,0 2-2 16,5-2 2-16,-5 0-2 0,1-1 0 16,-1 2 0-16,0-2-2 0,3 2 2 15,-3-2-1-15,0 1 0 0,1 0 1 0,-1 2-1 16,0-2-2-16,0 2 2 0,0-2 1 15,0 2-1-15,0 0 2 16,0 0-2-16,0 0 1 0,-10 0 0 16,5 0-1-16,-8 0 1 0,-4 4 2 0,7 3-2 15,-12 1-1-15,13-4 1 0,-5 6-1 16,6-4 2-16,-1 4-2 0,0-3 2 16,1 2-2-16,-2-1 1 0,4 3-1 15,-2-1 1-15,0 1-2 0,3-1 4 16,-1 3 0-16,-1-2-2 0,1 1 0 0,-1 0-1 15,1-1 0-15,2 3 1 0,2-8 0 16,-2 5 0-16,1-4 0 16,2 0 0-16,-2 7-2 0,3-5 2 15,0-3 0-15,0 3 0 0,0-1 2 0,0 0-2 16,0 9 0-16,0-1 0 0,0 2 0 16,0 2 0-16,0 2-3 0,4 5 4 15,3-1-1-15,-1-1 0 0,7 2 2 16,-3 0-2-16,3 0 0 0,0-1 1 15,-3 6 4-15,3 1-4 0,0-2 5 0,-3-2-4 16,-2 1-1-16,-2-7 0 0,-3 0-1 16,-3 3 1-16,0-1 0 0,0 6 0 15,-9-4-1-15,-4-2 0 0,-5-1-1 16,-8-3 1-16,-1-4 0 0,-5-1 0 16,-5-5 0-16,-3-3 0 0,-4-6-4 15,2-2-3-15,-5-4-17 0,1-10-43 16,0-10-254-16,3-9-34 0</inkml:trace>
        </inkml:traceGroup>
      </inkml:traceGroup>
    </inkml:traceGroup>
  </inkml:traceGroup>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32:01.55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45EAB1C0-6ED0-47C9-9D3D-FDC22D76D524}" emma:medium="tactile" emma:mode="ink">
          <msink:context xmlns:msink="http://schemas.microsoft.com/ink/2010/main" type="writingRegion" rotatedBoundingBox="2753,2694 33705,2881 33630,15376 2678,15189"/>
        </emma:interpretation>
      </emma:emma>
    </inkml:annotationXML>
    <inkml:traceGroup>
      <inkml:annotationXML>
        <emma:emma xmlns:emma="http://www.w3.org/2003/04/emma" version="1.0">
          <emma:interpretation id="{94BA161F-D351-4FE2-963A-82D821F9CF2F}" emma:medium="tactile" emma:mode="ink">
            <msink:context xmlns:msink="http://schemas.microsoft.com/ink/2010/main" type="paragraph" rotatedBoundingBox="2753,2694 33117,2878 33096,6372 2732,6188" alignmentLevel="1"/>
          </emma:interpretation>
        </emma:emma>
      </inkml:annotationXML>
      <inkml:traceGroup>
        <inkml:annotationXML>
          <emma:emma xmlns:emma="http://www.w3.org/2003/04/emma" version="1.0">
            <emma:interpretation id="{5C463F80-A6F7-48A2-AACE-CABFA44F8354}" emma:medium="tactile" emma:mode="ink">
              <msink:context xmlns:msink="http://schemas.microsoft.com/ink/2010/main" type="line" rotatedBoundingBox="2753,2694 33117,2878 33105,4973 2741,4790"/>
            </emma:interpretation>
          </emma:emma>
        </inkml:annotationXML>
        <inkml:traceGroup>
          <inkml:annotationXML>
            <emma:emma xmlns:emma="http://www.w3.org/2003/04/emma" version="1.0">
              <emma:interpretation id="{4A4BD5DF-F673-44DD-BFB7-A73EB3072B85}" emma:medium="tactile" emma:mode="ink">
                <msink:context xmlns:msink="http://schemas.microsoft.com/ink/2010/main" type="inkWord" rotatedBoundingBox="2749,3499 3343,3503 3339,4108 2745,4104"/>
              </emma:interpretation>
            </emma:emma>
          </inkml:annotationXML>
          <inkml:trace contextRef="#ctx0" brushRef="#br0">166 216 229 0,'0'0'48'0,"0"0"-5"0,0 0-3 16,0 0 0-16,0 0 2 0,0 0-3 0,0 0 0 15,0 0-2-15,0 0-3 0,3-20-3 16,-3 17-2-16,0 1-4 0,0 0-7 16,0 0-4-16,0 0-4 0,0 0-2 15,0-1-3-15,0 2 0 0,0-2-3 16,0 2 1-16,-3-6-1 0,-1 1 0 15,0-1 1-15,2 3 0 0,2 4-1 16,-2-2 1-16,2 2 0 0,-2 0-1 16,-2-2 1-16,4 2-2 0,-4 0-1 15,-2 0 0-15,-3 0 0 0,1 0-1 0,-5 0 0 16,8 4 2-16,1 0 0 0,0 0-1 16,4-4 1-16,-2 0-1 0,2 9 2 15,0-2 1-15,0 1 2 0,0 2 1 16,5-6 2-16,-1 0 1 0,6-1 0 15,3-3 1-15,6-3-2 0,3-11 0 0,0-3-3 16,-8-4 1-16,-5 6-2 16,-1-4-1-16,-3 5 0 0,-5-1 0 15,0 1-2-15,0 1 0 0,-3 0 0 16,-1 9-1-16,-11 0-1 0,-2 4 1 0,-6 0-1 16,-5 12 0-16,2 5 3 0,4 4-2 15,7 0 1-15,2-5 0 0,4 4-3 16,1-6 3-16,6-1-1 0,-1 2 1 15,2-9 1-15,1 2 0 0,0-3 0 16,0 1 0-16,0-2 2 0,4 3 0 0,2-7 2 16,7 0-2-16,5-7-1 0,4-5 0 15,-4-5-3-15,0-2 1 0,-4-4 0 16,3-2 0-16,-7-2-1 16,4-1 1-16,-2 9-2 0,-8 7 2 0,2-1 0 15,-6 6-1-15,4 1 1 0,-2 0-1 16,-2 6-1-16,0-2 0 0,0 2 0 15,-2 0-1-15,-15 0 1 0,-7 8 0 16,-11 11 0-16,8 9 1 0,0 10 1 16,4 3-2-16,2 10 1 0,2 1 1 0,6 3 2 15,7-1 1-15,6-1 2 0,0-7 2 16,15-2-5-16,8-6 4 0,12-8-6 16,11-5 0-16,11-11 1 0,6-5-5 15,5-9-6-15,3-2-15 0,2-14-41 16,-1-11-140-16,-2-2-133 0</inkml:trace>
        </inkml:traceGroup>
        <inkml:traceGroup>
          <inkml:annotationXML>
            <emma:emma xmlns:emma="http://www.w3.org/2003/04/emma" version="1.0">
              <emma:interpretation id="{08879633-1793-498D-927E-1B4B15975CED}" emma:medium="tactile" emma:mode="ink">
                <msink:context xmlns:msink="http://schemas.microsoft.com/ink/2010/main" type="inkWord" rotatedBoundingBox="3668,3609 5342,3619 5338,4211 3665,4200"/>
              </emma:interpretation>
              <emma:one-of disjunction-type="recognition" id="oneOf0">
                <emma:interpretation id="interp0" emma:lang="" emma:confidence="1">
                  <emma:literal/>
                </emma:interpretation>
              </emma:one-of>
            </emma:emma>
          </inkml:annotationXML>
          <inkml:trace contextRef="#ctx0" brushRef="#br0" timeOffset="1156">1045 245 558 0,'0'0'24'0,"0"0"-5"15,0 0-4-15,0 0 1 0,0 0 1 16,-111 90 4-16,105-52 2 0,1 1 0 16,5 0 1-16,0-1-3 0,11-2 0 0,3-4-7 15,3-5-3-15,6-8-6 0,-6-6 1 16,2-6 1-16,-6-4-3 0,4-3 2 16,3-4-2-16,0-15-4 0,3-9-2 15,-9-5 2-15,-1-4-6 0,-9-4 3 16,-4-5-5-16,-3 1-5 0,-11-1 4 15,-5 6 0-15,-2 9 4 0,-2 6 5 16,9 10 1-16,2 7 1 0,-2 6 1 16,8 2-1-16,-7 0-1 0,0 0 0 15,9 4-1-15,-2 9 1 0,6 1 0 0,0 5 4 16,10 7-2-16,8-9 0 0,6-3 0 16,6-6-2-16,6-4 1 0,1-2-2 15,2-2 0-15,1 0-1 0,-3-4 1 16,3-4-1-16,-4 0 1 0,-5 0 0 15,1-4-1-15,-5 4 1 0,-1-2 0 0,-2-3 0 16,-3 2 1-16,2 0-1 16,-5 1 0-16,-4 0-1 0,3 0 0 15,0-3 0-15,-1 2-1 0,0-1-1 16,-6 6 1-16,3-3 1 0,-1 1 0 0,-2 0 3 16,0-1-1-16,-5 5 2 0,2 1 0 15,-7 3 1-15,0-1 0 0,0 1 1 16,1 0-1-16,2-3 0 0,-3 3-1 15,2 0 0-15,-2-2 0 0,0 2 0 16,0-2-2-16,4 2 1 0,-4 0 0 0,0 0-2 16,0 0 0-16,0 0 0 0,4 0-1 15,-4 4 2-15,0 16 0 0,0 5 2 16,0 9-1-16,-4 1 4 16,4 6-2-16,-4-2 3 0,4 5 0 0,0 2 1 15,0 3 2-15,0-3-5 0,4-2 3 16,6-4-5-16,1-2 0 0,-1-9-1 15,3-2-1-15,-4-10 2 0,-3-6-2 16,-2-8 3-16,-4-3-2 0,4 0 1 16,5-7 1-16,4-10-1 0,1-15-1 0,0-8-1 15,-1-4-4-15,6-4 2 0,-1 4-2 16,2 1 3-16,0 8-1 0,-2 6 2 16,0 11 1-16,-9 8 0 0,4 7 1 15,-8 0 0-15,8 3-1 0,6 0 2 16,1 10-3-16,0 9 1 0,-3 4 0 15,2 0-2-15,-2 3 1 0,-3-4-1 16,-5-4-1-16,-1-2 0 0,1-3 0 16,-5-6 0-16,1-2 4 0,-5-5-4 15,0 0 6-15,4 0-7 0,6-3-2 0,4-12 3 16,3-8-4-16,5-2 4 0,-2 3-1 16,1 3 2-16,-3 7 0 0,0 6 0 15,4 6 2-15,-2 0-2 0,5 12-1 16,3 9 1-16,-1 8-4 0,-1 8 0 15,1 0-7-15,4 3-37 0,2-7-116 0,6-2-175 16,-2-11-22-16</inkml:trace>
        </inkml:traceGroup>
        <inkml:traceGroup>
          <inkml:annotationXML>
            <emma:emma xmlns:emma="http://www.w3.org/2003/04/emma" version="1.0">
              <emma:interpretation id="{36599E1D-598F-4A8B-8ABA-FAE673727E2F}" emma:medium="tactile" emma:mode="ink">
                <msink:context xmlns:msink="http://schemas.microsoft.com/ink/2010/main" type="inkWord" rotatedBoundingBox="5742,3346 9281,3367 9275,4260 5736,4239"/>
              </emma:interpretation>
              <emma:one-of disjunction-type="recognition" id="oneOf1">
                <emma:interpretation id="interp1" emma:lang="" emma:confidence="1">
                  <emma:literal/>
                </emma:interpretation>
              </emma:one-of>
            </emma:emma>
          </inkml:annotationXML>
          <inkml:trace contextRef="#ctx0" brushRef="#br0" timeOffset="3656.53">5278 527 523 0,'0'0'69'0,"0"0"-8"0,0 0-20 0,0 0-17 15,0 0-8-15,0 0-12 0,0 0 2 16,136-27-6-16,-100 0 2 0,2-4 0 15,-2-4-2-15,-3-3-1 0,-3-4 0 16,-5 1-1-16,-5 0-1 0,-9 12 3 16,-7 0-2-16,-4 5 3 0,0 12 1 15,-14-2-1-15,-9 14 2 0,-8 5 3 0,-9 19 4 16,0 11 4-16,4 9 5 0,4 8 1 16,11-1 0-16,11 2-4 0,10-3-2 15,4-4 1-15,23-5-8 0,9-10 2 16,6-5-7-16,6-8-4 0,2-11-3 15,3-7-11-15,-3 0-19 0,-2-17-37 0,-7-2-86 16,1-8-164-16</inkml:trace>
          <inkml:trace contextRef="#ctx0" brushRef="#br0" timeOffset="4013.06">6081 73 694 0,'0'0'45'16,"0"0"-3"-16,107 64-13 0,-65-18-10 15,-2 6-8-15,-4 10-5 0,-8 0-3 16,-6 3 0-16,-8-1 3 0,-10-6-5 16,-4-3 4-16,-10-9-2 0,-8-4 0 0,-4-11 3 15,4-10-1-15,-1-8 5 0,-2-9-3 16,3-6-1-16,0-14 3 0,8-16-2 16,10-11-1-16,0-9-1 0,15-7-8 15,11-6 2-15,10-4-6 0,4-3-6 16,9-1-14-16,1 2-45 0,0-1-245 15,0 12-31-15</inkml:trace>
          <inkml:trace contextRef="#ctx0" brushRef="#br0" timeOffset="1777.88">2998-155 742 0,'0'0'45'0,"0"0"-7"0,0 0-16 16,0 0-13-16,0 0-4 16,0 0-3-16,0 0 2 0,0 0 1 15,0 0 1-15,68 111-1 0,-58-49 0 16,1 10-1-16,-2 6 0 0,-3 2-1 0,6-7-1 16,-6-4-3-16,3-8 0 0,-5-6 2 15,0-9-2-15,-4-11 3 0,0-9-3 16,0-11-3-16,0-9-5 0,0 3-10 15,0-9-22-15,0 0-43 0,0 0-82 16,-4-17-158-16</inkml:trace>
          <inkml:trace contextRef="#ctx0" brushRef="#br0" timeOffset="2235.9">3092 496 476 0,'0'0'75'0,"0"0"-15"0,0 0-14 16,0 0-6-16,0 0-2 0,55-112-5 16,-20 94-3-16,6 0-3 0,8 5-6 15,5-1-2-15,3 6-4 0,-6 2-4 16,-1 6-6-16,-12 0-3 0,-9 3-1 15,-6 10 1-15,-7 8-3 0,-11 8-1 16,-5-1 1-16,-4 6-2 0,-19 2 2 16,-13-1 3-16,-8-1-2 0,-6-3 2 15,-3-4-2-15,-2-3-3 0,5-7 1 16,2-5-1-16,8-9-2 0,11-3-1 0,3 0-10 16,13-1-16-16,8-11-22 0,2-9-43 15,6-1-101-15,15-5-112 0</inkml:trace>
          <inkml:trace contextRef="#ctx0" brushRef="#br0" timeOffset="2712.94">3873-122 647 0,'0'0'8'0,"0"0"-3"16,0 0-5-16,0 0-2 0,0 0-5 15,0 0 1-15,0 0-3 0,0 0-4 16,0 0-11-16,0 0-39 0,73 54-91 0,-52-30-116 16</inkml:trace>
          <inkml:trace contextRef="#ctx0" brushRef="#br0" timeOffset="2553.48">3949 299 705 0,'0'0'29'0,"0"0"-4"0,0 0-8 0,0 0-3 16,0 0-3-16,0 0-1 0,0 0-5 15,1 127-2-15,3-98 0 0,1 0-5 16,-1 1 0-16,0-11-12 0,1-3-24 16,0-7-37-16,2-4-132 0,-1-2-106 15</inkml:trace>
          <inkml:trace contextRef="#ctx0" brushRef="#br0" timeOffset="3152.64">4286 282 669 0,'0'0'40'0,"0"0"-2"0,0 0-10 15,0 0-11-15,0 0-9 0,109 10-2 16,-92 19 0-16,-2 5-2 0,-7 8 0 16,-3 3 1-16,-5-3-4 0,0 3 2 15,0-5-3-15,-5-4 0 0,1-13 1 16,0-8-1-16,4-9 0 0,0-6 1 15,0 0 2-15,0 0-1 0,0 0 1 16,0-21-2-16,3-11 0 0,9-12-5 16,7 1 5-16,8 1-4 0,9 3 5 15,1 8 2-15,8 7 3 0,3 3 3 0,-2 10-1 16,-2 2 1-16,-4 9-3 0,-7 0-2 16,-7 14-1-16,-4 6-3 0,-8 4 0 15,0 4-2-15,-5 4 1 0,-1-1 0 16,2 1-7-16,2-3-3 0,-4-6-16 15,-6-10-27-15,8-3-45 0,-3-7-186 0,-3 2-41 16</inkml:trace>
        </inkml:traceGroup>
        <inkml:traceGroup>
          <inkml:annotationXML>
            <emma:emma xmlns:emma="http://www.w3.org/2003/04/emma" version="1.0">
              <emma:interpretation id="{AD3F145F-855F-45DA-8B84-DEBE183D53E2}" emma:medium="tactile" emma:mode="ink">
                <msink:context xmlns:msink="http://schemas.microsoft.com/ink/2010/main" type="inkWord" rotatedBoundingBox="10242,2739 14566,2766 14553,4861 10230,4835"/>
              </emma:interpretation>
              <emma:one-of disjunction-type="recognition" id="oneOf2">
                <emma:interpretation id="interp2" emma:lang="" emma:confidence="1">
                  <emma:literal/>
                </emma:interpretation>
              </emma:one-of>
            </emma:emma>
          </inkml:annotationXML>
          <inkml:trace contextRef="#ctx0" brushRef="#br0" timeOffset="11715.99">11024 346 424 0,'0'0'79'0,"0"0"-12"16,0 0-17-16,0 0-6 0,0 0-2 15,0 0-4-15,0 0-7 0,0 0-8 16,0 0-6-16,0 0-7 0,54 33-4 16,-32-43-1-16,5-4-2 0,-4-3 0 15,-2-2-2-15,-2-3 1 0,-5-2-2 0,-1-4 0 16,-3-3 0-16,-1 0 1 0,-5 7-1 16,-1-1 1-16,-2 8-1 0,-1 9 0 15,3 0-1-15,-3 4 1 0,-11 4 0 16,-8 0-1-16,-8 10 2 0,1 17 2 15,-1 11 3-15,2 4 3 0,4 2 4 0,11 2-2 16,1-4 2-16,9-2-1 16,0-4-4-16,9-3-2 0,7-5-2 15,8-6 0-15,5-6-7 0,5-4-1 16,2-7-14-16,1-5-27 0,3 0-41 0,-3-13-136 16,2 2-116-16</inkml:trace>
          <inkml:trace contextRef="#ctx0" brushRef="#br0" timeOffset="11912.02">11715 483 793 0,'0'0'45'16,"0"0"-15"-16,0 0-4 0,0 0-12 0,99 120-2 15,-99-87-5-15,0 3-3 0,-17 4-1 16,-8 2-3-16,-11 0-1 0,-11 0-3 15,-7-2-7-15,-6-4-26 0,1-4-98 16,2-10-197-16,11-5-28 0</inkml:trace>
          <inkml:trace contextRef="#ctx0" brushRef="#br0" timeOffset="4556.54">7847-759 548 0,'0'0'23'0,"0"0"12"0,-115 69 9 15,72-7 3-15,2 25-2 0,1 27-11 16,3 22-6-16,2 21-10 0,8 12-10 15,13 4-2-15,11-5-1 0,7-8-5 16,26-11 2-16,16-11-3 0,21-9-8 16,22-12-18-16,11-12-83 0,18-13-205 15,6-20-22-15</inkml:trace>
          <inkml:trace contextRef="#ctx0" brushRef="#br0" timeOffset="9960.68">8146 341 440 0,'0'0'58'0,"0"0"-14"0,0 0-13 15,0 0-7-15,0 0-3 0,0 0-1 16,0 0-1-16,0 0-1 0,0 0 0 16,0 0-2-16,-13-24-2 0,9 17-1 0,4 0 0 15,-2 1 0-15,-1-1 0 0,2-1-3 16,-2 1 1-16,2 1-4 16,-2-1-1-16,3 7-1 0,-2-1 1 0,2-8-1 15,0 1-2-15,0-1 2 0,0-6-2 16,0 9 2-16,0-2 0 0,0 2 0 15,0-1 0-15,2 1 0 0,5-6 0 16,-1 0-1-16,-6 8-1 0,10-6 0 16,-6 6-2-16,8-4 1 0,2-5 0 0,-4 6 0 15,6-3 0-15,-6 4-1 0,2-1 0 16,-2 3 1-16,5 0 0 0,1 0 0 16,-11 2 0-16,8 2-1 15,-4 0 0-15,-4 0-1 0,10 0 0 0,-8 0 1 16,6 0-1-16,-2 4 0 0,2 2 0 0,-1 1 0 15,-1 1-1-15,0 0 1 16,0 3 1-16,1-3-1 0,-3 2 1 16,1-1-1-16,-1 2-1 0,1 6 1 15,-3-7 0-15,1 9 0 0,-6-7 1 0,2 3-1 16,0 2 0-16,-4-3 0 0,2 3 0 16,-2 0 0-16,3-2 2 0,-3-7-2 15,0 10 0-15,0-11 0 0,0 8-2 16,-5 2 2-16,-3-4 1 0,-1 6 1 15,1-7 0-15,-7 6-1 0,10-10 0 0,-8 0-1 16,1 1 1-16,2-3 0 0,-3 2 0 16,8-6 0-16,0 3 0 15,0-4-1-15,-3 1 0 0,3 0 1 16,0 1 0-16,5-3 1 0,0 0-1 0,0 0 0 16,0 0 2-16,-2 1-1 0,0-1 0 15,-1 0-1-15,2 0-2 0,-3 0 2 16,4-4-2-16,-5-6 2 0,5-9-1 15,0-8 0-15,0 0-1 0,0-9 2 16,9 4-2-16,1 5 1 0,1 4 1 0,1 3-1 16,3 0-1-16,0 3 1 0,2 2 0 15,2 1 2-15,-1 1 2 0,4 0-1 16,1 1-1-16,-6 3 0 16,3 3-1-16,-7 2 1 0,4 2-2 0,4 2 0 15,-2 0 1-15,4 8-2 0,-2 9 1 16,-5 7 0-16,1 0 1 0,-3 5-1 15,2 4 2-15,-6-2-2 0,-1 0-1 16,-1-1 1-16,-3-7 0 0,-1-2-1 16,0-6 2-16,-4-6-2 0,2-1-1 0,-2-8-1 15,0 0-4-15,0 0-10 0,3 1-16 16,-3-1-42-16,5 0-86 0,5-8-163 16</inkml:trace>
          <inkml:trace contextRef="#ctx0" brushRef="#br0" timeOffset="11051.98">9400 223 612 0,'0'0'45'0,"0"0"-9"0,0 0-7 0,0 0-10 16,0 0-6-16,0 0-3 0,0 0-3 15,0 0-1-15,0 0 0 0,-135-81 1 16,108 109 0-16,2 6 0 0,4 3 2 15,2 4 1-15,7-2 3 0,3 1-2 16,8-4 0-16,1-3-2 0,0-5-1 0,1-6-3 16,12-9 2-16,-5-1-2 0,2-8-1 15,12 0-1-15,-3-4-1 16,6-7-1-16,-2-10 1 0,0-8-2 0,-4-4 0 16,6-5-1-16,-2 1 0 0,0 1 2 15,-1 3-1-15,-8 8 2 0,-4 8-1 16,-6 9 2-16,-4 4-1 0,0-3 0 15,0 3-1-15,5 0-1 0,2 7-2 16,0 10 3-16,1 6 0 0,1 5 1 16,4-1 1-16,1-2-3 0,5-3 0 0,2-2-1 15,5-5 0-15,1-6 0 0,-8-4 1 16,7-5 0-16,-3 0 0 0,-1-9 0 16,4-9-3-16,-6-4 3 0,-7-3-2 15,1-4 2-15,-2 0 0 0,-2-3 0 16,0 1-1-16,-2 1 1 0,4 3 1 15,-5 6 0-15,2 0 0 0,2 4 1 16,-5 5-1-16,4-5 1 0,-3 6-2 16,-3 7 2-16,2-6 0 0,-2 5 0 15,-1 1-2-15,-1 0 1 0,-2 4 0 0,0-2 0 16,0 2 0-16,4-2-1 0,-4 0 0 16,1 2 1-16,-1-3-1 0,0 3 2 15,3-1-2-15,-3 1 0 0,0 0 0 16,2-3 1-16,-2 3 1 0,3 0 0 15,-3-1-1-15,1 1 0 0,-1 0-1 0,3 0 0 16,-3 0 1-16,0 0-1 16,1 0 1-16,-1 0-1 0,0 0 0 15,3 0-2-15,-1 1 1 0,2 12 1 16,0 8 1-16,2 6-1 0,1 1 1 0,-1 3 0 16,1 4-1-16,-1-1 0 0,-1 4 1 15,2 3-1-15,-2-2 1 0,-1-1-1 16,-3-3-1-16,2-8 5 0,-3-2-5 15,2-8 4-15,-2-8-2 0,0 2-1 16,0-11 0-16,0 0 3 0,0 0-1 0,0 0-3 16,0 0 3-16,4-17-4 15,0-12 2-15,6-12 0 0,2-2-2 0,4 0 1 16,4 1 0-16,0 7 0 16,5 5 2-16,3 7 0 0,-10 7 1 0,1 7 1 15,-6 5 0-15,2 4-3 0,1 0 1 16,1 14 0-16,1 7 0 0,-4 6 1 15,-4 1-1-15,-2 2-1 0,-3-8 0 16,-2 5 0-16,-2-11 0 0,-1 3 0 16,3 2 0-16,-3-13-1 0,0 2 1 0,0-10-3 15,0 0 3-15,0 0 1 0,0 0-1 16,1 0 2-16,4 0-3 0,0-18 1 16,7-5-2-16,2-3 2 0,-1 9-1 15,4 5 1-15,-7 6 1 0,4 1-1 16,9 1 0-16,-3 4-1 0,5 6 0 15,-2 12 1-15,-3 5-2 0,0 3-2 16,-2 4-3-16,2 0-11 0,-1 0-23 16,-2-2-52-16,3-3-167 0,-7-5-84 15</inkml:trace>
        </inkml:traceGroup>
        <inkml:traceGroup>
          <inkml:annotationXML>
            <emma:emma xmlns:emma="http://www.w3.org/2003/04/emma" version="1.0">
              <emma:interpretation id="{F1A6A50D-7A2C-4536-BF5A-A234E38A02D9}" emma:medium="tactile" emma:mode="ink">
                <msink:context xmlns:msink="http://schemas.microsoft.com/ink/2010/main" type="inkWord" rotatedBoundingBox="15715,3350 17828,3362 17824,4149 15710,4136"/>
              </emma:interpretation>
              <emma:one-of disjunction-type="recognition" id="oneOf3">
                <emma:interpretation id="interp3" emma:lang="" emma:confidence="1">
                  <emma:literal/>
                </emma:interpretation>
              </emma:one-of>
            </emma:emma>
          </inkml:annotationXML>
          <inkml:trace contextRef="#ctx0" brushRef="#br0" timeOffset="16577.11">13036 462 448 0,'0'0'56'15,"0"0"-9"-15,0 0-9 16,0 0-6-16,0 0-4 0,0 0-6 16,0 0-7-16,0 0-4 0,0 0-2 15,0 0 1-15,70 9-2 0,-37-9-2 0,-2 0-3 16,4 0-1-16,-4-3-2 0,2-3-3 15,-1-1-1-15,2 3-3 0,-3-2-1 16,1 3-3-16,-11-2 0 0,2-2-1 16,-8 5 2-16,-7 0 1 0,6-2 3 15,-6 2 3-15,-3 0 1 0,1 2 1 0,-2-4 1 16,3 2 0-16,3-6 0 0,0 1 2 16,-1-1-1-16,0 1 1 0,-5 4 2 15,5-7 3-15,-5 7 4 16,0-2 1-16,0 3 1 0,-4 2 0 0,0-2 0 15,5 2-3-15,0 9 0 0,3 9-1 16,-1 10-5-16,0-1 0 0,-1 2 0 16,-4 0-3-16,3 3-1 0,-1-9-7 15,-1 0-7-15,4-7-16 0,-5-6-33 16,5 7-73-16,-6-12-161 0</inkml:trace>
          <inkml:trace contextRef="#ctx0" brushRef="#br0" timeOffset="16746.01">13671 44 682 0,'0'0'44'16,"0"0"-11"-16,0 0-6 15,0 0-9-15,0 0-9 0,0 0-6 16,0 0-4-16,0 0-1 0,0 0-2 16,0 0-2-16,-7-36-5 0,7 36-14 0,0 0-21 15,11 10-38-15,2 7-104 0,3 7-113 16</inkml:trace>
          <inkml:trace contextRef="#ctx0" brushRef="#br0" timeOffset="17384.91">14129 412 459 0,'0'0'54'0,"0"0"-20"0,0 0-14 16,0 0-8-16,0 0-2 0,0 0 1 15,0 0 5-15,0 0 3 0,0 0 0 16,0 0 4-16,-14 2-3 0,14-2 1 0,-3 0-3 16,3 0-1-16,-2 0-3 0,2 0-2 15,0 0 1-15,0 0-7 0,0 0 0 16,0 0-1-16,0 0-4 0,11-2 3 15,3-9 0-15,-1 0-1 0,4 1 1 16,-3-2-2-16,-5 3 0 0,5-6-1 16,-1 1 1-16,-4 3-1 0,3-5 2 15,0 0-3-15,-5 6 1 0,3-6 0 16,-3 4-1-16,-5 7 0 0,2-2 1 16,-4-1-1-16,0-1 0 0,0 1-1 0,0 2 0 15,0 0 0-15,0 2 0 0,-4-1 0 16,2 1 0-16,2 4-1 0,-3-2 1 15,-1 2 0-15,-2 0 0 0,-1 6 0 16,3 11 1-16,4 4 1 0,0 8 1 16,11 3 1-16,4 1 0 0,-1 1 2 0,2-2-3 15,-6 1 1-15,-2-2-1 0,-6 0-1 16,-2 2 4-16,-6-4-6 16,-8-1 6-16,-6-4-5 0,1-4 0 15,5-6-3-15,4-7-2 0,5-3-7 0,5-4-21 16,-2 0-33-16,2 0-86 0,4-14-164 15</inkml:trace>
          <inkml:trace contextRef="#ctx0" brushRef="#br0" timeOffset="17926.21">14780 459 712 0,'0'0'63'0,"0"0"-16"0,0 0-24 15,0 0-13-15,0 0-5 0,113-62-3 16,-73 47-6-16,-4 1-22 0,4 1-49 16,-4-1-234-16,1 3-35 0</inkml:trace>
          <inkml:trace contextRef="#ctx0" brushRef="#br0" timeOffset="17773.04">14893-48 616 0,'0'0'35'0,"0"0"-8"0,0 0-5 0,0 0-5 16,0 0 1-16,0 0 3 15,3 130-3-15,6-71 0 0,-2 0-4 16,1-1-3-16,0-1-2 0,0-4-4 16,-2-6-2-16,0-3 2 0,-2-3-5 0,0-14 3 15,-4-2-4-15,3-8 0 0,-3-11-1 16,0 3-5-16,0-9-15 0,0 0-30 15,0 0-57-15,0 0-147 0,0-18-58 16</inkml:trace>
          <inkml:trace contextRef="#ctx0" brushRef="#br0" timeOffset="16005.26">13026 128 422 0,'0'0'50'0,"0"0"-4"15,0 0-9-15,0 0-7 0,0 0-5 16,0 0-3-16,0 0-2 0,-42-111 0 15,42 94-3-15,0 0 0 0,0 3 3 16,-3-3-4-16,3 0 1 0,0 8 1 16,-1-6-1-16,1 7-3 0,-3 0-3 0,2-7-2 15,1 7-2-15,-3-1 1 0,3 3 0 16,0 6 0-16,-2-2-1 16,2 2-2-16,0-2-2 0,0-1-1 15,0 2-2-15,0 1 0 0,0 0 1 0,0 4 0 16,0 19 2-16,0 15 0 0,0 14 1 15,0 5 1-15,5 2 2 0,-1 4-2 16,2-2 1-16,2-1-3 0,-2-3 2 16,1-4-2-16,2-5-1 0,-4-4 2 15,0-3-5-15,-1-17 4 0,-4-7-3 0,4-9-1 16,-4-8 0-16,0 0 0 0,0 0 1 16,0 2-5-16,2 1-8 0,-2-3-12 15,0 0-20-15,0 0-29 0,0-5-34 16,0-9-106-16,-6 1-97 0</inkml:trace>
        </inkml:traceGroup>
        <inkml:traceGroup>
          <inkml:annotationXML>
            <emma:emma xmlns:emma="http://www.w3.org/2003/04/emma" version="1.0">
              <emma:interpretation id="{A1E3CD84-844F-46BB-8324-16C1A58EC898}" emma:medium="tactile" emma:mode="ink">
                <msink:context xmlns:msink="http://schemas.microsoft.com/ink/2010/main" type="inkWord" rotatedBoundingBox="18535,3121 21009,3135 21001,4405 18528,4390"/>
              </emma:interpretation>
              <emma:one-of disjunction-type="recognition" id="oneOf4">
                <emma:interpretation id="interp4" emma:lang="" emma:confidence="1">
                  <emma:literal/>
                </emma:interpretation>
              </emma:one-of>
            </emma:emma>
          </inkml:annotationXML>
          <inkml:trace contextRef="#ctx0" brushRef="#br0" timeOffset="20453.82">17021-172 478 0,'0'0'37'0,"0"0"-9"0,0 0-4 0,0 0-2 16,-123 73 3-16,85-21-1 0,2 16 4 15,7 5 1-15,8 5 2 0,11-1-4 16,5-1-1-16,5-4-5 0,18-7-8 16,6-8-4-16,7-7-6 0,9-7-6 15,2-10-2-15,2-8-15 0,3-6-35 0,-4-10-133 16,2-5-133-16</inkml:trace>
          <inkml:trace contextRef="#ctx0" brushRef="#br0" timeOffset="21106.46">17293 231 719 0,'0'0'58'16,"0"0"-15"-16,0 0-21 0,0 0-13 15,0 0-2-15,0 0-7 0,0 0 0 16,132-48-2-16,-101 41-6 0,-5 3-9 0,-3 0-29 16,4 2-50-16,-8-1-164 0,11 3-69 15</inkml:trace>
          <inkml:trace contextRef="#ctx0" brushRef="#br0" timeOffset="20924.64">17358-51 503 0,'0'0'51'0,"0"0"-19"0,0 0-12 0,0 0-2 15,0 0 4-15,0 0 3 0,0 0 1 16,-18 156 0-16,17-103-2 16,1-3-3-16,0-2-4 0,0-1-4 15,0-9-3-15,4-3-6 0,9-7 2 0,1-6-2 16,5-5-1-16,4-7 0 0,7-8-4 15,3-2-1-15,1-4-6 0,-1-5-8 16,-3-9-14-16,-4 1-17 0,-2-1-29 16,-5-3-68-16,-3 4-153 0</inkml:trace>
          <inkml:trace contextRef="#ctx0" brushRef="#br0" timeOffset="20056.86">15791-253 531 0,'0'0'79'0,"0"0"-22"16,0 0-18-16,0 0-10 0,0 0-5 15,0 0-7-15,0 0-3 0,0 0-3 16,0 0-6-16,8-46-1 0,-2 46 0 16,1 0-3-16,3 4 2 0,-1 2 1 0,-4 8-1 15,4 7 1-15,-5 0-1 0,3 10 2 16,-1-1-2-16,-2 1 1 0,1 3-2 15,0-1 0-15,3 3-1 0,-3 0 0 16,5 0 0-16,-3-1 0 0,2 3-1 16,-5 0 1-16,1 0 0 0,-5-1 0 0,0 4-1 15,0-2 3-15,0-1-3 16,-5 0-2-16,-2-4 2 0,1-1 2 16,-1 0 1-16,3 0-1 0,-2-2 3 15,6-8-4-15,0 2 1 0,0-1 0 0,0-7 0 16,0 8 1-16,0 2 0 0,0-10-1 15,0 10-2-15,0-11 0 0,0 3 1 16,0 0 0-16,0-2 0 0,-1 2 0 16,1-11 0-16,0 1-1 0,0-3 1 15,0 3 1-15,0-3 2 0,0 6 3 0,0-6 0 16,10 1 0-16,8 2 1 0,8-8-3 16,10 2 0-16,5-3-1 15,5 0-1-15,6-7 0 0,-1-1-1 0,1-3-2 16,-9 3-1-16,-12 4-1 0,-11 0-1 15,-13 4-3-15,-7 0-3 0,0 0-6 16,0 0-2-16,3 0-6 0,-1 0-10 16,1 0-19-16,-3 0-39 0,1 0-116 15,-1 0-110-15</inkml:trace>
          <inkml:trace contextRef="#ctx0" brushRef="#br0" timeOffset="19372.96">15965-358 349 0,'0'0'63'0,"0"0"-19"16,0 0-17-16,0 0-8 0,0 0-6 0,0 0-3 16,0 0 0-16,0 0-1 0,0 0 3 15,0 0 0-15,-44-10 2 0,35 7 1 16,3 3-1-16,-2 0-2 15,-1 0 1-15,1 0-2 0,-1 0 2 0,1 0-2 16,2 0-1-16,-3 0 2 0,3 0-4 16,6 0 4-16,-2 0 1 0,2 0-1 15,-2 0 1-15,-1 0 1 0,2 0-3 16,-2 0 3-16,2 0-2 0,-2 0-2 16,1 0-1-16,2 3 0 0,0-3-1 0,0 2 1 15,0-1-1-15,17 4-1 0,8 0 0 16,13 1-1-16,7-4 0 0,5-2-1 15,9 0 1-15,5 0-1 0,3 0-1 16,-1-2-1-16,-7-4-1 0,-6 1-1 16,-20 0-2-16,-12 4 1 0,-11 1 0 0,-10 0-2 15,0-2 2-15,0 2-3 0,3 0 0 16,-2-3 1-16,2 3-1 16,-1-1-4-16,-2 1-5 0,3-2-9 15,-3 2-14-15,0 0-27 0,0-2-50 0,0 2-135 16,0 0-66-16</inkml:trace>
          <inkml:trace contextRef="#ctx0" brushRef="#br0" timeOffset="21391.96">17883 261 708 0,'0'0'38'0,"0"0"-4"16,0 0-11-16,0 0-7 16,-6 108-8-16,3-84-2 0,3 1-3 15,-1 5-1-15,-2-3 3 0,3 3-7 0,0-4 2 16,0-7-10-16,0 0-18 0,4 3-31 15,3-8-75-15,8 3-178 0</inkml:trace>
          <inkml:trace contextRef="#ctx0" brushRef="#br0" timeOffset="21573.1">18210 557 720 0,'0'0'33'0,"0"0"-1"0,0 0-6 16,0 0-11-16,0 0-7 0,49 113-7 16,-55-81-1-16,-14 7-7 0,-4 1-11 15,-10-2-41-15,-2-4-128 0,-6-7-137 16</inkml:trace>
        </inkml:traceGroup>
        <inkml:traceGroup>
          <inkml:annotationXML>
            <emma:emma xmlns:emma="http://www.w3.org/2003/04/emma" version="1.0">
              <emma:interpretation id="{B6FDA8EC-3016-4939-8A09-88A25B743513}" emma:medium="tactile" emma:mode="ink">
                <msink:context xmlns:msink="http://schemas.microsoft.com/ink/2010/main" type="inkWord" rotatedBoundingBox="21480,3382 23325,3394 23318,4562 21473,4551"/>
              </emma:interpretation>
              <emma:one-of disjunction-type="recognition" id="oneOf5">
                <emma:interpretation id="interp5" emma:lang="" emma:confidence="1">
                  <emma:literal/>
                </emma:interpretation>
              </emma:one-of>
            </emma:emma>
          </inkml:annotationXML>
          <inkml:trace contextRef="#ctx0" brushRef="#br0" timeOffset="23089.51">19371 369 561 0,'0'0'81'0,"0"0"-18"0,0 0-17 16,0 0-13-16,0 0-9 0,0 0-4 0,0 0-4 15,0 0-2-15,0 0-6 0,0 86-2 16,0-52 2-16,0-4-6 0,0-7 3 16,0 1-7-16,-3-6 0 0,3-1-2 15,-1 0-4-15,1-9-5 0,0 7-20 16,0-9-24-16,0 0-43 0,0 2-99 0,0-8-114 16</inkml:trace>
          <inkml:trace contextRef="#ctx0" brushRef="#br0" timeOffset="23329.76">19753-112 736 0,'0'0'54'0,"0"0"-17"15,139 78-11-15,-103-27-10 0,-12 12-3 16,-5 6-6-16,-8 6-2 0,-11 5-2 16,0 0-1-16,-13 4 0 0,-8-3-6 0,-4-1-1 15,-6 3-15-15,-8-3-44 16,-5-5-181-16,-8-9-98 0</inkml:trace>
          <inkml:trace contextRef="#ctx0" brushRef="#br0" timeOffset="24066.13">20576 767 760 0,'0'0'10'0,"0"0"5"15,0 0-1-15,0 0-6 0,0 0-2 16,0 0-4-16,0 0-1 0,-24 134-3 16,21-100-7-16,-10-3-24 0,-3 3-45 15,-11-2-203-15,-5-3-47 0</inkml:trace>
          <inkml:trace contextRef="#ctx0" brushRef="#br0" timeOffset="22668.92">18882 180 447 0,'0'0'50'0,"0"0"-11"0,0 0-19 16,0 0-9-16,0 0-6 0,0 0-2 15,0 0 0-15,0 0 0 0,0 0 1 0,0 0 0 16,-16-4-1-16,16-2 1 0,0-1-2 15,4 3 2-15,0 0 3 0,-4 4 1 16,0-2 2-16,0 2-4 0,3 0 0 16,-3 0-3-16,0 0 0 0,0 9 2 15,-7 8 1-15,-1 0-1 0,-1-1 1 0,3-4-1 16,5-5 0-16,-2 1 2 0,3-8 2 16,-1 0 1-16,1 0 3 0,0 2-2 15,0-2-3-15,11 0-3 0,6-12-2 16,2-9 1-16,-2-2-2 0,-4-4 0 15,0-3 0-15,-3 1-1 0,-2 7 0 16,-3 8 3-16,-5-1-2 0,0 6 2 16,0-3-2-16,-5-1-1 0,-8 9-1 15,-8 4 0-15,-2 4 0 0,-6 16 2 16,2 7 1-16,1 6 2 0,4 7 3 0,3 2 2 16,3-2 0-16,6 2-1 0,2-3 1 15,6-4-3-15,2-4 0 16,0-1 0-16,9-8-1 0,5-2-2 0,-4-7-1 15,9-6-2-15,2-3-2 0,5-1-11 16,11-1-28-16,3-2-76 0,2 0-205 0,-4 0-14 16</inkml:trace>
        </inkml:traceGroup>
        <inkml:traceGroup>
          <inkml:annotationXML>
            <emma:emma xmlns:emma="http://www.w3.org/2003/04/emma" version="1.0">
              <emma:interpretation id="{E786EFB1-84E2-490E-ACC8-60DC1054204D}" emma:medium="tactile" emma:mode="ink">
                <msink:context xmlns:msink="http://schemas.microsoft.com/ink/2010/main" type="inkWord" rotatedBoundingBox="24057,3333 28266,3359 28258,4746 24049,4721"/>
              </emma:interpretation>
              <emma:one-of disjunction-type="recognition" id="oneOf6">
                <emma:interpretation id="interp6" emma:lang="" emma:confidence="1">
                  <emma:literal/>
                </emma:interpretation>
              </emma:one-of>
            </emma:emma>
          </inkml:annotationXML>
          <inkml:trace contextRef="#ctx0" brushRef="#br0" timeOffset="24676.2">21505-166 525 0,'0'0'51'0,"0"0"-2"16,0 0-19-16,0 0-12 0,0 0-6 0,0 0-1 16,0 0 6-16,0 0 0 0,0 0 2 15,-109 176-1-15,79-96 0 0,7 5-4 16,1 1-2-16,12-6-7 0,9-3-2 15,1-6 3-15,14-8-6 0,12-6 0 16,6-9-3-16,9-7-11 0,3-10-22 16,4-10-41-16,5-7-118 0,-8-10-124 15</inkml:trace>
          <inkml:trace contextRef="#ctx0" brushRef="#br0" timeOffset="25254.63">21885 393 704 0,'0'0'34'16,"0"0"-6"-16,0 0-10 0,0 0-10 0,0 0-11 15,122-78-6-15,-81 70-17 0,2 4-35 16,-5 1-119-16,0 3-134 0</inkml:trace>
          <inkml:trace contextRef="#ctx0" brushRef="#br0" timeOffset="25073.48">21963 25 503 0,'0'0'47'0,"0"0"-9"16,0 0-5-16,0 0 3 0,0 0-2 15,0 112-5-15,-5-60-7 0,4 0-5 16,1-1-4-16,0-2-3 0,0-6-3 15,0-3-3-15,6-5 2 0,2-1-5 16,-2-10 2-16,2-3-4 0,0-9-1 16,-4-8-1-16,5 5-4 0,-4-7-14 15,5-2-25-15,7-5-58 0,-2-13-148 16,5-5-59-16</inkml:trace>
          <inkml:trace contextRef="#ctx0" brushRef="#br0" timeOffset="25531.78">22289 513 638 0,'0'0'25'16,"0"0"-4"-16,0 0-9 0,0 0-4 15,0 0-6-15,0 0 0 0,96 116 0 0,-96-84-2 16,0-1 1-16,-2 2 0 0,-6-4 3 16,2-6 0-16,-1-2 5 15,3-6 3-15,2-9 4 0,2 2 3 16,0-5 0-16,2 1-6 0,15-4-6 0,11 0-5 15,8-8-7-15,13-9-11 0,4 0-29 16,0-1-88-16,1 4-179 0</inkml:trace>
          <inkml:trace contextRef="#ctx0" brushRef="#br0" timeOffset="25725.48">22824 811 656 0,'0'0'18'16,"0"0"-1"-16,0 0 0 0,-60 128-7 15,30-86-4-15,-2 5-4 0,1-2-4 16,-1-3-2-16,2-4-6 0,6-6-17 16,8-9-28-16,6-9-98 0,9-8-143 0</inkml:trace>
          <inkml:trace contextRef="#ctx0" brushRef="#br0" timeOffset="26448.56">23407 141 462 0,'0'0'52'0,"0"0"-10"0,0 0-13 16,0 0-10-16,0 0 0 0,0 0-3 15,0 0-3-15,0 0 0 0,0 0-1 16,-45 22 1-16,42-22 2 0,3 0 1 15,0 0-3-15,0 0-1 0,0 0-4 16,0 0-3-16,9-8-1 0,2-9-2 16,-1-1 0-16,-4-1-2 0,1 6 3 15,-5 5 0-15,1 1 1 0,-3 7 0 16,0-1-1-16,0 1-1 0,0-3-2 16,0 3 0-16,0 0 0 0,-13 4 1 0,-5 13 1 15,0 6 1-15,1 2 0 0,2 0 1 16,7-5 1-16,2-2 0 0,2-5-1 15,1-7-1-15,3 2 1 0,0-8 1 16,-2 0 0-16,2 0 0 0,0 0-1 16,0 0-2-16,2-16-1 0,9-7-2 0,1-8 2 15,1-2-2-15,-2 5-1 0,-4 4 2 16,-2 12 0-16,-3 6 0 0,-2-1 3 16,0 1-4-16,-7-1 1 15,-7 7 0-15,-9 9 0 0,-4 16 3 0,0 13 2 16,1 4 2-16,3 5 1 0,9-2 1 15,2 0-2-15,9-4 1 0,3-7-3 16,6-2-2-16,11-7-2 0,8-6-2 16,6-6-4-16,8-8-9 0,2-5-15 15,5 0-27-15,1 0-61 0,-1 0-166 0,-4-2-40 16</inkml:trace>
          <inkml:trace contextRef="#ctx0" brushRef="#br0" timeOffset="26755.97">23617 437 609 0,'0'0'58'0,"0"0"-1"0,0 0-17 0,0 0-12 15,0 0-11-15,114-17-7 0,-91 21-4 16,-3 11-4-16,-10 5 5 0,-5 9-4 16,-5 2 2-16,-3 4-2 0,-12 2-1 15,-3 1 1-15,-5 0 0 0,1-2-1 16,4-3-2-16,5-9 1 0,7-10-2 16,3 1 2-16,3-2-1 0,3 0 0 0,13-2-1 15,10-10-4-15,10-1-9 0,9-12-18 16,0-9-35-16,0-2-79 0,0-8-172 15</inkml:trace>
          <inkml:trace contextRef="#ctx0" brushRef="#br0" timeOffset="26976.09">24247-97 722 0,'0'0'29'0,"0"0"9"15,113 32-5-15,-66 2-9 0,-1 11-11 16,-6 13-5-16,-12 7-4 0,-9 8-1 16,-15 7-3-16,-4 4 1 0,-16 4 1 15,-14 0-2-15,-7 3 3 0,-6-3-4 0,2-4-2 16,-1-6-2-16,6-11-10 0,6-4-19 16,5-13-54-16,10-16-199 0,7-13-52 15</inkml:trace>
          <inkml:trace contextRef="#ctx0" brushRef="#br0" timeOffset="27357.66">25009 493 731 0,'0'0'10'0,"0"0"2"16,0 0-6-16,0 0-12 16,0 0-15-16,120-17-20 0,-61 14-54 15,4 3-150-15,0-2-50 0</inkml:trace>
          <inkml:trace contextRef="#ctx0" brushRef="#br0" timeOffset="27492.8">25504 476 744 0,'0'0'45'0,"0"0"-16"16,0 0-21-16,0 0-9 0,0 0-24 15,0 0-44-15,0 0-233 16,0 0-35-16</inkml:trace>
        </inkml:traceGroup>
        <inkml:traceGroup>
          <inkml:annotationXML>
            <emma:emma xmlns:emma="http://www.w3.org/2003/04/emma" version="1.0">
              <emma:interpretation id="{1B91D20F-C06B-402F-93FC-A34CC5D9613C}" emma:medium="tactile" emma:mode="ink">
                <msink:context xmlns:msink="http://schemas.microsoft.com/ink/2010/main" type="inkWord" rotatedBoundingBox="29144,3202 33115,3226 33105,4963 29134,4939"/>
              </emma:interpretation>
              <emma:one-of disjunction-type="recognition" id="oneOf7">
                <emma:interpretation id="interp7" emma:lang="" emma:confidence="1">
                  <emma:literal/>
                </emma:interpretation>
              </emma:one-of>
            </emma:emma>
          </inkml:annotationXML>
          <inkml:trace contextRef="#ctx0" brushRef="#br0" timeOffset="28083.95">26757-296 562 0,'0'0'21'0,"0"0"10"0,-144 113 7 0,93-46 0 15,2 15 2-15,5 8-7 0,8 5-4 16,13 2-9-16,10-3-6 0,13-3-1 16,12-10-7-16,19-8 0 0,15-11-5 15,13-9-7-15,8-11-10 0,2-12-32 16,2-8-58-16,1-13-210 0,-2-9-14 0</inkml:trace>
          <inkml:trace contextRef="#ctx0" brushRef="#br0" timeOffset="28693.33">26976 317 720 0,'0'0'48'0,"0"0"-9"0,0 0-24 16,0 0-12-16,0 0-3 0,135-35-4 16,-77 25-5-16,-1-4-17 0,-1 1-27 15,2 5-49-15,-5-1-131 0,0 1-77 16</inkml:trace>
          <inkml:trace contextRef="#ctx0" brushRef="#br0" timeOffset="28513.86">27057 2 589 0,'0'0'43'0,"0"0"-15"16,0 0-8-16,0 0-1 0,0 0 5 16,-31 123-5-16,25-72-1 0,2 1-4 15,4-1-3-15,0-3-2 0,0-1-2 0,0-3 0 16,0-4-7-16,5-7 4 0,4-2-5 16,-2-11 0-16,3-4 1 15,4-3-3-15,-1-6-3 0,13-3-12 16,1-4-12-16,0-7-25 0,9-14-61 0,-7-4-145 15,2-7-40-15</inkml:trace>
          <inkml:trace contextRef="#ctx0" brushRef="#br0" timeOffset="29104.67">27502 325 638 0,'0'0'49'0,"0"0"0"0,0 0-14 16,0 0-11-16,-37 142-8 0,31-104-1 15,-1-1-7-15,1-1 3 0,2-11-5 0,1 0-3 16,2-10 1-16,1-7-1 0,0 1-1 16,0-9 0-16,0 0 1 15,0 0 2-15,0 0-1 0,4 0-1 16,13-6-1-16,6-9-1 0,10-6-2 0,-1-2 0 15,3 2 4-15,0 4-1 0,0 4 1 16,-10 7 3-16,-2 1 0 0,-8 5 0 16,-2 0 0-16,3 3-3 0,-5 5-2 15,1 8-1-15,-5 6 0 0,-3-1-1 16,1 2-3-16,-4 2-8 0,2-9-10 0,-2 6-23 16,5 5-34-16,1-10-86 0,3 8-159 15</inkml:trace>
          <inkml:trace contextRef="#ctx0" brushRef="#br0" timeOffset="29254.17">28012 735 696 0,'0'0'42'0,"0"0"-7"0,0 0-8 16,0 0-11-16,15 126-11 0,-30-86-5 0,-8 0-5 15,-7-2-10-15,-6-5-29 0,0-1-61 16,0-9-205-16,9-6-18 0</inkml:trace>
          <inkml:trace contextRef="#ctx0" brushRef="#br0" timeOffset="29864.41">28484 361 379 0,'0'0'55'0,"0"0"-6"0,0 0-19 16,0 0-12-16,0 0-3 0,0 0 0 0,0 0 0 15,0 0 1-15,0 0-2 0,0 0 3 16,27-50 2-16,-8 29-5 0,-2 3 1 16,-4 2-2-16,-5 5-1 0,-2 1 5 15,-3 4-2-15,-2 0-2 0,2 1-2 16,-3 5-6-16,0-2 0 0,-16 2 0 0,-8 0 1 16,-7 4 4-16,-1 15 4 0,-2 4 0 15,5 7 0-15,3 3-3 0,5 3-1 16,7 4 3-16,5 1 2 0,9 0-5 15,0 1 0-15,13-4-5 0,6-3-3 16,8-7-2-16,0-5 1 0,4-8-2 16,1-7 1-16,-1-6-1 0,-3-2-1 15,-4-9 1-15,-6-7-2 0,-3-5 0 16,-5-4 0-16,-3-4 0 0,-3-5-4 16,-2-4 5-16,-2-2-3 0,3 0 3 0,-2-2 2 15,3 3-1-15,-1 9 1 0,-3 2 0 16,0 11 3-16,0 9-3 0,0-5 1 15,-17 13-1-15,-10 0-2 0,-12 7 4 16,-7 16 0-16,-2 13 3 0,0 8 2 16,4 8 1-16,4 9 4 0,10 0-1 0,11 0-1 15,15-4-3-15,4-6-1 0,26-3-4 16,14-9-3-16,14-9-1 16,9-9-6-16,9-13-10 0,5-8-18 15,0-1-46-15,-1-19-161 0,-4-1-101 0</inkml:trace>
          <inkml:trace contextRef="#ctx0" brushRef="#br0" timeOffset="30236.18">28937 529 664 0,'0'0'55'0,"0"0"-9"16,-40 145-10-16,22-90-12 0,1-3-11 0,1-1-5 16,3-3-2-16,2-8-3 0,5-10 0 15,2-14-2-15,4-8 0 0,0-8-1 16,0 0 2-16,5-6 0 0,15-10-1 15,3-11 1-15,2-7-2 0,3-2 0 16,-1 0 0-16,5 5 2 0,-1 3 0 16,5 8 8-16,1 7 0 0,0 5 2 15,-1 8-1-15,-1 0-4 0,-4 10-2 16,-5 9-2-16,-6 4-2 0,-3 4-4 16,-4 2 0-16,-4 5-11 0,-4 2-12 0,-3 0-44 15,2-1-123-15,-4-8-147 0</inkml:trace>
          <inkml:trace contextRef="#ctx0" brushRef="#br0" timeOffset="31178.02">29134-61 529 0,'0'0'70'0,"0"0"-12"15,0 0-11-15,0 0-12 0,0 0-11 16,0 0-5-16,0 0-3 0,0 0-5 15,0 0-5-15,47 10-3 0,-26-6 0 16,1 1-2-16,-8-1-1 0,-5-4 0 16,-1 2-1-16,-8-2-1 0,0 0-1 15,0 0 1-15,2 0-1 0,0 2 0 16,0-2 1-16,1 0-1 0,-2 0-3 0,2 0 1 16,-2 0-4-16,2 3 1 0,-1-3 0 15,-1 0-2-15,-1 0-2 0,3 0-4 16,-3 0-3-16,0 0-1 15,1 0 2-15,-1 1 3 0,0-1 4 0,0 3 3 16,0-3-1-16,0 1 1 0,0-1-7 16,0 3-43-16,0-1-98 0,0 0-118 15</inkml:trace>
          <inkml:trace contextRef="#ctx0" brushRef="#br0" timeOffset="31473.17">29189 6 672 0,'0'0'19'0,"0"0"6"15,0 0-3-15,0 0-8 0,131 53-3 0,-61-13-4 16,6 8 2-16,1 9-1 0,-1 8 2 15,-9 2-5-15,-16 7-2 0,-11-1 1 16,-18 2-3-16,-18 1 4 0,-8 0-1 16,-26-2-3-16,-12-3 2 0,-11-6-3 15,-7-6 2-15,-3-9-2 0,2-8-2 0,5-8-5 16,7-7-12-16,15-12-26 0,15-6-42 16,11-5-174-16,8-4-61 0</inkml:trace>
          <inkml:trace contextRef="#ctx0" brushRef="#br0" timeOffset="32052.85">29696-164 610 0,'0'0'59'0,"0"0"-13"16,0 0-18-16,0 0-11 0,0 0-5 16,0 0 0-16,0 0-2 0,0 0-1 0,116-29-2 15,-75 22 0-15,2 3 1 0,-4 0-2 16,1 0-1-16,-1 1 1 16,-12 1-3-16,-3 0-1 0,-8 0 0 15,-8 0-1-15,7 2 1 0,-7 0-1 0,-2 0 0 16,8 0 0-16,-6 0-1 0,2 0 1 15,2 6 1-15,-3 3 1 0,5 3-1 16,-4 5 2-16,3 7-1 0,0 3 1 16,-3 8 1-16,2 7 0 0,0 11-1 15,0 12 1-15,1 9-1 0,1 8 2 0,2 6-1 16,-2 7 3-16,3 1 2 0,-4 5-3 16,-6-2 0-16,-4 1-2 0,-3-3-4 15,0-5 2-15,-6-7-1 16,-2-9 0-16,-4-11-1 0,2-11 2 0,-2-6-3 15,-3-7 0-15,-3-10 4 0,-8-7-5 16,-3-2 2-16,-11-7-11 0,-7-9-27 16,-7-4-121-16,-7-2-188 0,-1-8-28 15</inkml:trace>
        </inkml:traceGroup>
      </inkml:traceGroup>
      <inkml:traceGroup>
        <inkml:annotationXML>
          <emma:emma xmlns:emma="http://www.w3.org/2003/04/emma" version="1.0">
            <emma:interpretation id="{55BC1330-22AA-49B9-9C13-242DFE4FEDD9}" emma:medium="tactile" emma:mode="ink">
              <msink:context xmlns:msink="http://schemas.microsoft.com/ink/2010/main" type="line" rotatedBoundingBox="3288,4763 3340,6190 3067,6200 3015,4773"/>
            </emma:interpretation>
          </emma:emma>
        </inkml:annotationXML>
        <inkml:traceGroup>
          <inkml:annotationXML>
            <emma:emma xmlns:emma="http://www.w3.org/2003/04/emma" version="1.0">
              <emma:interpretation id="{452151A0-573B-40BF-88B5-33D20CF7807C}" emma:medium="tactile" emma:mode="ink">
                <msink:context xmlns:msink="http://schemas.microsoft.com/ink/2010/main" type="inkWord" rotatedBoundingBox="3288,4763 3340,6190 3067,6200 3015,4773"/>
              </emma:interpretation>
              <emma:one-of disjunction-type="recognition" id="oneOf8">
                <emma:interpretation id="interp8" emma:lang="" emma:confidence="1">
                  <emma:literal/>
                </emma:interpretation>
              </emma:one-of>
            </emma:emma>
          </inkml:annotationXML>
          <inkml:trace contextRef="#ctx0" brushRef="#br0" timeOffset="34307.95">547 1340 314 0,'0'0'82'16,"0"0"-15"-16,0 0-18 0,0 0-15 15,0 0-9-15,0 0-7 0,0 0-5 0,0 0 0 16,0 0-6-16,-4-52-2 0,-5 43 0 16,-1 3-2-16,-7 4 1 0,-4-2 1 15,5 4 0-15,-10 0 0 16,3 0 1-16,2 4-2 0,-6 6 1 0,5 1-1 15,6 4 2-15,-1 2 1 0,4-5-2 16,5 5 1-16,-1 3 0 0,5-6 2 16,-2 10 5-16,6 2-3 0,0-3 7 15,4 8-2-15,6-4-2 0,3-2 2 16,4-3-4-16,2-2-2 0,4 2-2 0,3-1-3 16,-3 2-2-16,-2 1-2 0,-2 3 0 15,-5 1 0-15,-5 4 0 0,-5 2-1 16,-4 2 0-16,-4-3 1 0,-9 1-3 15,-10-3 4-15,4-3-1 0,-7-7 0 16,8-6 0-16,8-7 2 0,6-4-2 16,4-4 0-16,-8 0 0 0,3 0 0 15,-4-10-4-15,0-1 0 0,9-2 1 16,0 1 0-16,5 3 2 0,13 4 1 16,4 5 0-16,5 5 0 0,-4 19 0 0,-6 10 2 15,-3 10-1-15,-6 11 1 0,-8 5-2 16,0 7 3-16,-12 0 1 0,-7-2-1 15,7-1 3-15,-3-10-5 0,10-3 1 16,2-10-1-16,3-4-2 0,8-10 1 16,14-4-7-16,9-8-30 0,9-8-137 0,6-2-148 15</inkml:trace>
        </inkml:traceGroup>
      </inkml:traceGroup>
    </inkml:traceGroup>
    <inkml:traceGroup>
      <inkml:annotationXML>
        <emma:emma xmlns:emma="http://www.w3.org/2003/04/emma" version="1.0">
          <emma:interpretation id="{BE3FB1E5-8148-456E-A27C-95E67D20AEE1}" emma:medium="tactile" emma:mode="ink">
            <msink:context xmlns:msink="http://schemas.microsoft.com/ink/2010/main" type="paragraph" rotatedBoundingBox="5901,6215 20652,6167 20657,7635 5906,7684" alignmentLevel="2"/>
          </emma:interpretation>
        </emma:emma>
      </inkml:annotationXML>
      <inkml:traceGroup>
        <inkml:annotationXML>
          <emma:emma xmlns:emma="http://www.w3.org/2003/04/emma" version="1.0">
            <emma:interpretation id="{84184E69-7724-42AE-BC0B-73651894E56F}" emma:medium="tactile" emma:mode="ink">
              <msink:context xmlns:msink="http://schemas.microsoft.com/ink/2010/main" type="line" rotatedBoundingBox="5901,6215 20652,6167 20657,7635 5906,7684"/>
            </emma:interpretation>
          </emma:emma>
        </inkml:annotationXML>
        <inkml:traceGroup>
          <inkml:annotationXML>
            <emma:emma xmlns:emma="http://www.w3.org/2003/04/emma" version="1.0">
              <emma:interpretation id="{9571F841-6303-429F-BBD1-2DB02787EE49}" emma:medium="tactile" emma:mode="ink">
                <msink:context xmlns:msink="http://schemas.microsoft.com/ink/2010/main" type="inkWord" rotatedBoundingBox="5901,6215 7445,6210 7448,7024 5903,7029"/>
              </emma:interpretation>
              <emma:one-of disjunction-type="recognition" id="oneOf9">
                <emma:interpretation id="interp9" emma:lang="" emma:confidence="1">
                  <emma:literal/>
                </emma:interpretation>
              </emma:one-of>
            </emma:emma>
          </inkml:annotationXML>
          <inkml:trace contextRef="#ctx0" brushRef="#br0" timeOffset="40924.52">3353 3044 434 0,'0'0'77'0,"0"0"-17"0,0 0-14 0,0 0-6 16,0 0-4-16,0 0-6 0,-45-126-7 16,40 99-6-16,1 2-5 0,4-3-5 15,-1 3 0-15,-2 11-1 0,3 5 1 16,0-8-2-16,0 9 1 0,0-2-2 16,0 4 0-16,0-1 1 0,0 0 1 0,0-1 0 15,0 2 0-15,0 6 0 0,0-3-2 16,0 3 0-16,0-1-2 0,0 1 0 15,0-3-2-15,0 3-1 0,0 0-1 16,0 0 1-16,0 13 1 0,0 12 0 16,3 9 0-16,-3 5 0 0,0 6 0 0,0 5 0 15,-8 5 0-15,4 0 1 0,3 4-1 16,-2-1 3-16,3 1 1 16,0-4-2-16,7-3 4 0,7-8-4 15,3-3 0-15,4-9 1 0,0-6-2 0,6-5-1 16,-10-6-1-16,5-6-3 0,-11-6-1 15,5-3-3-15,0 0-8 0,-3 0-11 16,8-8-21-16,1-2-26 0,0-8-63 16,3 0-124-16,-4-7-37 0</inkml:trace>
          <inkml:trace contextRef="#ctx0" brushRef="#br0" timeOffset="41144.97">3159 3250 690 0,'0'0'58'0,"0"0"-9"16,0 0-21-16,0 0-14 0,0 0-2 15,0 0-4-15,159-38-5 0,-88 18-4 16,9-4-7-16,9 3-22 0,-3 0-64 15,-5 4-221-15,-9 1-23 0</inkml:trace>
          <inkml:trace contextRef="#ctx0" brushRef="#br0" timeOffset="42312.78">4245 3309 206 0,'0'0'56'15,"0"0"-4"-15,0 0-6 0,0 0-3 16,0 0-7-16,0 0-5 16,0 0-4-16,0 0-2 0,0 0-4 15,0 0 0-15,-7-14-4 0,7 14 1 0,-2-3-2 16,2 3 1-16,-3-2-1 0,3 2 0 15,-1 0-1-15,1-2-1 0,-3 2-1 16,3-2 2-16,0 2-4 0,-1-1-3 16,1 1 1-16,0-3-4 0,-5 3 0 15,5-3-1-15,0 3-1 0,0 0 1 0,0 0-3 16,0 0 0-16,0-1 0 0,0 1-3 16,0 0 3-16,0 0 5 15,0 0-2-15,0 0 1 0,0-3 2 16,0 3-5-16,0 0 4 0,0-1 0 0,0 1-1 15,0 0-1-15,0-3-2 0,5-3 0 16,8-2 0-16,1-5 0 0,9-4-2 16,0 2 1-16,-2 1-1 0,6-3 0 15,3-2 1-15,-1-2-1 0,3-3 1 16,-1 2 3-16,-1-5-3 0,-3 1 1 0,-4-2 0 16,0 4-1-16,-9 5 0 0,-2 0 1 15,-6 6 0-15,-4 7-2 0,3 0 0 16,-5-3-1-16,0 3 0 15,0-7-1-15,-7 1-1 0,2 7 2 0,-8-1-2 16,3 6 1-16,-4 0 1 0,-12 0-1 16,9 13 2-16,-3 8 1 0,7 4-1 15,5 6 0-15,8 3 1 0,4 4-1 16,13 2 2-16,6-1 1 0,4-1 0 16,5 0-1-16,3-2 0 0,-7-2 2 0,-1-1-5 15,-9-1 4-15,-6-9-4 0,-11 3 0 16,-1-1 0-16,-17-2 0 0,-10 7 0 15,-5-10 0-15,-3-1-1 0,3-4-1 16,8-7 0-16,8-1-1 0,5-7-6 16,4 0-20-16,2-3-28 0,5-9-49 0,17-7-109 15,13-8-88-15</inkml:trace>
        </inkml:traceGroup>
        <inkml:traceGroup>
          <inkml:annotationXML>
            <emma:emma xmlns:emma="http://www.w3.org/2003/04/emma" version="1.0">
              <emma:interpretation id="{04D61400-F737-4061-9029-C025212398C0}" emma:medium="tactile" emma:mode="ink">
                <msink:context xmlns:msink="http://schemas.microsoft.com/ink/2010/main" type="inkWord" rotatedBoundingBox="7904,6543 9659,6537 9661,6966 7905,6972"/>
              </emma:interpretation>
              <emma:one-of disjunction-type="recognition" id="oneOf10">
                <emma:interpretation id="interp10" emma:lang="" emma:confidence="1">
                  <emma:literal/>
                </emma:interpretation>
              </emma:one-of>
            </emma:emma>
          </inkml:annotationXML>
          <inkml:trace contextRef="#ctx0" brushRef="#br0" timeOffset="43056.73">5169 3134 340 0,'0'0'58'16,"0"0"-10"-16,0 0-13 0,0 0-2 16,0 0-7-16,0 0-3 0,0 0-1 15,0 0-3-15,0 0 2 0,-2-12-3 16,2 10-1-16,0 2-4 0,0 0-3 0,0-3-3 16,0 2-4-16,0-2-2 0,0-5-1 15,0 2-1-15,2-7-2 0,4 1-1 16,-6 6 1-16,10-5 0 0,-6 6 0 15,1 1 0-15,-1 0-2 0,-4 4-4 16,0-2-5-16,0 2-9 0,0 0-11 16,3 0-13-16,-3 0-9 0,0 0-8 15,0 0-1-15,0 0 3 0,0 5 12 16,-3 0 17-16,2 2 16 0,-4-2 15 16,2 0 8-16,-1 0 2 0,3 1 10 0,1-6 12 15,-3 0 22-15,3 0 16 0,0 0 5 16,-2 2-7-16,2-2-18 0,-4 0-11 15,4 0-8-15,0 0-1 0,0 0 0 16,0 0-1-16,0 0-3 0,0-2-4 16,0 2-4-16,0-2-6 0,0 2-4 0,0 0-1 15,-4 12-1-15,2 11 1 16,-2 9 0-16,0 6 2 0,4 2 2 16,0 2-4-16,0 0 3 0,4-5-5 15,6 0 1-15,4-8-1 0,-1-4 1 0,2-8-1 16,0-5-2-16,-5-5 2 0,5-7-1 15,8 0 0-15,-2-10 1 0,11-14-3 16,-5-7-1-16,3-11 1 0,-2-5-4 16,4-5 2-16,-1-1-3 0,-1 3 3 15,-7 5 2-15,-4 17 0 0,-8 11 2 0,-9 10-1 16,-2 7 0-16,0-1 1 0,4 1 1 16,-4 14-2-16,0 11 2 15,0 11 1-15,0 3-1 0,0-3 1 16,0 0 2-16,0 0-4 0,6-6 3 0,5-3-5 15,4-9 0-15,-1-5 1 0,3-6 0 16,9-6-1-16,-3-1-3 0,4-1-7 16,-4-12-23-16,-2-1-48 0,-2-4-222 15,-6 5-37-15</inkml:trace>
          <inkml:trace contextRef="#ctx0" brushRef="#br0" timeOffset="43728.82">5959 3365 411 0,'0'0'62'0,"0"0"-2"0,0 0-17 15,0 0-13-15,0 0-5 0,0 0-2 16,0 0 2-16,0 0 0 16,0 0-2-16,-15 3-2 0,15-3-6 15,0-8-5-15,0-9-2 0,11-3-6 0,-1-7 7 16,7 2-8-16,-2 1 5 0,6-3 0 15,-1 3 1-15,1 0 1 0,5 3 1 16,-1 4 4-16,-8 7-1 0,4 3-1 16,-2 7-2-16,-1 0-3 0,4 11-1 15,-8 11-3-15,-4 7 0 0,-1 4 0 0,-6 3-5 16,-3 1 6-16,0-3-6 0,0-9 4 16,-3-1-3-16,1-10-1 0,-1-4 0 15,2-3 0-15,1-7 1 16,0 0 0-16,0 0-1 0,0 0 0 0,0-17-1 15,10-11-2-15,9-10 4 0,5-3-4 16,5 2 6-16,5 3 0 0,3 4 1 16,-1 7 1-16,4 6 0 0,-4 11 1 15,-5 8 1-15,-8 0-2 0,-4 14 1 16,-8 10-1-16,-9 5-1 0,-2 4 2 0,0 5-4 16,-2-2 3-16,-6-3-6 0,0-7 1 15,4-11-1-15,4-9-1 0,0-6 1 16,-1 0 2-16,1 0 1 0,0 0 1 15,5-9 1-15,11-12-4 0,7-8 5 16,0-3-3-16,4 3 4 0,0 4 0 16,5 4-1-16,-1 9 0 0,-8 3 0 15,3 9-2-15,-7 0 0 0,-1 19-3 16,-1 6 0-16,-2 6 0 0,-4 6-12 16,-5-4-24-16,8-1-46 0,-7-11-191 0,8 0-52 15</inkml:trace>
        </inkml:traceGroup>
        <inkml:traceGroup>
          <inkml:annotationXML>
            <emma:emma xmlns:emma="http://www.w3.org/2003/04/emma" version="1.0">
              <emma:interpretation id="{0D2DD87C-CE14-4A6A-AE6E-D4FE3CBC5D55}" emma:medium="tactile" emma:mode="ink">
                <msink:context xmlns:msink="http://schemas.microsoft.com/ink/2010/main" type="inkWord" rotatedBoundingBox="10382,6576 10867,6574 10869,6893 10383,6894"/>
              </emma:interpretation>
              <emma:one-of disjunction-type="recognition" id="oneOf11">
                <emma:interpretation id="interp11" emma:lang="" emma:confidence="1">
                  <emma:literal/>
                </emma:interpretation>
              </emma:one-of>
            </emma:emma>
          </inkml:annotationXML>
          <inkml:trace contextRef="#ctx0" brushRef="#br0" timeOffset="44125.78">7639 3162 702 0,'0'0'59'16,"0"0"-9"-16,0 0-15 0,0 0-19 15,0 0-5-15,0 0-6 0,0 0-2 16,0 0-1-16,141-32-5 0,-84 22 1 0,6-3-2 16,-5 3-9-16,-3-1-14 0,-8 5-22 15,-15 2-23-15,-14 2-43 0,-8 2-85 16,-6 4-92-16</inkml:trace>
          <inkml:trace contextRef="#ctx0" brushRef="#br0" timeOffset="44265.53">7712 3385 727 0,'0'0'63'0,"0"0"-18"0,0 0-22 0,0 0-15 15,138 8-3-15,-90-19-6 0,2 1-6 16,-4-2-17-16,-6 1-40 0,0 2-87 15,-4 1-174-15</inkml:trace>
        </inkml:traceGroup>
        <inkml:traceGroup>
          <inkml:annotationXML>
            <emma:emma xmlns:emma="http://www.w3.org/2003/04/emma" version="1.0">
              <emma:interpretation id="{33B35420-13E4-4603-B20E-F15535CBCFFD}" emma:medium="tactile" emma:mode="ink">
                <msink:context xmlns:msink="http://schemas.microsoft.com/ink/2010/main" type="inkWord" rotatedBoundingBox="11809,6455 12124,6454 12125,6855 11810,6856"/>
              </emma:interpretation>
              <emma:one-of disjunction-type="recognition" id="oneOf12">
                <emma:interpretation id="interp12" emma:lang="" emma:confidence="1">
                  <emma:literal/>
                </emma:interpretation>
              </emma:one-of>
            </emma:emma>
          </inkml:annotationXML>
          <inkml:trace contextRef="#ctx0" brushRef="#br0" timeOffset="44665.09">9179 2966 588 0,'0'0'53'15,"0"0"2"-15,0 0-5 0,-96 116-18 16,83-74-7-16,9 2-9 0,4-2-5 16,2-2 2-16,15-5-6 0,8-7 2 15,4-5-4-15,7-10-2 0,2-7-1 16,0-6-1-16,2-11-1 0,-4-10-3 0,-9-6 6 16,-9-4-6-16,-9-3 4 0,-9-1 0 15,-10-1-2-15,-16 2 3 0,-5 1 0 16,-5 1 0-16,-1 5-1 0,1 2-1 15,4 1-3-15,11 10-6 0,8 4-18 16,7 5-49-16,6 5-97 0,0-2-155 0</inkml:trace>
        </inkml:traceGroup>
        <inkml:traceGroup>
          <inkml:annotationXML>
            <emma:emma xmlns:emma="http://www.w3.org/2003/04/emma" version="1.0">
              <emma:interpretation id="{D1750D1B-874D-4341-9CB2-9D5CB6C13D45}" emma:medium="tactile" emma:mode="ink">
                <msink:context xmlns:msink="http://schemas.microsoft.com/ink/2010/main" type="inkWord" rotatedBoundingBox="13004,6527 13218,6526 13221,7660 13007,7661"/>
              </emma:interpretation>
              <emma:one-of disjunction-type="recognition" id="oneOf13">
                <emma:interpretation id="interp13" emma:lang="" emma:confidence="1">
                  <emma:literal/>
                </emma:interpretation>
              </emma:one-of>
            </emma:emma>
          </inkml:annotationXML>
          <inkml:trace contextRef="#ctx0" brushRef="#br0" timeOffset="45833.58">10398 3026 759 0,'0'0'34'0,"0"0"-7"16,0 0-12-16,0 0-13 0,0 0-4 16,0 0-1-16,0 0-2 0,0 0-3 0,0 0-7 15,0 0-17-15,25 8-18 16,-17 10-37-16,-2 4-59 0,-2-6-112 0</inkml:trace>
          <inkml:trace contextRef="#ctx0" brushRef="#br0" timeOffset="45954">10476 3604 696 0,'0'0'59'0,"-28"127"-18"0,3-60-12 15,-4 5-18-15,-2 4-11 0,-1-1-60 0,1 1-246 16,-5-13-36-16</inkml:trace>
        </inkml:traceGroup>
        <inkml:traceGroup>
          <inkml:annotationXML>
            <emma:emma xmlns:emma="http://www.w3.org/2003/04/emma" version="1.0">
              <emma:interpretation id="{8623DF1E-9117-445A-93F2-57D8FDA32A5F}" emma:medium="tactile" emma:mode="ink">
                <msink:context xmlns:msink="http://schemas.microsoft.com/ink/2010/main" type="inkWord" rotatedBoundingBox="14762,6287 15248,6286 15250,6941 14764,6943"/>
              </emma:interpretation>
              <emma:one-of disjunction-type="recognition" id="oneOf14">
                <emma:interpretation id="interp14" emma:lang="" emma:confidence="1">
                  <emma:literal/>
                </emma:interpretation>
              </emma:one-of>
            </emma:emma>
          </inkml:annotationXML>
          <inkml:trace contextRef="#ctx0" brushRef="#br0" timeOffset="48292.62">12131 3048 271 0,'0'0'45'0,"0"0"-1"0,0 0-5 16,0 0-8-16,0 0-6 0,0 0-7 0,0 0-4 15,0 0-4-15,0 0-1 0,28 38 0 16,-28-38 2-16,0 0 0 16,0 0-2-16,5 0 2 0,0 0-4 15,2-12 2-15,-2-1-1 0,-5-4 2 0,0 3-1 16,0 5 3-16,0 2 1 0,0 7-1 15,0-1-2-15,0 1-4 0,0-3-2 16,0 3-1-16,0-1 2 0,0 1 0 16,-4 0 3-16,0 4 0 0,-2 10-1 15,2-1-1-15,1-6-2 0,3 1 2 0,0-8 0 16,0 0-1-16,0 0 3 0,0 2-3 16,0 0 0-16,0 0-1 0,0-2-2 15,7 0-1-15,5-4-2 16,5-11 1-16,1-4-2 0,-6 2 2 0,-4 1 0 15,-2 5-1-15,-6 5 0 0,4-1 0 16,-4 7 1-16,0-1-1 0,0 1 3 16,-4 0-3-16,-4 4 2 0,-10 12-1 15,0 9 1-15,5 3-1 0,1-1 1 16,5-3 0-16,3-4 1 0,3-5-1 0,1-9 2 16,0 3 1-16,0-9 0 0,0 0 2 15,0 0 0-15,0 0 0 0,1 0-3 16,12-9-1-16,4-9-1 15,0-12 0-15,-2-4 0 0,-1-1-1 0,-1-7 1 16,-3-1 0-16,-2 0-1 0,-3 3 1 16,-5 12 2-16,0 7-3 0,-2 11-2 15,-15 10 1-15,-6 0 0 0,-7 17 1 16,-7 14 2-16,1 15 1 0,2 9 0 16,7 4 3-16,4 4 5 0,8 0-1 0,7-2 1 15,8-5 2-15,0-3-7 0,17-7 2 16,6-8-5-16,10-9-2 0,5-7 0 15,8-10-4-15,3-8-5 0,2-4-16 16,5 0-28-16,3-11-64 0,-1-2-171 16,-2-11-37-16</inkml:trace>
        </inkml:traceGroup>
        <inkml:traceGroup>
          <inkml:annotationXML>
            <emma:emma xmlns:emma="http://www.w3.org/2003/04/emma" version="1.0">
              <emma:interpretation id="{10703632-11C4-40C4-A9FD-91ACF44BA620}" emma:medium="tactile" emma:mode="ink">
                <msink:context xmlns:msink="http://schemas.microsoft.com/ink/2010/main" type="inkWord" rotatedBoundingBox="15802,6214 18152,6206 18154,6928 15804,6936"/>
              </emma:interpretation>
              <emma:one-of disjunction-type="recognition" id="oneOf15">
                <emma:interpretation id="interp15" emma:lang="" emma:confidence="0">
                  <emma:literal>Sum</emma:literal>
                </emma:interpretation>
                <emma:interpretation id="interp16" emma:lang="" emma:confidence="0">
                  <emma:literal>sum</emma:literal>
                </emma:interpretation>
                <emma:interpretation id="interp17" emma:lang="" emma:confidence="0">
                  <emma:literal>bum</emma:literal>
                </emma:interpretation>
                <emma:interpretation id="interp18" emma:lang="" emma:confidence="0">
                  <emma:literal>Gum</emma:literal>
                </emma:interpretation>
                <emma:interpretation id="interp19" emma:lang="" emma:confidence="0">
                  <emma:literal>Bum</emma:literal>
                </emma:interpretation>
              </emma:one-of>
            </emma:emma>
          </inkml:annotationXML>
          <inkml:trace contextRef="#ctx0" brushRef="#br0" timeOffset="48976.24">13080 3130 275 0,'0'0'48'15,"0"0"-8"-15,0 0-14 0,0 0 1 16,0 0 3-16,0 0 1 0,0 0 2 0,0 0-4 16,0 0-7-16,-8 7-1 0,6-5-3 15,-1-2-2-15,3 2-1 0,-1-2-2 16,1 0-1-16,-4 2 0 0,4-2-2 15,0 0 0-15,0 2 2 0,-2-2 2 16,2 0 1-16,0 0 1 0,0 2 0 16,0-2-1-16,0 0-5 0,0 0-2 15,0 0-4-15,0 0-3 0,0 0-1 16,0-2-1-16,2-2 0 0,6-4 0 16,1-1 0-16,1 2 3 0,-2-1-1 0,2 0-1 15,-1 0 2-15,0-3-1 0,-1 3 1 16,1-5 0-16,1-4 0 0,-3 7-2 15,3-10 1-15,3 2 0 0,1-1 0 16,5-6-1-16,-1 0 2 0,2-3-2 16,-1 1 1-16,0 0 0 0,-5 2 0 0,-3 5 0 15,-2 2-1-15,-6 5 0 0,-3-1 0 16,0 3-1-16,-2 1 0 16,-3-1-3-16,-8 5 2 0,-6 2 1 15,-2 4-1-15,-7 0 3 0,3 14-2 0,2 5 1 16,6 6 0-16,2 8 0 0,10 4 0 15,5 4 2-15,0 1 0 0,5 3 0 16,12-4 0-16,3 0 0 0,5-3-1 16,-5-3 0-16,-3 1-1 0,-3-13 1 15,-9 4-3-15,-5 0 2 0,-9-1 2 0,-11 7-6 16,-7-6-1-16,-8-6-18 0,4-4-15 16,8-6-26-16,9-5-115 0,7-3-124 15</inkml:trace>
          <inkml:trace contextRef="#ctx0" brushRef="#br0" timeOffset="49351.65">13770 3038 509 0,'0'0'52'15,"0"0"-4"-15,0 0-5 0,0 0-8 16,0 0-6-16,-43 124-12 0,42-88-3 16,1-3-2-16,1-1-7 0,8-3 3 0,6-5-7 15,-5-10 2-15,7-5-2 0,4-8 0 16,0-1-1-16,9-6 0 0,-3-12 2 15,2-6-4-15,1-5 4 0,1-3-4 16,1 5 5-16,-1 2 5 0,-3 4 0 16,-7 8 3-16,-11 7-2 0,-4 4-3 0,1 2-3 15,1 0-2-15,4 0-1 16,5 13-2-16,-8-3-2 0,5 9-11 16,2 6-24-16,-2 2-65 0,5 5-200 15,-6-7-19-15</inkml:trace>
          <inkml:trace contextRef="#ctx0" brushRef="#br0" timeOffset="49875.79">14327 3323 413 0,'0'0'64'0,"0"0"-8"16,0 0-15-16,0 0-17 0,0 0-1 16,85-125 0-16,-62 106 2 0,3 2 0 15,-3 5 3-15,-4 3-3 0,2 5-3 16,-1 4-7-16,2 0-5 0,3 8-6 0,-5 11 0 16,-4 6-1-16,-7 6-1 0,-4 3 3 15,-5 4-6-15,0-2 3 0,0-3-4 16,-5-9 0-16,-2-3 0 15,1-9 0-15,3-7 0 0,2 2 1 0,1-7-1 16,0-4 1-16,0-16-1 0,14-14-1 16,4-10 4-16,10-2-2 0,2 1 3 15,1 4 1-15,1 3 0 0,5 8 2 16,-1 5 2-16,-1 11 4 0,-7 3-5 16,-3 9 0-16,-3 2-1 0,-8 8-4 0,3 5 1 15,-8 6 0-15,-5 4 0 0,-4 2-3 16,0 9 1-16,-3-5 2 0,-1-9-5 15,-2 0 4-15,3-8-3 0,2-5-2 16,-2-1 1-16,3-6-2 0,0 0 3 16,0 0-1-16,7-17 3 0,10-6 1 0,8-9-1 15,5 5 1-15,3 2 0 0,3 4 0 16,2 7 0-16,-2 5 1 16,1 5-1-16,-4 4-1 0,-3 4-1 15,-4 11-1-15,-8 4-5 0,0 6-19 0,-3 4-30 16,1 0-85-16,0 8-175 0</inkml:trace>
        </inkml:traceGroup>
        <inkml:traceGroup>
          <inkml:annotationXML>
            <emma:emma xmlns:emma="http://www.w3.org/2003/04/emma" version="1.0">
              <emma:interpretation id="{B4B67B30-79E5-4111-83CB-FAC95C48F950}" emma:medium="tactile" emma:mode="ink">
                <msink:context xmlns:msink="http://schemas.microsoft.com/ink/2010/main" type="inkWord" rotatedBoundingBox="18761,6492 19242,6490 19243,6856 18762,6858"/>
              </emma:interpretation>
              <emma:one-of disjunction-type="recognition" id="oneOf16">
                <emma:interpretation id="interp20" emma:lang="" emma:confidence="0">
                  <emma:literal>#</emma:literal>
                </emma:interpretation>
                <emma:interpretation id="interp21" emma:lang="" emma:confidence="0">
                  <emma:literal>=</emma:literal>
                </emma:interpretation>
                <emma:interpretation id="interp22" emma:lang="" emma:confidence="0">
                  <emma:literal>¥</emma:literal>
                </emma:interpretation>
                <emma:interpretation id="interp23" emma:lang="" emma:confidence="0">
                  <emma:literal>c</emma:literal>
                </emma:interpretation>
                <emma:interpretation id="interp24" emma:lang="" emma:confidence="0">
                  <emma:literal>5</emma:literal>
                </emma:interpretation>
              </emma:one-of>
            </emma:emma>
          </inkml:annotationXML>
          <inkml:trace contextRef="#ctx0" brushRef="#br0" timeOffset="50178.12">16018 3126 825 0,'0'0'24'0,"0"0"-7"0,0 0-8 16,0 0-7-16,0 0-2 0,106-78-1 15,-66 70-2-15,4-2-1 0,5 1-4 16,-3 2-10-16,-2 2-14 0,-7-4-28 16,-2 5-49-16,-12 0-191 0,0 2-18 15</inkml:trace>
          <inkml:trace contextRef="#ctx0" brushRef="#br0" timeOffset="50337.72">16150 3357 807 0,'0'0'24'0,"0"0"-10"0,0 0-7 15,117-75-13-15,-74 60-3 0,3 2-22 16,0 6-38-16,2 0-114 16,1 4-145-16</inkml:trace>
        </inkml:traceGroup>
        <inkml:traceGroup>
          <inkml:annotationXML>
            <emma:emma xmlns:emma="http://www.w3.org/2003/04/emma" version="1.0">
              <emma:interpretation id="{9F5B4A00-431D-4DEA-8C5D-BD02A9A7D7B0}" emma:medium="tactile" emma:mode="ink">
                <msink:context xmlns:msink="http://schemas.microsoft.com/ink/2010/main" type="inkWord" rotatedBoundingBox="20260,6388 20653,6387 20654,6899 20262,6900"/>
              </emma:interpretation>
              <emma:one-of disjunction-type="recognition" id="oneOf17">
                <emma:interpretation id="interp25" emma:lang="" emma:confidence="0">
                  <emma:literal>0</emma:literal>
                </emma:interpretation>
                <emma:interpretation id="interp26" emma:lang="" emma:confidence="0">
                  <emma:literal>O</emma:literal>
                </emma:interpretation>
                <emma:interpretation id="interp27" emma:lang="" emma:confidence="0">
                  <emma:literal>o</emma:literal>
                </emma:interpretation>
                <emma:interpretation id="interp28" emma:lang="" emma:confidence="0">
                  <emma:literal>U</emma:literal>
                </emma:interpretation>
                <emma:interpretation id="interp29" emma:lang="" emma:confidence="0">
                  <emma:literal>u</emma:literal>
                </emma:interpretation>
              </emma:one-of>
            </emma:emma>
          </inkml:annotationXML>
          <inkml:trace contextRef="#ctx0" brushRef="#br0" timeOffset="50694.77">17667 2887 543 0,'0'0'77'16,"0"0"-9"-16,-105 113-12 0,81-58-18 0,10 2-5 16,8 2-7-16,6-5-8 0,10-4-1 15,13-8-7-15,8-5-3 0,9-10-1 16,6-13-3-16,3-10-1 0,-1-4 1 15,-2-17-2-15,-6-11 1 0,-8-9-1 16,-14-6-5-16,-9-6 4 0,-9-4-3 16,-13-2 0-16,-10 6-5 0,-4 7-18 15,-6 12-52-15,-3 15-242 0,-10 13-29 16</inkml:trace>
        </inkml:traceGroup>
      </inkml:traceGroup>
    </inkml:traceGroup>
    <inkml:traceGroup>
      <inkml:annotationXML>
        <emma:emma xmlns:emma="http://www.w3.org/2003/04/emma" version="1.0">
          <emma:interpretation id="{595BA65F-6EC8-4C95-9EB6-3E0E901633E6}" emma:medium="tactile" emma:mode="ink">
            <msink:context xmlns:msink="http://schemas.microsoft.com/ink/2010/main" type="paragraph" rotatedBoundingBox="6178,7792 33684,8190 33658,9983 6153,9585" alignmentLevel="2"/>
          </emma:interpretation>
        </emma:emma>
      </inkml:annotationXML>
      <inkml:traceGroup>
        <inkml:annotationXML>
          <emma:emma xmlns:emma="http://www.w3.org/2003/04/emma" version="1.0">
            <emma:interpretation id="{7D2C096D-D9A3-40F3-9550-C56029C64AC0}" emma:medium="tactile" emma:mode="ink">
              <msink:context xmlns:msink="http://schemas.microsoft.com/ink/2010/main" type="line" rotatedBoundingBox="6178,7792 33684,8190 33658,9983 6153,9585"/>
            </emma:interpretation>
          </emma:emma>
        </inkml:annotationXML>
        <inkml:traceGroup>
          <inkml:annotationXML>
            <emma:emma xmlns:emma="http://www.w3.org/2003/04/emma" version="1.0">
              <emma:interpretation id="{856BDC4E-7A17-4C5C-821C-720CDC997856}" emma:medium="tactile" emma:mode="ink">
                <msink:context xmlns:msink="http://schemas.microsoft.com/ink/2010/main" type="inkWord" rotatedBoundingBox="6174,8130 7705,8152 7688,9313 6157,9291"/>
              </emma:interpretation>
              <emma:one-of disjunction-type="recognition" id="oneOf18">
                <emma:interpretation id="interp30" emma:lang="" emma:confidence="1">
                  <emma:literal/>
                </emma:interpretation>
              </emma:one-of>
            </emma:emma>
          </inkml:annotationXML>
          <inkml:trace contextRef="#ctx0" brushRef="#br0" timeOffset="60684.81">3879 4891 346 0,'0'0'59'0,"0"0"-7"0,0 0-9 15,0 0-14-15,0 0-5 0,-51-120-6 0,46 98-3 16,-4 5-1-16,1-3-1 0,-5 2 1 16,4 1-3-16,-1 3-1 15,2 2-2-15,-5 7 0 0,0-5-3 16,-2 8 1-16,-7 2 2 0,-1 0 0 0,-9 7-1 15,5 8 0-15,1 6 1 0,3 4-1 16,2 6 1-16,2 6 1 0,9 0 0 16,2 6 0-16,1 6 1 0,5 4-1 15,2 4 0-15,0 1 4 0,4 6-6 16,5-1 3-16,0 2-4 0,1 0 0 0,0-2 0 16,1-1 0-16,-5-7-1 0,-1-2-3 15,-2-3 1-15,-3-5-4 0,0-5 2 16,0-6-1-16,-4-9 1 0,-5-8 0 15,8-3-1-15,-3-10-2 0,1 2 1 16,3-6-5-16,-6 0-13 0,-1-4-17 16,1-2-28-16,1-11-63 0,5-1-144 15,-3-15-34-15</inkml:trace>
          <inkml:trace contextRef="#ctx0" brushRef="#br0" timeOffset="61451.86">3421 5259 334 0,'0'0'47'16,"0"0"9"-16,0 0-4 0,0 0-10 0,0 0-12 15,0 0-8-15,0 0-1 0,0 0 2 16,130 29-2-16,-91-27-1 0,-4 2-4 16,2-1-2-16,4-3-1 0,-1 0-1 15,4-3 0-15,-3-5-2 0,8-2-2 16,-3-5-2-16,0 0-2 0,-3 0-1 0,-3 3 1 16,-7 0-1-16,-10 3 1 0,-2 1-2 15,-8 1 0-15,-7 5-3 0,2 0 6 16,-8 2 2-16,0-2-1 15,0 2 3-15,0 0-6 0,0 0-1 0,0 0-1 16,-4 13 0-16,-13 8 2 0,-3 8 0 0,-2 4 2 16,1-1 0-16,2 2 2 0,9 0 0 15,3-2 1-15,7-2 1 16,0 0-2-16,7-5-1 0,3-3-1 16,4-8-1-16,4-4 0 0,-5-3 0 0,4-5-1 15,7-2 0-15,-1 0-2 0,3-9 0 16,-1-7 0-16,-6-8 0 0,0-3-1 15,-5-7 1-15,2-1-2 0,-1-2 1 16,7 4 0-16,1 2 0 0,4 8 0 16,3 3 1-16,3 10 0 0,3 6 0 0,-2 4 0 15,-2 4 0-15,-4 15 1 0,-1 2 0 16,-2 7 0-16,-5 3-2 16,-7 0-1-16,1 1 0 0,-7-9 1 15,-5 1-1-15,-2-8 2 0,0-7-1 0,0 2-1 16,0-4 2-16,0-1 1 0,-2 2 0 15,-2-8 1-15,-1-18-1 0,3-11-2 16,2-9 0-16,7-3-1 0,11-6 1 16,8 2-2-16,6-1-3 0,3 2 0 15,3 2-9-15,3 4-7 0,-2 2-35 0,-3 9-110 16,-8 0-163-16</inkml:trace>
        </inkml:traceGroup>
        <inkml:traceGroup>
          <inkml:annotationXML>
            <emma:emma xmlns:emma="http://www.w3.org/2003/04/emma" version="1.0">
              <emma:interpretation id="{56E8EA85-B656-4A7E-98D7-B4D33E984C8F}" emma:medium="tactile" emma:mode="ink">
                <msink:context xmlns:msink="http://schemas.microsoft.com/ink/2010/main" type="inkWord" rotatedBoundingBox="8984,8509 10342,8529 10335,9034 8976,9015"/>
              </emma:interpretation>
              <emma:one-of disjunction-type="recognition" id="oneOf19">
                <emma:interpretation id="interp31" emma:lang="" emma:confidence="1">
                  <emma:literal/>
                </emma:interpretation>
              </emma:one-of>
            </emma:emma>
          </inkml:annotationXML>
          <inkml:trace contextRef="#ctx0" brushRef="#br0" timeOffset="62076.57">6566 5179 642 0,'0'0'24'0,"0"0"-2"0,0 0-10 0,0 0-3 15,0 0-5-15,0 0 0 0,-130-84-1 16,95 93 3-16,0 13 7 16,2 10 0-16,3 4 8 0,3 6-1 15,8-2-3-15,5 2-2 0,6-5-4 0,8-3 0 16,0-5-2-16,9-3 0 0,10-5-2 15,5-4 0-15,3-9-1 0,5-4 0 16,3-4-3-16,3-4 0 0,-3-12-1 16,6-6-1-16,-6-5 1 0,-2-7-2 15,-3 1 2-15,-7-3-2 0,-1 2 2 0,-8 1 0 16,-4 9 0-16,-6 12 0 0,-1 5-4 16,-3 7 5-16,0-1 0 0,0 1-1 15,0 0 4-15,2-3-8 16,-2 3 2-16,2 0 2 0,3 13-2 0,0 6 0 15,5 6 0-15,3 0 0 0,0-4-2 16,6 0-1-16,-2-4 0 0,-3-4-3 16,3 0-7-16,-4-5-6 0,2-2-14 15,2 2-17-15,-9-5-25 0,8 3-50 16,-7-4-140-16,-1 1-35 0</inkml:trace>
          <inkml:trace contextRef="#ctx0" brushRef="#br0" timeOffset="62349.02">7209 5108 648 0,'0'0'62'15,"0"0"-13"-15,0 0-16 0,0 0-7 16,0 0-13-16,0 0 6 0,0 0-9 16,35 117-7-16,-25-77 0 0,2 0-4 0,-2-3-1 15,4-4-3-15,2-3-3 0,0-6-12 16,-1-7-20-16,-9-7-37 16,11-4-82-16,-2-6-158 0</inkml:trace>
          <inkml:trace contextRef="#ctx0" brushRef="#br0" timeOffset="62496.39">7578 5028 750 0,'0'0'29'0,"0"0"6"0,-10 120-4 16,8-70-11-16,2 2-6 0,0 5-12 15,0-1-14-15,0 6-48 16,6-7-254-16,13-1-37 0</inkml:trace>
        </inkml:traceGroup>
        <inkml:traceGroup>
          <inkml:annotationXML>
            <emma:emma xmlns:emma="http://www.w3.org/2003/04/emma" version="1.0">
              <emma:interpretation id="{76739BC7-88CE-4DB9-BECE-6B0AC3ABE87C}" emma:medium="tactile" emma:mode="ink">
                <msink:context xmlns:msink="http://schemas.microsoft.com/ink/2010/main" type="inkWord" rotatedBoundingBox="11715,8365 13982,8398 13967,9460 11699,9427"/>
              </emma:interpretation>
              <emma:one-of disjunction-type="recognition" id="oneOf20">
                <emma:interpretation id="interp32" emma:lang="" emma:confidence="1">
                  <emma:literal/>
                </emma:interpretation>
              </emma:one-of>
            </emma:emma>
          </inkml:annotationXML>
          <inkml:trace contextRef="#ctx0" brushRef="#br0" timeOffset="65396.5">9969 5265 446 0,'0'0'71'0,"0"0"-20"16,0 0-18-16,0 0-11 0,0 0-5 0,0 0-5 15,0 0-1-15,0 0-1 16,0 0 0-16,-130-82 2 0,98 106 2 16,1 5 1-16,-1 4 2 0,5 5-1 0,4 0 0 15,6 3-2-15,7-6-2 0,6-1-3 16,4-7-4-16,8-6-1 0,2-9 0 15,9-6 0-15,7-6-2 0,1 0 0 16,9-12-1-16,-3-7 1 0,1-5-2 16,-5 0 1-16,1-1 1 0,-3 1 0 0,-1 4 3 15,-8 6 2-15,-1 6 0 0,-5 5 0 16,-5 0-2-16,6 3-3 16,1 0-1-16,-1 3 0 0,6 4-2 15,-5 4 0-15,-5-2-2 0,9 3-4 0,-5-3-6 16,0 1-12-16,0 1-20 0,-3-3-22 15,7 6-35-15,-4-4-69 0,-3-3-122 16</inkml:trace>
          <inkml:trace contextRef="#ctx0" brushRef="#br0" timeOffset="65950.48">10490 5246 528 0,'0'0'79'15,"0"0"-23"-15,0 0-18 0,0 0-11 0,0 0-6 16,0 0-2-16,0 0-4 0,0 0-4 15,0 0-4-15,7 107-5 0,-5-77-1 16,8-2-3-16,2-6-1 0,3 0-4 16,-2-11-6-16,4 0-12 0,-3-5-14 15,3-6-25-15,9 0-44 0,-2-8-95 0,6-9-81 16</inkml:trace>
          <inkml:trace contextRef="#ctx0" brushRef="#br0" timeOffset="66084.98">10536 4887 660 0,'0'0'28'16,"0"0"-11"-16,0 0-12 0,0 0-12 15,0 0-5-15,0 0-12 0,0 0-15 16,0 0-38-16,0 0-62 0,60 19-134 0</inkml:trace>
          <inkml:trace contextRef="#ctx0" brushRef="#br0" timeOffset="66408.38">10866 5208 676 0,'0'0'37'0,"0"0"-2"16,0 0-8-16,118 76-10 0,-87-45-8 16,-4 3-3-16,-5 0-3 0,-8-3-1 0,-5-6 3 15,-5 1-4-15,-4-11 2 0,0-7-1 16,0 0 0-16,0-8 3 16,0 0 2-16,0 0 1 0,0 0 0 15,-6-8 0-15,3-15-4 0,2-9 0 0,1-5-3 16,9-4 0-16,2 1-2 0,9-2-3 15,-1 4-6-15,1-3-21 0,4 7-39 16,0 0-134-16,4 9-126 0</inkml:trace>
          <inkml:trace contextRef="#ctx0" brushRef="#br0" timeOffset="64914.04">9085 5208 540 0,'0'0'49'0,"0"0"3"16,0 0 0-16,143-88-15 0,-97 84-6 16,-1 4-8-16,-2 4-10 0,-7 13-3 0,-7 4-7 15,-8 2-2-15,-11 4-1 0,-6 3 1 16,-4-1-1-16,-18 3 1 16,-14-1-1-16,-9-2 0 0,-8-1 0 15,-4-7 0-15,-1-2 1 0,4-9-2 0,1-3 2 16,5-7-3-16,7 0 1 0,7-11-5 15,10-5-7-15,4 4-15 0,11-7-20 16,5-4-41-16,12 3-90 0,7-5-120 16</inkml:trace>
          <inkml:trace contextRef="#ctx0" brushRef="#br0" timeOffset="64569.99">8973 5030 542 0,'0'0'69'0,"0"0"-11"0,0 0-14 16,0 0-19-16,0 0-9 0,0 0-5 16,0 0 2-16,0 0 6 0,0 0-5 15,79 134 2-15,-65-73-4 16,0 7-3-16,-4 1-1 0,-1 2-3 0,-5 3 0 15,-1-3-5-15,-1-1 2 0,-2-5-1 16,0-7-1-16,0-7-1 0,0-15-1 16,0-7-4-16,0-10-8 0,0-10-20 15,0 1-29-15,4-6-85 0,4-4-173 16</inkml:trace>
        </inkml:traceGroup>
        <inkml:traceGroup>
          <inkml:annotationXML>
            <emma:emma xmlns:emma="http://www.w3.org/2003/04/emma" version="1.0">
              <emma:interpretation id="{936C6F73-590F-4B7E-8DD4-48FD9E560C9E}" emma:medium="tactile" emma:mode="ink">
                <msink:context xmlns:msink="http://schemas.microsoft.com/ink/2010/main" type="inkWord" rotatedBoundingBox="14735,8168 17532,8209 17516,9371 14718,9331"/>
              </emma:interpretation>
              <emma:one-of disjunction-type="recognition" id="oneOf21">
                <emma:interpretation id="interp33" emma:lang="" emma:confidence="1">
                  <emma:literal/>
                </emma:interpretation>
              </emma:one-of>
            </emma:emma>
          </inkml:annotationXML>
          <inkml:trace contextRef="#ctx0" brushRef="#br0" timeOffset="66956.61">12213 4671 575 0,'0'0'11'16,"0"0"14"-16,-42 117 10 0,11-45 2 15,-3 7 2-15,-2 10-5 0,4 1-9 16,5 3-4-16,9-3-8 0,6-2-8 16,12-6 0-16,9-6-3 0,18-11-2 15,16-9-2-15,7-10-3 0,16-12-22 0,8-14-44 16,5-10-218-16,4-8-47 0</inkml:trace>
          <inkml:trace contextRef="#ctx0" brushRef="#br0" timeOffset="67733.9">12845 5267 667 0,'0'0'29'16,"0"0"-8"-16,0 0-12 0,0 0-11 16,122-29-5-16,-89 26-10 0,-7-3-26 0,1 6-77 15,-1-2-175-15</inkml:trace>
          <inkml:trace contextRef="#ctx0" brushRef="#br0" timeOffset="67532.68">12863 4971 421 0,'0'0'69'15,"0"0"-12"-15,0 0-10 0,0 0-9 16,0 0-5-16,0 0-8 0,0 0-9 16,0 0-3-16,0 0-3 0,1-53 3 15,-1 77 1-15,0 11 1 0,-9 11-2 0,5 1 0 16,3 1 3-16,1-2-8 0,0-2 2 16,8-2-5-16,4-4-3 0,4-4 1 15,2-7-2-15,4-3-1 0,-2-8 0 16,-5-5-1-16,4-3-3 0,-6-3-5 15,5-5-12-15,5 0-17 0,-8-2-26 16,8-9-70-16,-11-6-175 0</inkml:trace>
          <inkml:trace contextRef="#ctx0" brushRef="#br0" timeOffset="67936.63">13465 5411 684 0,'0'0'39'0,"0"0"-5"0,-13 107-11 15,0-61-6-15,-1 0-12 0,-3 0-2 16,3 0-2-16,-4-5-2 0,0-2-3 16,5-9-8-16,3-9-27 0,3-10-32 15,5-5-122-15,2-6-124 0</inkml:trace>
          <inkml:trace contextRef="#ctx0" brushRef="#br0" timeOffset="68544.59">14161 5170 563 0,'0'0'56'16,"0"0"-5"-16,0 0-13 0,0 0-15 16,0 0-7-16,0 0 0 0,0 0-2 15,0 0 2-15,0 0-3 0,0 0-1 16,-22-6-4-16,22 4-5 0,-1 2 1 16,1 0-5-16,0-2 3 0,0 0-1 0,0-4-1 15,0-3 1-15,8-1-1 0,-1-1 0 16,-2 7 0-16,2 0 0 0,-7 4 2 15,0-2-1-15,0 2-1 0,0-2 0 16,0 2-1-16,0-2 0 0,-4 2 1 16,-11 0 1-16,-5 2-1 0,2 4 2 0,5 4-2 15,4 1 4-15,6-7-4 16,-1 3 2-16,4-7-1 0,-3 0 1 16,3 0 2-16,0 1 1 0,0 2-3 15,0-2 0-15,0-1 0 0,4 0-4 0,6 0 3 16,6-12-4-16,0-5 4 0,-3-3 0 15,-2 4-2-15,-4-2 0 0,1 5 0 16,-4-2 0-16,-3-2 1 0,-1 9 0 16,0-4 0-16,0 5 0 0,-5 3-2 15,-14 2 2-15,-2 2 2 0,-10 15-1 0,4 10 2 16,-1 4 2-16,2 9 3 16,2 4 5-16,4 4-3 0,5 3 6 0,11-1-9 15,4 0-1-15,4-5-1 16,19-4-5-16,9-4 0 0,8-10-3 0,5-8-1 15,8-5-6-15,2-12-9 0,3 0-14 16,-2-13-26-16,-9-6-37 0,-2-3-86 16,-15-9-139-16</inkml:trace>
          <inkml:trace contextRef="#ctx0" brushRef="#br0" timeOffset="68706.39">14611 4807 689 0,'0'0'46'0,"0"0"-1"0,106 119-4 0,-79-61-9 16,-4 4-8-16,-10 6-10 0,-11 5-5 16,-4 1-6-16,-21 2-4 0,-8-2 0 15,-8 2-5-15,-2 1-9 0,-8 0-45 16,-1-5-222-16,-9-11-67 0</inkml:trace>
        </inkml:traceGroup>
        <inkml:traceGroup>
          <inkml:annotationXML>
            <emma:emma xmlns:emma="http://www.w3.org/2003/04/emma" version="1.0">
              <emma:interpretation id="{30AC1292-6DB9-4FA6-865F-BCDF28E50A47}" emma:medium="tactile" emma:mode="ink">
                <msink:context xmlns:msink="http://schemas.microsoft.com/ink/2010/main" type="inkWord" rotatedBoundingBox="18713,8194 19882,8211 19870,9006 18701,8989"/>
              </emma:interpretation>
              <emma:one-of disjunction-type="recognition" id="oneOf22">
                <emma:interpretation id="interp34" emma:lang="" emma:confidence="1">
                  <emma:literal/>
                </emma:interpretation>
              </emma:one-of>
            </emma:emma>
          </inkml:annotationXML>
          <inkml:trace contextRef="#ctx0" brushRef="#br0" timeOffset="70569.29">15979 5083 576 0,'0'0'34'16,"0"0"1"-16,0 0 3 0,0 0-10 15,0 0-4-15,-17 128-11 0,17-87-4 16,0-3-4-16,7 0-5 0,2-4-1 16,1-3-3-16,-4-7-6 0,5-4-11 15,3 1-28-15,-3-5-73 0,6 0-180 16</inkml:trace>
          <inkml:trace contextRef="#ctx0" brushRef="#br0" timeOffset="70729.85">15969 4694 503 0,'0'0'-10'16,"0"0"7"-16,0 0-3 0,0 0-2 16,0 0-3-16,0 0-17 0,0 0-61 0,0 0-151 15</inkml:trace>
          <inkml:trace contextRef="#ctx0" brushRef="#br0" timeOffset="71151.91">16539 5074 546 0,'0'0'17'0,"0"0"9"0,0 0-2 16,0 0-2-16,-11 109-7 0,11-92-5 16,0-9-2-16,0 3-3 0,0-5-1 15,0 4-1-15,0-5 3 0,0 3 5 0,0-8 7 16,0 0 0-16,0 0 0 0,0 0-4 16,0-12-5-16,7-3 3 15,1-4 2-15,-2 8-5 0,-2 6 4 16,1 0-4-16,3 5-4 0,6 0 4 0,5 10-4 15,7 11 0-15,-8 5 0 0,0 3-2 16,-4 3 0-16,-4 3-1 0,-3-1-1 16,-3-9-1-16,-2 0 1 0,1-8-2 15,-3-8 0-15,1-1 0 0,-1-8 2 16,0 0 1-16,0 0-1 0,9 0 0 0,4-6-2 16,4-11 2-16,6-4-2 0,1 2 2 15,2 3 0-15,1 2-2 0,4 8 1 16,1 6-2-16,-1 0-3 0,1 9-9 15,6 12-25-15,0 9-80 0,6 6-200 16,-4-3-25-16</inkml:trace>
        </inkml:traceGroup>
        <inkml:traceGroup>
          <inkml:annotationXML>
            <emma:emma xmlns:emma="http://www.w3.org/2003/04/emma" version="1.0">
              <emma:interpretation id="{E4E7F641-8507-466E-B7B2-10A98E8182B7}" emma:medium="tactile" emma:mode="ink">
                <msink:context xmlns:msink="http://schemas.microsoft.com/ink/2010/main" type="inkWord" rotatedBoundingBox="21242,8361 23751,8397 23740,9206 21230,9169"/>
              </emma:interpretation>
              <emma:one-of disjunction-type="recognition" id="oneOf23">
                <emma:interpretation id="interp35" emma:lang="" emma:confidence="1">
                  <emma:literal/>
                </emma:interpretation>
              </emma:one-of>
            </emma:emma>
          </inkml:annotationXML>
          <inkml:trace contextRef="#ctx0" brushRef="#br0" timeOffset="75304.59">18560 5557 346 0,'0'0'87'0,"0"0"-15"15,0 0-16-15,0 0-18 0,0 0-8 16,0 0-3-16,0 0-3 0,0 0-6 16,0 0-3-16,0 0-2 0,21 19-3 15,-2-17-2-15,8-2-2 0,1 0-1 16,13 0-1-16,-1-6-2 0,3-2-1 0,-1 0 0 16,6-1-2-16,-3-2 1 0,1 3-2 15,-1-2-3-15,-5-1-3 0,-5 2-4 16,-9 1-4-16,-1 5-5 0,-10-2 0 15,0 3-1-15,-1-3 3 0,-8 4 2 16,1 1 5-16,-3-5 2 0,2 2 4 16,1-1 3-16,3-3 1 0,-6 2 2 15,6-3 0-15,-1-3 4 0,1 1 1 16,-1 2 2-16,-1-4 2 0,4 2 0 16,-5-1 2-16,1 4 3 0,-3 2 2 0,-1 3 1 15,-4 2-1-15,3 0 0 0,2 4-2 16,4 12 0-16,0 6-3 0,-4 3-3 15,0 4-3-15,-1 3-3 0,-1 0-4 16,-2-1-5-16,-1-6-11 0,0-9-23 16,2 6-40-16,1-12-145 0,1 8-79 0</inkml:trace>
          <inkml:trace contextRef="#ctx0" brushRef="#br0" timeOffset="75473.61">19355 5001 693 0,'0'0'3'0,"0"0"-2"0,0 0 0 15,0 0-4-15,0 0 1 0,0 0-3 0,0 0-2 16,0 0-2-16,0 0-13 0,-5 10-26 16,10 9-86-16,7 6-153 0</inkml:trace>
          <inkml:trace contextRef="#ctx0" brushRef="#br0" timeOffset="76112.77">19826 5661 237 0,'0'0'82'0,"0"0"-4"0,0 0-9 15,0 0-10-15,0 0-10 0,0 0-9 16,0 0-12-16,0 0-5 16,0 0-6-16,0 0-3 0,-14-20 0 15,14 9-2-15,0 4-2 0,0 0-2 0,0-2 0 16,0 3-2-16,0-3 0 0,0-2-1 15,1 3-1-15,8-1-1 0,4-8 0 16,4 2-1-16,6-5 2 0,0-1-1 16,2 4 2-16,3-2-1 0,0-1 0 15,-1-1-1-15,3 0 0 0,-4-2-1 0,-6 1 1 16,-3-4-1-16,-7 9 0 0,-1-2-2 16,-6 6 0-16,-3 5-1 0,0-5 1 15,0 7-1-15,0 0-1 0,-4-5 0 16,-4 9 0-16,3 0 0 0,-5 2 0 15,5 0 1-15,1 15 0 0,1 10 0 16,3 4 2-16,12 11 0 0,3-1 0 16,5-4 1-16,0 3-1 0,-2-4 1 15,-5-2-1-15,-3-10-1 0,-8 1 2 16,-2-2-2-16,-2 2 1 0,-13 3-2 0,-2-5-2 16,-6-8-6-16,6-3-22 0,0 0-32 15,5-3-117-15,8-3-139 0</inkml:trace>
          <inkml:trace contextRef="#ctx0" brushRef="#br0" timeOffset="76533.3">20692 5040 600 0,'0'0'14'0,"0"0"6"0,0 0 6 16,0 0-5-16,-2 147-2 0,2-88-5 16,0 0-7-16,0-1 0 0,2-3-5 15,6-2 0-15,2-6-3 16,3-4 0-16,2-7-2 0,0-6-2 0,0-7-3 15,-5-9-6-15,4-6-14 0,12-6-27 16,1-2-92-16,9-10-143 0</inkml:trace>
          <inkml:trace contextRef="#ctx0" brushRef="#br0" timeOffset="74733.78">18497 4952 543 0,'0'0'35'0,"0"0"9"0,0 0 1 0,0 0-7 16,0 0-7-16,0 0-13 0,0 0-5 15,0 0-3-15,37-91 0 0,-33 118 1 16,3 16 1-16,-2 6-3 0,-4 7 1 15,3 3 3-15,1 2-4 0,-1 0 1 16,2-1-2-16,1-3-4 0,-2-2 0 16,1-2-1-16,-1-7-2 0,-1-2-1 0,0-15-1 15,-4-1-2-15,3-10 1 16,-3-9-5-16,0 0-3 0,0-9-13 16,0 0-14-16,0 0-30 0,0 0-57 0,0 0-143 15,0-5-47-15</inkml:trace>
          <inkml:trace contextRef="#ctx0" brushRef="#br0" timeOffset="76693.74">20710 5450 640 0,'0'0'46'16,"0"0"0"-16,0 0-14 0,0 0-15 16,0 0-12-16,0 0-8 0,139-28-17 0,-89 14-42 15,2-3-239-15,-2 1-24 16</inkml:trace>
        </inkml:traceGroup>
        <inkml:traceGroup>
          <inkml:annotationXML>
            <emma:emma xmlns:emma="http://www.w3.org/2003/04/emma" version="1.0">
              <emma:interpretation id="{F57291DA-9336-425A-BD40-504430F07BA3}" emma:medium="tactile" emma:mode="ink">
                <msink:context xmlns:msink="http://schemas.microsoft.com/ink/2010/main" type="inkWord" rotatedBoundingBox="24485,8057 27843,8106 27822,9570 24464,9521"/>
              </emma:interpretation>
              <emma:one-of disjunction-type="recognition" id="oneOf24">
                <emma:interpretation id="interp36" emma:lang="" emma:confidence="1">
                  <emma:literal/>
                </emma:interpretation>
              </emma:one-of>
            </emma:emma>
          </inkml:annotationXML>
          <inkml:trace contextRef="#ctx0" brushRef="#br0" timeOffset="79925.89">23843 5541 685 0,'0'0'25'15,"0"0"3"-15,0 0-6 0,0 0-7 0,0 0-8 16,0 0-4-16,14 123-1 0,-11-104 0 15,-3 11-5-15,0-6-2 0,0 4-5 16,-3 2-10-16,-8-8-22 0,-5 0-63 16,2-10-196-16,4-3-2 0</inkml:trace>
          <inkml:trace contextRef="#ctx0" brushRef="#br0" timeOffset="80146.01">24301 5826 736 0,'0'0'-1'16,"0"0"5"-16,0 0-1 0,0 0-2 15,0 0-1-15,0 0-3 0,0 0-8 16,0 0-8-16,0 0-16 0,-126 128-20 15,93-103-65-15,3 2-165 0</inkml:trace>
          <inkml:trace contextRef="#ctx0" brushRef="#br0" timeOffset="80795.91">24583 5297 291 0,'0'0'59'16,"0"0"1"-16,0 0-8 0,0 0-8 15,0 0-14-15,0 0-11 0,0 0-5 0,0 0-5 16,0 0 0-16,10 18-2 0,4-23-3 16,6-12 1-16,-8 4-1 15,-1-4-1-15,-2 0 0 0,-4 2 1 16,4-5 0-16,-3 5 4 0,-3 0 3 0,1 0 1 15,-4 9 3-15,1-1-8 0,-1 7 4 16,0-1-5-16,0 1 1 0,0-3 3 16,0 3-5-16,0 0 4 0,-10 0-3 15,-3 11 3-15,-4 6-1 0,3 2 1 16,4-4 0-16,-2 1 0 0,7-5 0 0,-1 3-1 16,-1-1 0-16,5-5-3 0,0-1 0 15,2-7-2-15,-2 0-4 0,2 0 4 16,0 2-1-16,0 0 1 0,0-2 0 15,2 0-1-15,9-2-4 0,3-13 2 16,3-4 0-16,-6 6 0 0,-1-5 2 16,-6 5-2-16,-1 5 0 0,-2-7-4 15,-1 7 3-15,0-1 1 0,-6 5 1 16,-12 4 4-16,-8 10-3 0,-10 14 2 16,5 7 1-16,4 7 1 0,4 4 2 0,6 2 2 15,8 3 0-15,5-1 0 0,4-1-1 16,8-3-4-16,9-4-2 0,8-4-3 15,6-5-1-15,5-9-6 0,7-10-10 16,1-4-18-16,-1-6-30 0,2 0-57 16,-3-2-130-16,-6-10-69 0</inkml:trace>
          <inkml:trace contextRef="#ctx0" brushRef="#br0" timeOffset="81087.72">25059 5393 695 0,'0'0'60'0,"0"0"-16"0,0 0-15 15,0 0-8-15,0 0-12 0,19 141-3 16,-19-106-4-16,0 1-1 0,-4 0-1 16,-1 0-3-16,1-4 0 0,3-7-3 15,1-2-7-15,0-6-9 0,0-9-25 16,1 5-28-16,6-9-100 0,3-4-142 0</inkml:trace>
          <inkml:trace contextRef="#ctx0" brushRef="#br0" timeOffset="77851.72">22146 4698 346 0,'0'0'50'16,"0"0"2"-16,0 0-5 0,-112-38-12 16,81 29-8-16,-1 0-6 0,-1 0-3 15,-1-4 0-15,1 1 2 0,2-1-2 16,9 5 1-16,1-1 0 0,6 3-3 0,10 1 2 16,-3 3-1-16,8 2-1 0,0-1 0 15,0 1 0-15,0 0-3 0,-1-2-2 16,-2 2-1-16,2-3-3 0,-2 3-1 15,1-2-3-15,0 2 0 0,0 0-2 16,-1 0-1-16,3 0-1 0,-1 0 1 16,1 5 0-16,0 13 1 0,0 13 0 15,6 9 1-15,2 1-1 0,1 4 2 16,-1 2-1-16,-2 5 1 0,3 0-2 16,-5 3 1-16,0 0-1 0,-4 2 1 0,0 2 3 15,0 0-4-15,0 3 3 0,-8-3-3 16,-2 6-2-16,-3 3 3 0,-2 1-1 15,3 4 1-15,1-1 0 0,3 0 2 16,4-5 0-16,4-8 4 0,0-11 0 16,12-6 1-16,4-8 1 0,9-9-1 0,6-7-1 15,3-7-1-15,14-5-5 0,2-6 0 16,7 0-4-16,2-10-5 16,1-13-16-16,1-6-39 0,-6-7-207 15,-5-2-90-15</inkml:trace>
          <inkml:trace contextRef="#ctx0" brushRef="#br0" timeOffset="78406.01">22788 4819 487 0,'0'0'30'0,"0"0"3"0,0 0 3 0,0 0 0 16,-126 158 0-16,99-85-4 16,4 8-2-16,2 3-9 0,8-2-6 15,7 1-2-15,6-8-6 0,5-4-1 0,13-7-4 16,9-4-2-16,8-11-3 0,5-8-8 15,3-13-20-15,8-8-35 0,-1-9-102 16,5-9-144-16</inkml:trace>
          <inkml:trace contextRef="#ctx0" brushRef="#br0" timeOffset="79693.96">23232 5411 665 0,'0'0'45'0,"0"0"-5"15,0 0-17-15,0 0-14 0,0 0-7 16,0 0-2-16,116-3-5 0,-80 0-8 16,-3-2-20-16,2 1-49 0,-3-1-169 15,2 5-63-15</inkml:trace>
          <inkml:trace contextRef="#ctx0" brushRef="#br0" timeOffset="79487.89">23471 5164 261 0,'0'0'44'0,"0"0"0"16,0 0-6-16,0 0-4 0,0 0-3 0,0 0 0 15,0 0 1-15,0 0-3 0,0 0-5 16,-82 15-5-16,78-8-3 0,0-3 0 15,2 0 2-15,-2 0-1 0,1 2 2 16,3-6-2-16,-1 0-2 0,1 0-2 16,0 0-5-16,0 0-3 0,0 0-3 0,1-13 0 15,6 3-1-15,2-9-5 16,-2 0 5-16,0 7-3 0,-2-3 4 16,-1 11 2-16,-4 4 0 0,0-2 0 15,0 2 0-15,0-2-2 0,0-1-1 0,0 3-1 16,0 0 1-16,0 0 0 0,-7 0 0 15,-2 7 5-15,2 1-4 0,-2 3 4 16,2-1-3-16,6-3 0 0,-2-2 0 16,3-5 1-16,-2 0 1 0,2 0 3 15,0 3-2-15,0-1 0 0,0 0-2 0,0-2-3 16,0 0 1-16,0 2-1 0,0-2 0 16,0 0 0-16,6 0-1 0,-2-2-3 15,4-2 3-15,-4 1-4 16,-4 3 4-16,0-1 0 0,0 1 0 0,1-3 1 15,1 2-1-15,-2-2-1 0,3 3 1 16,-3-2 0-16,0 2 0 0,1-2 0 16,-1 2 0-16,0 0 5 0,3-2-6 15,-3 2 1-15,0 0-1 0,0 0-3 16,0 0 4-16,0 0 0 0,0-2 1 0,0 2 0 16,0 0 0-16,0 0-1 0,0 0 1 15,0 0-1-15,0 0-1 16,0 0 1-16,0 0-1 0,0-2-1 15,0 2 1-15,0 0 3 0,0 0-4 0,0 0 4 16,0 0-3-16,0 0-4 0,0 0 5 16,0 0-4-16,0 0 4 0,0 0 1 15,0 0 1-15,0-2-2 0,0 2 1 16,0 0-1-16,0-2 1 0,0 2 0 16,0-3 1-16,0 3-1 0,0-2-1 0,0 2 0 15,0-2-1-15,0 2 1 0,-3-2 0 16,3 2 0-16,-1-2 0 0,1 2 1 15,-3-2 0-15,1 0 0 0,1 0 0 16,-2 0 1-16,3 0-1 0,-1 0 1 16,1-1-1-16,-3 2 0 0,3-2 1 0,-2 1 2 15,2 0-1-15,-3 0 1 0,3 0-1 16,-1 0 1-16,1-1-2 16,-3 2-1-16,3 1-1 0,-1-3-1 15,1 3 1-15,-5 0 0 0,-2 17 1 0,0 8 5 16,-1 11-2-16,0 4 4 0,3 0-1 15,0 4 0-15,1 0 1 0,0 1-2 16,2-2-1-16,2-1-2 0,0 1-2 16,0-5-1-16,2-3 0 0,4-4-1 15,6-3 1-15,4-7-2 0,-4-9-1 0,8-6-3 16,4-3-3-16,3-3-4 0,9-6-7 16,-2-9-12-16,-2-2-17 0,-8-8-22 15,-2-4-57-15,-5-7-160 16</inkml:trace>
        </inkml:traceGroup>
        <inkml:traceGroup>
          <inkml:annotationXML>
            <emma:emma xmlns:emma="http://www.w3.org/2003/04/emma" version="1.0">
              <emma:interpretation id="{7790A614-CF4F-413A-B956-D7239A11F8D2}" emma:medium="tactile" emma:mode="ink">
                <msink:context xmlns:msink="http://schemas.microsoft.com/ink/2010/main" type="inkWord" rotatedBoundingBox="28237,8568 29870,8591 29854,9670 28221,9646"/>
              </emma:interpretation>
              <emma:one-of disjunction-type="recognition" id="oneOf25">
                <emma:interpretation id="interp37" emma:lang="" emma:confidence="1">
                  <emma:literal/>
                </emma:interpretation>
              </emma:one-of>
            </emma:emma>
          </inkml:annotationXML>
          <inkml:trace contextRef="#ctx0" brushRef="#br0" timeOffset="81734.8">26356 5889 684 0,'0'0'4'0,"0"0"6"0,0 0 0 15,0 0-6-15,0 0 3 0,-130 116-7 16,102-91 2-16,-2 2-7 0,3-2-6 16,3 1-8-16,-2-8-16 0,9-2-37 0,7-8-99 15,6-4-112-15</inkml:trace>
          <inkml:trace contextRef="#ctx0" brushRef="#br0" timeOffset="81983.77">26496 5556 675 0,'0'0'-8'0,"0"0"10"0,0 0-10 16,0 0-21-16,0 0-48 0,0 0-105 15,158-27-102-15</inkml:trace>
          <inkml:trace contextRef="#ctx0" brushRef="#br0" timeOffset="82113.52">27106 5446 570 0,'0'0'24'16,"0"0"-7"-16,0 0-11 0,0 0-17 15,0 0-59-15,0 0-199 0</inkml:trace>
          <inkml:trace contextRef="#ctx0" brushRef="#br0" timeOffset="81297.68">25493 5067 700 0,'0'0'34'0,"0"0"7"15,132 141-6-15,-95-82-13 0,-7 4-7 16,-9 3-8-16,-11 3-2 0,-10 0-4 15,-1 0 2-15,-23 0-5 0,-5-4-1 16,-5-3-5-16,-4-10-12 0,-2-8-38 16,5-3-94-16,-1-12-169 0</inkml:trace>
        </inkml:traceGroup>
        <inkml:traceGroup>
          <inkml:annotationXML>
            <emma:emma xmlns:emma="http://www.w3.org/2003/04/emma" version="1.0">
              <emma:interpretation id="{CDB5BAD0-1A12-4354-BD8B-B1B462B4CF4F}" emma:medium="tactile" emma:mode="ink">
                <msink:context xmlns:msink="http://schemas.microsoft.com/ink/2010/main" type="inkWord" rotatedBoundingBox="30460,8374 33681,8420 33658,9983 30438,9936"/>
              </emma:interpretation>
              <emma:one-of disjunction-type="recognition" id="oneOf26">
                <emma:interpretation id="interp38" emma:lang="" emma:confidence="1">
                  <emma:literal/>
                </emma:interpretation>
              </emma:one-of>
            </emma:emma>
          </inkml:annotationXML>
          <inkml:trace contextRef="#ctx0" brushRef="#br0" timeOffset="82613.72">27989 5007 576 0,'0'0'20'0,"0"0"5"0,0 0-2 15,0 0 2-15,0 0 8 0,-129 132 1 16,96-60 1-16,0 5-4 0,6 8-10 16,4-2-4-16,4 2-8 0,7-6-3 15,6-3-5-15,3-9 1 0,3-8-4 16,9-7 1-16,8-11-2 0,6-8-4 0,4-10-9 16,4-8-17-16,5-9-22 0,7-4-36 15,0-2-97-15,6-13-119 0</inkml:trace>
          <inkml:trace contextRef="#ctx0" brushRef="#br0" timeOffset="83170">28223 5427 656 0,'0'0'31'0,"0"0"-3"0,0 0-11 15,0 0-10-15,122-14-7 0,-80 7-8 16,0 2-14-16,-6 0-35 0,0 2-104 16,-7-1-138-16</inkml:trace>
          <inkml:trace contextRef="#ctx0" brushRef="#br0" timeOffset="82989.71">28251 5179 492 0,'0'0'78'0,"0"0"-24"0,0 0-8 0,0 0-14 16,0 0-4-16,0 0-5 0,0 0-9 15,0 0 3-15,0 0-4 0,30 0 1 16,-30 44-2-16,-8 6-1 0,4 3-1 16,3 1-3-16,1 1 1 0,0-2-5 15,4-3 0-15,6-3-3 0,4-7 0 0,2-7-1 16,0-8-1-16,4-6-2 0,-9-8-4 16,9-5-12-16,-8-4-18 0,-4-2-34 15,8-4-69-15,-9-14-171 16</inkml:trace>
          <inkml:trace contextRef="#ctx0" brushRef="#br0" timeOffset="83512.66">28577 5592 516 0,'0'0'69'16,"0"0"-16"-16,0 0-14 0,0 0-7 15,0 0-11-15,125 27-7 0,-112-10-4 16,-3 5-4-16,-6 3-4 0,-4 5 0 16,-3 0 0-16,-8 5 1 0,-11-1-1 15,0-2 0-15,-4 1 1 0,5-7 1 0,5-4 0 16,8-11 1-16,3-6-2 0,5 2-1 16,0 3 3-16,13 1-1 0,7-3-1 15,11-8-1-15,9 0-5 0,3-6-9 16,0-11-25-16,3-1-51 0,-4-3-207 15,-2 1-29-15</inkml:trace>
          <inkml:trace contextRef="#ctx0" brushRef="#br0" timeOffset="85343.73">28704 5713 275 0,'0'0'92'0,"0"0"-14"15,0 0-13-15,0 0-14 16,0 0-4-16,0 0-9 0,0 0-4 0,0 0-5 15,0 0-8-15,-8-65-3 0,8 56-2 16,0 9-2-16,0-3-2 0,0 3-2 16,0-1-1-16,0-1-2 0,0-1 0 15,0 1-1-15,-2 1-3 0,2 1 0 16,0-2-1-16,0 2 1 0,-3 0 2 0,2 2 1 16,-2 19 3-16,-3 8-1 0,1 11 1 15,-3 4 1-15,3 1-1 0,-2 4 1 16,2 2-2-16,4-3 4 0,-1 0-6 15,2-1 3-15,0-7-3 0,2-13-3 16,2-1 0-16,0-12 1 0,2-2-4 16,-2 1 3-16,-1-9-1 0,2 3 1 15,-5-7-1-15,5 0 1 0,8-15-4 16,6-10 3-16,8-11-2 0,0-6-3 16,3-2 5-16,2-2-7 0,5 2 3 0,2 3 2 15,-2 6-1-15,0 8 2 0,-11 10 1 16,-9 6-2-16,-9 8 1 0,-2 3-1 15,7 0-1-15,0 14 2 0,1-1-1 16,-8 8 0-16,-3 3 1 0,-3 4-1 16,0 6-1-16,0-3-1 0,0-8 0 0,0 0-1 15,0-6-10-15,0 0-9 0,0 0-19 16,0-9-29-16,0 5-48 16,0-7-148-16,4 0-63 0</inkml:trace>
          <inkml:trace contextRef="#ctx0" brushRef="#br0" timeOffset="85494.57">29360 6154 581 0,'0'0'57'0,"0"0"-7"16,0 0-12-16,-42 109-16 0,12-77-11 16,-3-1-11-16,-3 3-8 0,1-5-17 15,0 0-41-15,4-8-132 0,11-4-109 16</inkml:trace>
          <inkml:trace contextRef="#ctx0" brushRef="#br0" timeOffset="86108.88">29600 5504 433 0,'0'0'47'0,"0"0"-10"16,0 0-17-16,0 0-14 0,0 0-3 15,0 0-1-15,0 0-2 0,0 0 2 0,0 0-1 16,0 0 2-16,63-69 4 16,-56 63 2-16,-3 2 3 0,1 0 4 15,-5 4-1-15,0-3-1 0,0 3-4 0,0 0 1 16,0 0-1-16,-16 0 1 0,-4 3 0 15,0 3-2-15,4 6 0 0,6-2-1 16,2-1 0-16,2 2-3 0,2-6 2 16,1 1-4-16,3-6 2 0,-2 0 2 15,2 0-2-15,0 0-1 0,0 0-1 0,6-6-3 16,7-12 0-16,4-5 0 0,0-4-1 16,-2 1 2-16,-1-3-1 0,-6 8 1 15,-2 9 1-15,-2 5 1 0,-4 0-1 16,0 0 1-16,0 0-1 0,-10 3 1 15,-11 8 3-15,-6 17 2 0,-9 11 5 16,5 12 1-16,3 4 1 0,4 7-3 16,4 0 0-16,9-2-3 0,6 1-3 15,5-8-1-15,6-4-1 0,13-8-4 16,3-7 0-16,7-8-5 0,3-6-4 0,0-9-13 16,4-4-20-16,-3-3-31 0,3-9-70 15,-5-5-169-15</inkml:trace>
          <inkml:trace contextRef="#ctx0" brushRef="#br0" timeOffset="86431.86">29906 5559 497 0,'0'0'75'0,"0"0"-6"16,0 0-13-16,-30 120-6 0,29-82-17 15,-3 0-7-15,1-11-12 0,3 0-6 16,0-8-2-16,0 0-4 0,0-2 0 16,0-9-1-16,0 1 0 0,0-9-1 0,0 0 0 15,4 0 0-15,13 0 1 0,9-13-1 16,2-4 0-16,0 0 0 16,-1-1 1-16,1 5-1 0,-9 2 1 15,1 7 0-15,-7 2-1 0,3 2 0 0,2 2 0 16,-3 13 2-16,-1 6 0 0,-5 5 0 15,-7 2-1-15,-2 2-1 0,0-1-2 16,0 1-2-16,0-11-1 0,-7 1-18 16,6-4-20-16,1 1-35 0,0-1-82 15,0-3-150-15</inkml:trace>
          <inkml:trace contextRef="#ctx0" brushRef="#br0" timeOffset="86986.08">30121 5169 472 0,'0'0'64'16,"0"0"-10"-16,0 0-10 0,132 54-1 15,-98-12-6-15,-1 8-4 0,-3 11-7 16,-10 9-3-16,-4 2-6 0,-12 2-2 16,-4 0-4-16,-13-3-1 0,-8-2-6 15,-7-5-1-15,-2-7-1 0,-1-7-2 0,4-4 1 16,0-9-4-16,8-6 0 0,5-10-17 16,6-11-31-16,7-3-47 0,-2-7-165 15,3-13-59-15</inkml:trace>
          <inkml:trace contextRef="#ctx0" brushRef="#br0" timeOffset="87508.92">30275 4921 467 0,'0'0'56'16,"0"0"-4"-16,0 0-12 0,0 0-9 16,0 0-7-16,0 0-4 0,0 0 1 0,115-9-3 15,-79 11-1-15,1 5-2 0,0-3-3 16,-1 0 0-16,3 2-1 0,-7 1-1 16,0 1-1-16,-9-4-3 15,-2 2 0-15,-6 1-1 0,-2-1-2 0,5 2 0 16,-6-1 0-16,3 6 1 0,1-1-1 15,-3 7 1-15,3 10 2 0,-1 5 5 16,-3 12 0-16,1 9 4 0,0 12-3 16,1 12-1-16,-1 10-1 0,1 8-3 15,-2 3 0-15,-2-1-4 0,-5-4 0 0,-5-11 3 16,0-9-3-16,-4-12 2 0,-10-6-2 16,-6-11-1-16,-9-8-1 0,-2-7-1 15,-8-5-2-15,-4-5-4 16,-7 0-13-16,0-6-39 0,-2 0-169 0,1-7-124 15</inkml:trace>
        </inkml:traceGroup>
      </inkml:traceGroup>
    </inkml:traceGroup>
    <inkml:traceGroup>
      <inkml:annotationXML>
        <emma:emma xmlns:emma="http://www.w3.org/2003/04/emma" version="1.0">
          <emma:interpretation id="{39DC6B88-5F6A-45BC-8858-49C1AE093F9E}" emma:medium="tactile" emma:mode="ink">
            <msink:context xmlns:msink="http://schemas.microsoft.com/ink/2010/main" type="paragraph" rotatedBoundingBox="10241,10089 21978,10238 21948,12678 10210,12530" alignmentLevel="3"/>
          </emma:interpretation>
        </emma:emma>
      </inkml:annotationXML>
      <inkml:traceGroup>
        <inkml:annotationXML>
          <emma:emma xmlns:emma="http://www.w3.org/2003/04/emma" version="1.0">
            <emma:interpretation id="{ACF70DB4-24D6-4DBB-B638-BC67EAF0050B}" emma:medium="tactile" emma:mode="ink">
              <msink:context xmlns:msink="http://schemas.microsoft.com/ink/2010/main" type="line" rotatedBoundingBox="10420,10024 21981,10250 21962,11229 10401,11003"/>
            </emma:interpretation>
          </emma:emma>
        </inkml:annotationXML>
        <inkml:traceGroup>
          <inkml:annotationXML>
            <emma:emma xmlns:emma="http://www.w3.org/2003/04/emma" version="1.0">
              <emma:interpretation id="{26787DDD-FBF8-48C3-B14F-9077BA6388AD}" emma:medium="tactile" emma:mode="ink">
                <msink:context xmlns:msink="http://schemas.microsoft.com/ink/2010/main" type="inkWord" rotatedBoundingBox="10419,10091 13824,10158 13806,11070 10401,11003"/>
              </emma:interpretation>
              <emma:one-of disjunction-type="recognition" id="oneOf27">
                <emma:interpretation id="interp39" emma:lang="" emma:confidence="1">
                  <emma:literal/>
                </emma:interpretation>
              </emma:one-of>
            </emma:emma>
          </inkml:annotationXML>
          <inkml:trace contextRef="#ctx0" brushRef="#br0" timeOffset="90436.02">8590 7202 261 0,'0'0'69'0,"0"0"-11"0,0 0-10 16,0 0-9-16,0 0-9 0,0 0-3 15,0 0-4-15,0 0-1 0,0 0-1 16,0 0 2-16,-22 3 0 0,19-3-1 0,2 0-1 16,-3 0-3-16,4 0-1 15,0 0-4-15,-2 0-2 0,2 0-3 16,0-7-2-16,0-2-1 0,7-1 0 16,5-1 0-16,-2 1 1 0,4-4-1 0,3 3-1 15,2-3-1-15,2-2-1 0,1 2 0 16,1-1 0-16,4-6-1 0,0 0 0 15,4-4-3-15,1-3 4 0,-2-1-4 16,-6 2 2-16,-2 0 1 0,-9 6-1 16,-3 0 0-16,-6 8-1 0,-4 7 0 0,1-1-1 15,-1 3 1-15,-5 2 0 0,-5 2 0 16,-7 6 2-16,2 17 0 16,-1 9 1-16,9 6 4 0,7 2-3 15,0 2 5-15,6-4-3 0,11-1 1 0,-1-3-1 16,1-2-2-16,-4-4-2 0,-4-6-1 15,-9 1 0-15,0 0-1 0,-18-2-1 16,-4 10 0-16,-9-11-5 0,0-2-9 16,11-7-15-16,-6-9-24 0,12-2-50 15,1-2-194-15,9-17-6 0</inkml:trace>
          <inkml:trace contextRef="#ctx0" brushRef="#br0" timeOffset="90888.67">9308 7030 484 0,'0'0'47'0,"0"0"0"15,0 0-4-15,0 0-4 0,0 0-3 16,-12 122 1-16,12-72-7 0,0 5-4 16,0 0-9-16,8 0-7 0,2-3-4 0,8-10-2 15,4-9-3-15,-1-8 0 0,4-12-1 16,2-8-1-16,0-7 1 0,-1-20 0 15,4-7-1-15,-7-9 1 0,0-6 1 16,-2-2-1-16,-1-1 1 0,1 1 0 16,2 5 1-16,3 4 0 0,-2 8 4 0,-6 10 2 15,-5 9 1-15,-1 7 0 0,3 3-1 16,2 9-2-16,1 6 0 16,-5 8 0-16,-3 2-4 0,-1 2-1 15,0 3-4-15,-1 1-4 0,2-2-8 0,0 1-16 16,-1-9-35-16,-1 0-66 0,-3-7-188 15,3-3 0-15</inkml:trace>
          <inkml:trace contextRef="#ctx0" brushRef="#br0" timeOffset="91488.76">10059 7274 380 0,'0'0'54'16,"0"0"-7"-16,0 0-10 0,0 0-4 15,0 0-4-15,0 0 0 0,0 0-4 16,0 0-6-16,0 0 0 15,45-122-1-15,-24 103 3 0,3 5 2 0,4 1 0 16,2 4 1-16,5 3 0 0,-2 4-4 0,3 2-5 16,-4 6-4-16,-7 11-4 15,-2 6-4-15,-8 0 0 0,-7-2-3 16,-8 2 0-16,0 5-1 0,-1-3 1 16,-12 4-2-16,4-10 0 0,4-9-1 0,2-3 0 15,3-7 0-15,-2 0 0 0,-1 0 1 16,2-15-1-16,1-10 1 0,0-8 1 15,10-4 1-15,9 2 0 0,6 1 1 16,5 7 0-16,2 6 2 0,4 4 1 16,-1 11 1-16,-2 6 0 0,-1 0-2 0,-5 19 1 15,-6 6-2-15,-8 11 1 0,-8 2 0 16,-5 1-2-16,0 1-1 16,-5-4 0-16,1-9-3 0,-3-3 0 15,3-10 0-15,2-8-1 0,2 3 1 0,0-9 0 16,0 0-1-16,6-13 0 0,10-11 1 15,4-13 0-15,3-2 2 0,1-4 1 16,0 1 1-16,3 7 1 0,1 5 1 16,2 9-1-16,-2 7 3 0,4 7-2 15,-2 7-1-15,-3 0 0 0,-6 15-3 0,-6 6 1 16,-1 4-3-16,-7 3 1 0,-1 1-5 16,-3-6-6-16,1-2-25 15,-2 0-40-15,2-7-177 0,0 6-73 0</inkml:trace>
          <inkml:trace contextRef="#ctx0" brushRef="#br0" timeOffset="89588.69">7725 7049 309 0,'0'0'66'0,"0"0"-10"15,0 0-7-15,0 0-9 0,0 0-10 16,0 0-6-16,0 0-8 0,0 0 2 16,0 0-3-16,-44-63 0 0,40 48-1 0,2 2 0 15,-2-3-1-15,4 1 2 0,0-5-1 16,0-6-1-16,0 0-1 0,0-5-2 16,4 10-1-16,0 0-1 15,1 0-2-15,-1 6 1 0,2-8 0 0,-3 11-1 16,-2-3 4-16,3 1-4 0,-4 7-1 15,5-8 0-15,-5 9-2 0,5-7 1 16,0 0-2-16,-1 4 2 0,3-2-2 16,-6 4 1-16,4 3 2 0,-5 4-2 15,0-2-1-15,0 2-1 0,0-3-1 0,0 3-1 16,3 0 2-16,-3 3-1 0,0 18 0 16,0 15 1-16,0 11-3 0,0 6 4 15,-5 1-2-15,1 4 2 0,1-1 4 16,2 1-3-16,1 1 3 0,0-2-1 15,0-2-2-15,0-7 1 0,0-4 0 16,8-6-1-16,4-5-1 0,5-3 0 16,4-9-2-16,7-4 0 0,3-7-1 15,2-7-4-15,7-3-9 0,-1-3-14 16,-3-11-27-16,-1-2-41 0,-6-6-145 0,1-1-78 16</inkml:trace>
          <inkml:trace contextRef="#ctx0" brushRef="#br0" timeOffset="89810.2">7677 7131 632 0,'0'0'53'0,"0"0"-3"0,0 0-19 15,0 0-16-15,0 0-6 0,0 0-6 16,147-72-6-16,-98 56-7 0,-1 1-9 16,-2 0-25-16,4 2-50 0,-1 1-142 0,-1-1-73 15</inkml:trace>
        </inkml:traceGroup>
        <inkml:traceGroup>
          <inkml:annotationXML>
            <emma:emma xmlns:emma="http://www.w3.org/2003/04/emma" version="1.0">
              <emma:interpretation id="{2EF87231-D33C-4551-BB62-98D8875F8BF6}" emma:medium="tactile" emma:mode="ink">
                <msink:context xmlns:msink="http://schemas.microsoft.com/ink/2010/main" type="inkWord" rotatedBoundingBox="14639,10568 15010,10575 15003,10901 14633,10893"/>
              </emma:interpretation>
              <emma:one-of disjunction-type="recognition" id="oneOf28">
                <emma:interpretation id="interp40" emma:lang="" emma:confidence="1">
                  <emma:literal/>
                </emma:interpretation>
              </emma:one-of>
            </emma:emma>
          </inkml:annotationXML>
          <inkml:trace contextRef="#ctx0" brushRef="#br0" timeOffset="91825.11">11894 7150 665 0,'0'0'56'0,"0"0"-8"0,0 0-12 16,0 0-18-16,0 0-11 0,0 0-3 15,0 0-2-15,0 0-1 0,131-64-1 16,-92 59-3-16,-2 0-3 0,-1 3-8 16,3 2-23-16,-6 0-29 0,-3 0-109 0,-3 4-140 15</inkml:trace>
          <inkml:trace contextRef="#ctx0" brushRef="#br0" timeOffset="91953.96">11944 7394 702 0,'0'0'57'0,"0"0"-6"16,0 0-13-16,0 0-23 0,0 0-9 15,0 0-7-15,112-5-11 0,-71-3-40 0,3 1-146 16,-4-6-137-16</inkml:trace>
        </inkml:traceGroup>
        <inkml:traceGroup>
          <inkml:annotationXML>
            <emma:emma xmlns:emma="http://www.w3.org/2003/04/emma" version="1.0">
              <emma:interpretation id="{06D8A08F-0D49-440D-B72A-6C7A4430599C}" emma:medium="tactile" emma:mode="ink">
                <msink:context xmlns:msink="http://schemas.microsoft.com/ink/2010/main" type="inkWord" rotatedBoundingBox="16334,10302 19447,10363 19433,11105 16319,11044"/>
              </emma:interpretation>
              <emma:one-of disjunction-type="recognition" id="oneOf29">
                <emma:interpretation id="interp41" emma:lang="" emma:confidence="1">
                  <emma:literal/>
                </emma:interpretation>
              </emma:one-of>
            </emma:emma>
          </inkml:annotationXML>
          <inkml:trace contextRef="#ctx0" brushRef="#br0" timeOffset="94909.16">14578 7383 420 0,'0'0'42'0,"0"0"-2"16,0 0-10-16,0 0-7 0,0 0-10 15,0 0-2-15,0 0 1 0,0 0 1 16,0 0 6-16,-21 0 2 0,20 0-1 0,1 0 0 16,-3 0-2-16,3 0-1 0,-2 0 1 15,2-2-5-15,0 2-4 0,0-3-3 16,0 2-4-16,0-6-1 0,2 1 0 15,6-4 0-15,5-5-1 0,-4 5 1 16,5-6 0-16,-1 4 0 0,1-3 0 16,5-1 0-16,1 1 1 0,-2 0 0 15,4 1 2-15,-3-2-1 0,1 2 1 16,1-3-2-16,-2 0-1 0,1 1 1 16,0-3-1-16,-2-2 0 0,-1 0 0 0,-4-5 1 15,2 1-1-15,-7 7-4 0,-1-3 3 16,-2 8-5-16,-5 6 4 0,1 1 1 15,-1-1-5-15,0 3 3 0,-4 0-1 16,-9 2 1-16,0 2 2 0,-1 13 3 16,-1 8-4-16,7 6 5 0,8 3-4 0,1 3 4 15,15 1 1-15,7-3 0 0,4 3 1 16,3-3 0-16,-3-3-3 16,-2-2 0-16,-8-8-2 0,-3-1-2 15,-7-4 3-15,-5-1-2 0,-2 5-1 0,-6 0 1 16,-13 3-4-16,-6-7-5 0,-5-1-12 15,2 1-15-15,8-6-22 0,-1-1-56 16,8-1-107-16,7-5-75 0</inkml:trace>
          <inkml:trace contextRef="#ctx0" brushRef="#br0" timeOffset="95285.98">15459 7116 489 0,'0'0'47'0,"0"0"-2"0,0 0-9 16,0 0-7-16,0 0-6 0,0 0-8 0,-13 114-5 16,24-97-2-16,-4-7-4 15,6 3 0-15,-1-5-2 0,-2-4 0 16,2 0 0-16,6-4 0 0,2 0 1 16,3-2-1-16,-2-4 2 0,1-2 0 0,-4-1 4 15,-8 1 1-15,9-3-1 0,-8 5-3 16,2 0-3-16,-1-1-5 0,-5 3-3 15,3-2-7-15,-3 3-23 0,7 3-35 16,-1 0-75-16,1 3-120 0</inkml:trace>
          <inkml:trace contextRef="#ctx0" brushRef="#br0" timeOffset="96105.05">16050 7112 538 0,'0'0'43'15,"0"0"-5"-15,0 0-11 0,0 0-5 16,0 0-8-16,0 0-3 0,0 0-3 16,0 0-3-16,0 0-2 0,0 0-2 0,10 111 0 15,-13-102 1-15,3-1 0 0,0-8 0 16,-2 0 0-16,2 0 2 16,0 2 1-16,0 0 3 0,0-2-1 15,0 0-2-15,17-2-1 0,6-10 0 0,9-5 0 16,-1 4 3-16,5 1 3 0,1 5 2 15,-1 5-1-15,0 2-4 0,-5 0-3 16,-8 2-3-16,-6 5 0 0,-7-1-1 16,-5-4-2-16,2 2 2 0,-7-4-2 15,0 0 2-15,0 0 0 0,0 2-1 0,1 1 1 16,-1-2 2-16,0-1-2 0,3 3-1 16,6-3 2-16,1-4-2 15,8-7 2-15,8-4 1 0,-2 4 1 16,8 3 1-16,-1 2 4 0,1 4-2 0,-2 2-1 15,-9 0-2-15,-2 2-3 0,-2 8 1 16,-8-2-2-16,2 8 1 0,-6-6-1 16,-3 7 0-16,-2 6-2 0,0 0 0 15,-2 0-3-15,-3-4-6 0,1-6-8 16,3-7-11-16,-2 1-9 0,3-7-10 0,0 0-11 16,0 0-37-16,0 1-93 0,4-1-80 15</inkml:trace>
          <inkml:trace contextRef="#ctx0" brushRef="#br0" timeOffset="93912.72">13581 7265 640 0,'0'0'35'0,"0"0"-1"16,0 0-11-16,0 0-13 0,0 0-6 15,139-39-7-15,-92 28-6 0,5 1-13 16,-1 1-24-16,2 1-103 0,1-3-148 16</inkml:trace>
          <inkml:trace contextRef="#ctx0" brushRef="#br0" timeOffset="93691.76">13631 6868 422 0,'0'0'79'0,"0"0"-16"15,0 0-16-15,0 0-11 0,0 0-7 16,0 0-9-16,0 0-6 0,0 0-5 0,0 0-4 16,0 0 0-16,44-65 1 0,-48 107 2 15,-7 19 6-15,1 6-1 0,1 7 6 16,3-2-6-16,4 1-4 0,2-4-1 15,0-6-4-15,7-4 0 0,7-6-1 16,7-10 0-16,7-9-3 0,5-12-1 16,9-10-6-16,4-12-12 0,3 0-24 15,5-15-33-15,-1-5-86 0,2-4-150 16</inkml:trace>
        </inkml:traceGroup>
        <inkml:traceGroup>
          <inkml:annotationXML>
            <emma:emma xmlns:emma="http://www.w3.org/2003/04/emma" version="1.0">
              <emma:interpretation id="{1A285F17-E46A-41E0-B45C-78E43E2D49E8}" emma:medium="tactile" emma:mode="ink">
                <msink:context xmlns:msink="http://schemas.microsoft.com/ink/2010/main" type="inkWord" rotatedBoundingBox="20075,10427 20589,10437 20577,11071 20063,11061"/>
              </emma:interpretation>
              <emma:one-of disjunction-type="recognition" id="oneOf30">
                <emma:interpretation id="interp42" emma:lang="" emma:confidence="1">
                  <emma:literal/>
                </emma:interpretation>
              </emma:one-of>
            </emma:emma>
          </inkml:annotationXML>
          <inkml:trace contextRef="#ctx0" brushRef="#br0" timeOffset="96513.41">17326 7222 604 0,'0'0'69'0,"0"0"-8"0,0 0-14 16,0 0-11-16,0 0-12 0,0 0-9 16,156 1-6-16,-100-2-5 15,4-8-4-15,-4 1-3 0,-3-1-2 16,-8-2-9-16,-4 3-19 0,-16 2-36 0,-10 2-136 15,-7 4-121-15</inkml:trace>
          <inkml:trace contextRef="#ctx0" brushRef="#br0" timeOffset="96671.15">17755 6935 763 0,'0'0'33'0,"0"0"2"0,0 0 1 16,0 0-14-16,-35 129-5 0,30-81-10 15,1 4-4-15,-3 3-3 0,5 8-6 16,0 6-13-16,2 5-61 0,0 2-243 16,4-9-33-16</inkml:trace>
        </inkml:traceGroup>
        <inkml:traceGroup>
          <inkml:annotationXML>
            <emma:emma xmlns:emma="http://www.w3.org/2003/04/emma" version="1.0">
              <emma:interpretation id="{4ED2FE47-27FF-421B-AAE3-9D5A34AC178A}" emma:medium="tactile" emma:mode="ink">
                <msink:context xmlns:msink="http://schemas.microsoft.com/ink/2010/main" type="inkWord" rotatedBoundingBox="21315,10237 21981,10250 21966,11049 21299,11036"/>
              </emma:interpretation>
              <emma:one-of disjunction-type="recognition" id="oneOf31">
                <emma:interpretation id="interp43" emma:lang="" emma:confidence="0">
                  <emma:literal>t</emma:literal>
                </emma:interpretation>
                <emma:interpretation id="interp44" emma:lang="" emma:confidence="0">
                  <emma:literal>f</emma:literal>
                </emma:interpretation>
                <emma:interpretation id="interp45" emma:lang="" emma:confidence="0">
                  <emma:literal>~</emma:literal>
                </emma:interpretation>
                <emma:interpretation id="interp46" emma:lang="" emma:confidence="0">
                  <emma:literal>F</emma:literal>
                </emma:interpretation>
                <emma:interpretation id="interp47" emma:lang="" emma:confidence="0">
                  <emma:literal>T</emma:literal>
                </emma:interpretation>
              </emma:one-of>
            </emma:emma>
          </inkml:annotationXML>
          <inkml:trace contextRef="#ctx0" brushRef="#br0" timeOffset="98323.76">18561 7248 701 0,'0'0'44'0,"0"0"3"0,0 0-12 16,0 0-13-16,0 0-8 0,146 28-8 16,-70-28-7-16,7-9-8 0,10-6-25 0,1 3-87 15,-4-7-201-15,-4 2-25 0</inkml:trace>
          <inkml:trace contextRef="#ctx0" brushRef="#br0" timeOffset="98152.58">18703 6739 585 0,'0'0'23'15,"0"0"8"-15,-36 110 0 0,19-51-5 16,0 4-2-16,2 2-8 0,2 0-1 0,3 0-6 16,3-2-4-16,6-4 0 0,1-2-2 15,0-6-1-15,13-8-1 0,4-5-2 16,3-11-3-16,10-7-7 15,6-10-15-15,8-5-27 0,3-5-92 0,9-6-159 16</inkml:trace>
        </inkml:traceGroup>
      </inkml:traceGroup>
      <inkml:traceGroup>
        <inkml:annotationXML>
          <emma:emma xmlns:emma="http://www.w3.org/2003/04/emma" version="1.0">
            <emma:interpretation id="{0587D49F-CBCA-4D31-8A3A-88B2F6BFDBD5}" emma:medium="tactile" emma:mode="ink">
              <msink:context xmlns:msink="http://schemas.microsoft.com/ink/2010/main" type="line" rotatedBoundingBox="10221,11660 21902,11808 21891,12678 10210,12530"/>
            </emma:interpretation>
          </emma:emma>
        </inkml:annotationXML>
        <inkml:traceGroup>
          <inkml:annotationXML>
            <emma:emma xmlns:emma="http://www.w3.org/2003/04/emma" version="1.0">
              <emma:interpretation id="{9ACBB826-C580-4853-9E37-CF26207CBE0D}" emma:medium="tactile" emma:mode="ink">
                <msink:context xmlns:msink="http://schemas.microsoft.com/ink/2010/main" type="inkWord" rotatedBoundingBox="10220,11743 13885,11789 13875,12557 10211,12510"/>
              </emma:interpretation>
              <emma:one-of disjunction-type="recognition" id="oneOf32">
                <emma:interpretation id="interp48" emma:lang="" emma:confidence="1">
                  <emma:literal/>
                </emma:interpretation>
              </emma:one-of>
            </emma:emma>
          </inkml:annotationXML>
          <inkml:trace contextRef="#ctx0" brushRef="#br0" timeOffset="101144.83">9148 8638 631 0,'0'0'42'0,"0"0"0"0,0 0-9 0,0 0-11 16,0 0 0-16,0 0-6 0,30 119-2 16,-24-80 2-16,4 4-7 0,1-5 0 15,4-7-5-15,2-4-2 16,1-5-1-16,-1-10 1 0,6-8-1 0,5-4-1 15,-1-5 0-15,14-15 1 0,-2-7 0 16,-3-7-4-16,-3-1 4 0,1-3-5 16,-5 3 4-16,-2 3 1 0,-7 10 5 15,-4 6 4-15,-5 8 2 0,-7 3-4 16,2 3-1-16,-6 2-4 0,9 7 0 0,1 9-1 16,2 9 1-16,-2 3-2 0,3-2-1 15,0 5 3-15,2-4-7 0,-3-4-2 16,-2-4-14-16,2-4-24 0,1-1-40 15,-6-5-151-15,4 1-100 0</inkml:trace>
          <inkml:trace contextRef="#ctx0" brushRef="#br0" timeOffset="101944.7">10098 8642 459 0,'0'0'82'0,"0"0"-21"16,0 0-17-16,0 0-9 0,0 0-7 16,0 0-5-16,0 0-3 0,0 0-2 15,0 0 1-15,0 0-4 16,20 34 0-16,-15-3-2 0,2 4-3 0,-6 2 3 15,3-2-6-15,-4 0 3 0,0-9-4 16,5-1-1-16,-5-8-2 0,0 0-2 16,0 0 0-16,0-9-3 0,0 1 3 15,0-9-1-15,0 0 0 0,0 0 2 16,1 0 0-16,8-9-2 0,2-12 0 0,3-10-6 16,4-7 4-16,0 0-4 0,5 0 4 15,0 3 3-15,3 7 1 0,1 7 0 16,-8 8 0-16,3 9 1 0,-4 4-1 15,0 6 2-15,4 15 1 0,-12 11 0 16,-6 6 1-16,-4 6 2 0,0 0-6 16,-1 0 3-16,-7-2-5 0,4-15-1 15,3-1 0-15,1-9-1 0,0-11 0 16,0 2 1-16,0-8 0 0,10-4-1 16,8-15-1-16,7-8-1 0,-5-7 0 0,3-6-2 15,2 0 4-15,5-2-3 0,-1 7 6 16,7 3 1-16,0 7 0 0,-2 10 2 15,-1 6-1-15,-6 9 1 0,-1 7 0 16,-8 13 1-16,0 11 0 0,-8 2 3 16,4 5-3-16,-1 2 1 0,-3-4-3 0,1-1-2 15,-1-5-1-15,-3-7 0 0,-1-10-1 16,-4-7 0-16,-2-6-1 16,0 0 1-16,0 0 1 0,2 0 0 15,0 0-2-15,2-15 0 0,5-8-2 0,-1-7 2 16,7 1 0-16,2 2 2 0,1 4 0 15,-2 6-4-15,0 3 3 0,-5 9-5 16,1 5 6-16,5 0 2 0,0 4-7 16,2 11-6-16,-5-2-17 0,-5-5-30 15,2 6-70-15,-7-5-198 0,8 4-9 0</inkml:trace>
          <inkml:trace contextRef="#ctx0" brushRef="#br0" timeOffset="100007.86">7779 8566 260 0,'0'0'68'0,"0"0"-13"0,0 0-15 15,0 0-12-15,0 0-4 16,0 0-4-16,0 0 1 0,0 0 0 0,0 0-1 15,0 0 0-15,-76 0 0 0,66 7-2 16,3-3-2-16,3 0-2 0,4-4-2 16,-2 0 1-16,2 0 0 0,0 1 0 15,0-1-3-15,0 0-3 0,14 0-4 16,4-9-2-16,5-8 0 0,-5 1 0 0,-2 3 0 16,-6-3 0-16,-2 7 0 0,-3 2 0 15,-1 0 2-15,-4 1-1 0,0-1-1 16,0 2 0-16,-11-1 0 15,-4 6-1-15,-3 1 2 0,-5 14 1 0,1 3 1 16,8 3 2-16,3-4-2 0,1 0 2 16,5-4-1-16,4-6 0 0,-2-1-1 15,3-6 2-15,-1 0 0 0,1 0 2 16,0 2 0-16,0-1-1 0,0-1-3 16,0 3 0-16,0-3-3 0,0 0-1 0,1-12 0 15,6-1-1-15,3-6 1 0,-6 6 0 16,-2 7 0-16,2-1 1 0,-4 7 0 15,0-2-1-15,0 2 0 0,0 0 0 16,0 0-1-16,0 0 2 0,0 0-1 16,-4 0 0-16,0 5 1 0,-1 8-1 0,4-8 1 15,-3 2 0-15,4-1 0 0,0-6 2 16,-2 0 1-16,2 0 0 0,0 0 0 16,0 0-1-16,0 0-3 15,6-9 1-15,4-12-1 0,3-3 0 0,-5 0 1 16,-2 6-2-16,-2-3 2 0,-1 6-2 15,-3 6 1-15,2 3 0 0,-2 6-1 16,-2 0 1-16,-16 2 0 0,-12 20 1 16,-8 9-1-16,0 14 2 0,2 6 1 15,3 6 2-15,7 0 2 0,5 0 1 0,11-7 3 16,10-3-4-16,0-6 3 0,21-7-3 16,8-7-4-16,10-10-2 0,6-6-2 15,8-11-8-15,2 0-6 16,2-3-24-16,-3-7-58 0,-2 0-215 0,-9-5-33 15</inkml:trace>
          <inkml:trace contextRef="#ctx0" brushRef="#br0" timeOffset="100708.72">8258 8812 344 0,'0'0'75'0,"0"0"-17"16,0 0-11-16,0 0-8 0,0 0-6 0,0 0-4 15,0 0-1-15,0 0-9 0,0 0-3 16,-21 4-3-16,21-4-1 16,-4 0 1-16,4 0-2 0,0 0-1 15,0 0 3-15,0 0-2 0,0 0 0 0,0 2 2 16,0-2-3-16,0 0-1 0,5 0-1 15,8 0-2-15,0-4-1 0,1-2 0 16,4-2-2-16,-4 3 0 0,3-7-2 16,6 5 0-16,-4-1 1 0,6-8 1 15,1 5-2-15,-2-6-1 0,2 0 0 0,1-1-2 16,1 1 3-16,-1-4 1 0,-1 1 1 16,1-1-1-16,-4 0 0 0,2-2 0 15,-2-2-2-15,0-1 1 16,0-1 0-16,-1-4-1 0,-2-5 1 0,0 0 0 15,-5 1-2-15,3 1 1 0,-6 10 0 16,-6 12 0-16,-2 6-1 0,-4 6 1 16,0-3-1-16,0-1 1 0,-1 0-2 15,-16 0 0-15,-6 4 2 0,-7 2-1 16,-7 15 1-16,5 4 0 0,6 6 0 0,11 5 0 16,6 5-2-16,9 0 1 0,1 5 4 15,21 2-3-15,7 0 3 0,9-2 1 16,7 1 1-16,-4-7-2 0,3 2 1 15,-8-4-2-15,-9 0 0 0,-9-11 2 16,-13 4-5-16,-5-1 5 0,-8-5-5 16,-19 6-1-16,-6-5-2 0,-10-5-3 15,-2-1-6-15,2-6-13 0,3-2-20 16,2-4-46-16,10-1-116 0,6-3-112 16</inkml:trace>
        </inkml:traceGroup>
        <inkml:traceGroup>
          <inkml:annotationXML>
            <emma:emma xmlns:emma="http://www.w3.org/2003/04/emma" version="1.0">
              <emma:interpretation id="{EBF6EC59-F5B9-44E1-882D-180F66EC1619}" emma:medium="tactile" emma:mode="ink">
                <msink:context xmlns:msink="http://schemas.microsoft.com/ink/2010/main" type="inkWord" rotatedBoundingBox="14498,12137 15178,12146 15173,12516 14493,12507"/>
              </emma:interpretation>
              <emma:one-of disjunction-type="recognition" id="oneOf33">
                <emma:interpretation id="interp49" emma:lang="" emma:confidence="1">
                  <emma:literal/>
                </emma:interpretation>
              </emma:one-of>
            </emma:emma>
          </inkml:annotationXML>
          <inkml:trace contextRef="#ctx0" brushRef="#br0" timeOffset="102332.65">11918 8961 767 0,'0'0'59'0,"0"0"-15"16,0 0-17-16,109 49-14 0,-58-49-10 16,5 0-6-16,6-4-9 0,2-3-24 0,-1-2-107 15,-4 1-187-15,-11-6-29 0</inkml:trace>
          <inkml:trace contextRef="#ctx0" brushRef="#br0" timeOffset="102178.38">11753 8732 837 0,'0'0'17'0,"0"0"-2"0,0 0-1 15,127-44-10-15,-77 32-6 0,6 3-3 16,1-2-4-16,2 5-11 0,-9 3-24 16,-14-1-35-16,-5 4-94 0,-11 0-149 0</inkml:trace>
        </inkml:traceGroup>
        <inkml:traceGroup>
          <inkml:annotationXML>
            <emma:emma xmlns:emma="http://www.w3.org/2003/04/emma" version="1.0">
              <emma:interpretation id="{D6BCE7BE-5B14-4AFA-B245-40AB418611E7}" emma:medium="tactile" emma:mode="ink">
                <msink:context xmlns:msink="http://schemas.microsoft.com/ink/2010/main" type="inkWord" rotatedBoundingBox="16566,11919 19689,11958 19680,12650 16557,12610"/>
              </emma:interpretation>
              <emma:one-of disjunction-type="recognition" id="oneOf34">
                <emma:interpretation id="interp50" emma:lang="" emma:confidence="1">
                  <emma:literal/>
                </emma:interpretation>
              </emma:one-of>
            </emma:emma>
          </inkml:annotationXML>
          <inkml:trace contextRef="#ctx0" brushRef="#br0" timeOffset="104148.99">15485 8692 415 0,'0'0'86'0,"0"0"-22"0,0 0-22 0,0 0-11 16,0 0 0-16,0 0 2 0,0 0-2 16,0 0-1-16,-39 114-11 0,38-79-1 15,-2 1-8-15,1-10-4 0,2-1-2 16,0-5-2-16,0-5 1 0,5 4-2 15,0-8 3-15,0-7-1 0,8-2-2 16,4-2 1-16,7-9-2 0,10-8 1 16,-5-5 0-16,1-8 0 0,-1 1 0 15,-1-4-4-15,-3 7 4 0,-7 7-1 16,-1 5 6-16,-4 7 2 0,-8 3 0 0,0 2-2 16,-5 2-2-16,0 0-1 0,5 0-1 15,-1 9 4-15,3 7-7 0,0 5 2 16,-2 0-7-16,3 0-11 0,4 8-24 15,-1-1-58-15,5-5-195 0,-5-5-46 16</inkml:trace>
          <inkml:trace contextRef="#ctx0" brushRef="#br0" timeOffset="104696.32">16062 8676 490 0,'0'0'82'15,"0"0"-16"-15,0 0-16 0,0 0-7 0,0 0-12 16,107-20-8-16,-81 36-5 0,-8 4-9 15,-8 4-4-15,-3 2-1 0,-5 2 1 16,-2 2-4-16,0-2 3 0,-9 0-5 16,2-9 0-16,-4 0 0 0,2-9-2 15,5-6 3-15,-1 3-3 0,5-7 2 0,-1 0 1 16,0 0-2-16,1-15 0 0,0-8 0 16,7-10-4-16,14-3 4 15,9 2-4-15,6 5 3 0,1 3 3 0,5 10 1 16,1 5 1-16,1 8 1 0,-2 3-1 15,-2 7 1-15,-9 13 0 0,-7 2-1 16,-8 3 6-16,-10 5-7 0,-6-2 4 16,0 0-4-16,-2-8-2 0,-6-2 1 15,1-8-2-15,2-4 1 0,4-1-2 16,1-5 2-16,-1 0 1 0,1 0-1 0,1-8 1 16,9-13-1-16,10-6-4 0,0-1 7 15,2 0-7-15,3 4 7 0,3 4 0 16,-1 6 1-16,4 6 5 0,1 8-3 15,-1 0 2-15,1 6-1 0,-5 9-3 16,-4 2 0-16,-6 5 2 0,-7-4-7 16,-6 2 3-16,-4 4-8 0,0-7-12 15,0 8-24-15,0-8-40 0,-1-9-115 16,-2 1-126-16</inkml:trace>
          <inkml:trace contextRef="#ctx0" brushRef="#br0" timeOffset="103128.96">14063 8719 486 0,'0'0'25'0,"0"0"3"0,0 0-5 16,0 0-9-16,0 0-3 0,0 0-4 0,0 0 0 15,0 0 1-15,0 0 1 16,-13-23 0-16,19 10 1 0,-2 2-1 16,1-3-2-16,-1-1 0 0,-4 10-1 15,0-11-2-15,0 11 0 0,0-2-2 0,0 1 0 16,0 6 1-16,0-2-2 0,-4 2 3 15,-11 4 3-15,-2 8 1 0,-6 12 6 16,5-1 2-16,3 4-2 0,4-8 2 16,2 2-4-16,4-8-2 0,3-7-1 15,-1 0-4-15,3-6 1 0,-1 0 2 0,1 0-2 16,0 0-2-16,0 0 0 0,14-12-7 16,3-12 3-16,6-9 0 0,-3-5-1 15,-3-2 2-15,-4-1-2 0,-3 0 0 16,-3 3 1-16,-5 12-1 0,-2 2 2 15,0 10 0-15,-13 9-1 0,-6 5 0 16,-5 8 0-16,-10 22 2 0,1 9 0 16,-2 14 0-16,7 5 4 0,-2 2 4 15,11 3 5-15,6-2-1 0,9-2 1 16,4-4-5-16,17-7-2 0,12-6-3 0,11-8-2 16,9-10-2-16,8-4-4 0,1-12-5 15,5-6-12-15,-4-2-21 0,-2-4-44 16,-5-5-125-16,-5-8-125 0</inkml:trace>
          <inkml:trace contextRef="#ctx0" brushRef="#br0" timeOffset="103695.89">14607 8844 400 0,'0'0'78'0,"0"0"-18"0,0 0-22 15,0 0-8-15,0 0-5 0,0 0 1 16,0 0-1-16,0 0-1 0,0 0 0 16,-14 10-4-16,11-8-3 0,3-2-3 15,0 2-2-15,0-2-1 0,0 0 1 0,0 1-3 16,0-1-1-16,16 0-2 0,4-5-3 16,7-5-4-16,4-3 3 0,4-2-3 15,-2 0 1-15,2-3 1 16,1 0-1-16,-1-2 1 0,-4-1 0 0,-4-2-1 15,-4-2 0-15,-4-1 1 0,-6-4-1 16,-1 3 2-16,-7-2-3 0,-4 0 0 16,-1 7-2-16,0 2 2 0,-4 5-1 15,-5 4 0-15,2 1 1 0,0 6 0 16,-6 4 0-16,2 2-1 0,-5 14 1 0,2 8 1 16,8 8 0-16,6 1 0 0,1 4 2 15,16 1-1-15,6 5 2 0,5-2-1 16,2 3 1-16,-2-1 3 0,-2-4-4 15,-7-1 3-15,-7-2-6 0,-6-4 1 16,-6-3 0-16,-10-3 0 0,-16-4 3 16,-5 1-7-16,-5-6-3 0,-1 0-14 15,3 0-24-15,9-6-48 0,10-3-166 16,0-6-70-16</inkml:trace>
        </inkml:traceGroup>
        <inkml:traceGroup>
          <inkml:annotationXML>
            <emma:emma xmlns:emma="http://www.w3.org/2003/04/emma" version="1.0">
              <emma:interpretation id="{3315562A-5BA9-4B04-BC28-A7443F341ED6}" emma:medium="tactile" emma:mode="ink">
                <msink:context xmlns:msink="http://schemas.microsoft.com/ink/2010/main" type="inkWord" rotatedBoundingBox="20481,11920 20845,11924 20837,12536 20473,12531"/>
              </emma:interpretation>
              <emma:one-of disjunction-type="recognition" id="oneOf35">
                <emma:interpretation id="interp51" emma:lang="" emma:confidence="1">
                  <emma:literal/>
                </emma:interpretation>
              </emma:one-of>
            </emma:emma>
          </inkml:annotationXML>
          <inkml:trace contextRef="#ctx0" brushRef="#br0" timeOffset="105034.73">17733 8738 675 0,'0'0'61'16,"0"0"-2"-16,0 0-21 0,0 0-22 16,0 0-11-16,0 0-4 0,0 0 2 15,0 0-3-15,127-2 0 16,-78-2-5-16,-5-3-1 0,-2 1-6 0,-5 0-11 15,-11 2-15-15,-8-4-18 0,-5 3-46 16,-8 1-100-16,-1 1-101 0</inkml:trace>
          <inkml:trace contextRef="#ctx0" brushRef="#br0" timeOffset="105189.28">17873 8421 661 0,'0'0'65'0,"0"0"-14"0,0 0-14 16,0 0-9-16,0 0-8 0,-21 132-3 15,25-85-5-15,5 1 0 0,-4 2-6 16,4-1-3-16,-2-1 2 0,-3 1-9 16,1-3 0-16,-4-2-17 0,-1-5-40 15,2-2-123-15,0-14-157 0</inkml:trace>
        </inkml:traceGroup>
        <inkml:traceGroup>
          <inkml:annotationXML>
            <emma:emma xmlns:emma="http://www.w3.org/2003/04/emma" version="1.0">
              <emma:interpretation id="{5457CDA5-0C07-4672-9A39-A6E9C7754AEA}" emma:medium="tactile" emma:mode="ink">
                <msink:context xmlns:msink="http://schemas.microsoft.com/ink/2010/main" type="inkWord" rotatedBoundingBox="21396,11801 21902,11808 21894,12453 21387,12446"/>
              </emma:interpretation>
              <emma:one-of disjunction-type="recognition" id="oneOf36">
                <emma:interpretation id="interp52" emma:lang="" emma:confidence="1">
                  <emma:literal/>
                </emma:interpretation>
              </emma:one-of>
            </emma:emma>
          </inkml:annotationXML>
          <inkml:trace contextRef="#ctx0" brushRef="#br0" timeOffset="105575.79">18652 8301 628 0,'0'0'50'0,"0"0"2"0,0 0-12 16,0 0-14-16,0 0-6 0,41 107-6 15,-37-54 0-15,-4 5-4 0,0 0-1 16,0 0-4-16,3-4-1 0,2-1 1 15,0-5-3-15,5-5 3 0,6-6-5 16,-2-4-1-16,-1-13 0 0,1-5-1 16,-3-7-2-16,6-6-4 0,6-2-8 15,1 0-22-15,5-10-37 0,-4-7-140 16,-2-4-114-16</inkml:trace>
          <inkml:trace contextRef="#ctx0" brushRef="#br0" timeOffset="105718.11">18656 8680 802 0,'0'0'44'16,"0"0"-7"-16,0 0-14 15,0 0-13-15,0 0-7 0,0 0-4 16,166 23-15-16,-89-23-26 0,8-5-118 16,3-5-177-16,-6-6-20 0</inkml:trace>
        </inkml:traceGroup>
      </inkml:traceGroup>
    </inkml:traceGroup>
    <inkml:traceGroup>
      <inkml:annotationXML>
        <emma:emma xmlns:emma="http://www.w3.org/2003/04/emma" version="1.0">
          <emma:interpretation id="{D80CFAD4-4B52-4811-9D09-1CB671D9DD0D}" emma:medium="tactile" emma:mode="ink">
            <msink:context xmlns:msink="http://schemas.microsoft.com/ink/2010/main" type="paragraph" rotatedBoundingBox="3142,12802 26084,12805 26083,15197 3141,15193" alignmentLevel="1"/>
          </emma:interpretation>
        </emma:emma>
      </inkml:annotationXML>
      <inkml:traceGroup>
        <inkml:annotationXML>
          <emma:emma xmlns:emma="http://www.w3.org/2003/04/emma" version="1.0">
            <emma:interpretation id="{6854111E-D37F-4F95-9952-72BC5CD4B455}" emma:medium="tactile" emma:mode="ink">
              <msink:context xmlns:msink="http://schemas.microsoft.com/ink/2010/main" type="line" rotatedBoundingBox="3142,12802 26084,12805 26083,15197 3141,15193"/>
            </emma:interpretation>
          </emma:emma>
        </inkml:annotationXML>
        <inkml:traceGroup>
          <inkml:annotationXML>
            <emma:emma xmlns:emma="http://www.w3.org/2003/04/emma" version="1.0">
              <emma:interpretation id="{1ED93DFC-6D2D-4C79-A30B-CF57A61C23DF}" emma:medium="tactile" emma:mode="ink">
                <msink:context xmlns:msink="http://schemas.microsoft.com/ink/2010/main" type="inkWord" rotatedBoundingBox="3142,13602 3868,13603 3867,15194 3141,15193"/>
              </emma:interpretation>
              <emma:one-of disjunction-type="recognition" id="oneOf37">
                <emma:interpretation id="interp53" emma:lang="" emma:confidence="1">
                  <emma:literal/>
                </emma:interpretation>
              </emma:one-of>
            </emma:emma>
          </inkml:annotationXML>
          <inkml:trace contextRef="#ctx0" brushRef="#br0" timeOffset="38391.88">426 10359 352 0,'0'0'29'0,"0"0"-3"0,0 0-13 16,0 0-3-16,0 0 6 0,0 0 6 15,0 0 7-15,0 0 4 0,0 0-1 16,0 0 1-16,-18-14-5 0,14 11-3 15,4 1-2-15,-1 0-6 0,1-1-3 16,-3 2 0-16,3-2-3 0,-2 1-3 16,2 0 0-16,0-7-5 0,0 1-1 15,0-6 0-15,0-1 0 0,5 3 0 16,0-1 3-16,4 2 0 0,4-3 1 16,-3 3 0-16,4-2 0 0,-5 5-1 0,4 2 0 15,5-5-1-15,-5 7-2 0,6-7 1 16,-2 3-3-16,-2 4 2 0,2-5 0 15,-3 3 0-15,-7 4 0 0,3-2-1 16,-1 2-1-16,-3-1 0 0,7-1 1 16,-5 3-1-16,-2-2 0 0,10 1 2 0,-10 2-1 15,2-2 2-15,6 0 0 16,-5 2 0-16,5 0 0 0,4-2-1 16,-4 0 0-16,2 2 0 0,-2-3 1 15,1 2-2-15,-3-2 1 0,7 1 0 0,-12 2-1 16,8 0 1-16,-10 0-1 0,3 0 0 15,2 0 1-15,-2 0-2 0,1 6 1 16,1 1 0-16,-2 2 0 0,1-1 0 16,0 2-1-16,-1 1 0 0,-2-1 1 15,7 1-1-15,-7-1 0 0,2 0 0 0,-3 3 1 16,3-2-1-16,-4 2 1 0,2-1 0 16,-3 1-1-16,1 1 1 0,-2 1 1 15,2 0-2-15,-4-1 0 0,4 1 1 16,-4 2 0-16,5-2 0 0,-4 0 0 15,2 1-1-15,-3-9 2 0,1 9-1 16,-1-7-1-16,0 5 0 0,0 10-1 16,0-10 2-16,-4 10-1 0,-2-3 0 15,-2-1 0-15,-1 8 0 0,1-5 0 16,-2 0 0-16,4 2 0 0,-3 1 0 0,2-6 5 16,1 3-4-16,2 1 4 0,4-7-4 15,0 8-1-15,0-2 1 0,4-2 0 16,11 4 2-16,-2-6-2 15,-1-7 0-15,3-2 1 0,-7-3-1 0,7-3-1 16,-2 1 1-16,-9-5-1 0,13 0 1 16,-8 0 1-16,-3 0-2 0,7 0 0 15,-8-2-2-15,2-1 1 0,3-5 1 16,-5 4 0-16,1-6-1 0,1 1 0 16,-6 3-1-16,3 1-2 0,-4 5 3 0,0-8 0 15,0 2 0-15,0-3 1 0,0 4-1 16,0 5-1-16,0 0 2 0,0 0 0 15,-4 0-1-15,-15 1 3 16,1 10-1-16,-5 8-2 0,3 4 3 0,5 2-3 16,2 7 3-16,8 3 0 0,-4 5 0 0,8 5-1 15,-2 3 1-15,3 4-3 0,0 0 3 16,0 3-1-16,0-2 1 16,0-4-2-16,-4 0 2 0,-2-5-4 15,-3-3 4-15,-4-2-4 0,-1-5 2 0,-8 0 0 16,-5-5-14-16,-10-5-26 0,-8-6-81 15,-9-7-205-15,-9-7-18 0</inkml:trace>
        </inkml:traceGroup>
        <inkml:traceGroup>
          <inkml:annotationXML>
            <emma:emma xmlns:emma="http://www.w3.org/2003/04/emma" version="1.0">
              <emma:interpretation id="{72114F93-EBAB-4AAC-86D8-0690A251BADE}" emma:medium="tactile" emma:mode="ink">
                <msink:context xmlns:msink="http://schemas.microsoft.com/ink/2010/main" type="inkWord" rotatedBoundingBox="5940,12802 9391,12803 9390,13708 5939,13707"/>
              </emma:interpretation>
              <emma:one-of disjunction-type="recognition" id="oneOf38">
                <emma:interpretation id="interp54" emma:lang="" emma:confidence="1">
                  <emma:literal/>
                </emma:interpretation>
              </emma:one-of>
            </emma:emma>
          </inkml:annotationXML>
          <inkml:trace contextRef="#ctx0" brushRef="#br0" timeOffset="111648.45">4328 9652 502 0,'0'0'61'0,"0"0"-21"16,0 0-4-16,0 0 0 0,0 0-1 0,0 0-5 15,0 0-8-15,0 0-8 0,0 0-1 16,0 0-4-16,-5-15 0 16,5 15 1-16,8 22 1 0,2 7 0 15,3 11 1-15,-3 5 3 0,3 1-4 0,0-1 1 16,-3 0-5-16,1-5-3 0,-5-5-2 15,4-3 0-15,-3-9-2 0,-1-4 0 16,-2-7 0-16,-1-5-1 0,-1-1 1 16,-2-6 1-16,4 0-1 0,4-8 1 15,5-13-1-15,6-8-1 0,0-9-1 0,3 0-1 16,4-2-1-16,3 2 2 16,2 4 1-16,4 8-3 0,-4 4 7 0,1 11-6 15,-5 7 6-15,0 4 5 16,-6 10-7-16,-3 10 6 0,-8 4-5 0,-5 4-2 15,0-7 0-15,-5 3-2 0,0-7-1 16,0-1-1-16,0 1-1 0,0-11-1 16,0 3 2-16,0-9 0 0,0 0 2 15,3 0 2-15,7-7 1 0,11-7 2 16,3-7 1-16,8 2 0 0,8 0-1 0,7 0 3 16,9 2 1-16,6 4 3 0,0 4-2 15,-1 6-4-15,-8 3-3 0,-9 0-5 16,-11 8-4-16,-7 7-15 0,-8 6-28 15,-5-2-78-15,-4 8-197 0,-9-2-20 16</inkml:trace>
          <inkml:trace contextRef="#ctx0" brushRef="#br0" timeOffset="112153.39">5722 9302 718 0,'0'0'28'15,"0"0"-2"-15,0 0-9 0,0 0-20 16,0 0-6-16,0 0-1 0,0 0-4 15,0 0-21-15,0 0-47 0,0 0-211 16,-3 39-21-16</inkml:trace>
          <inkml:trace contextRef="#ctx0" brushRef="#br0" timeOffset="111977.79">5881 9667 748 0,'0'0'30'16,"0"0"1"-16,0 0-7 0,0 0-11 16,0 0-1-16,0 0-5 0,-20 148 1 15,20-107-6-15,6 0-3 0,-2-2-3 0,2-3-4 16,-2-8-7-16,0-3-21 0,4 2-27 16,-7-10-61-16,8 1-142 0,-8-9-45 15</inkml:trace>
          <inkml:trace contextRef="#ctx0" brushRef="#br0" timeOffset="111016.23">3262 9815 371 0,'0'0'59'0,"0"0"-8"0,0 0-3 0,0 0-4 15,0 0-6-15,0 0-6 0,0 0-5 16,0 0-3-16,0 0-3 0,-62-3 0 15,62 3 0-15,-1 0 1 0,-2 0 0 16,3 9-4-16,0 3-3 0,4 5-2 16,14 0-2-16,0-4-2 0,9-7-1 0,8-2-2 15,-2-4 0-15,7 0-1 0,1-6-1 16,2-7-1-16,-1-2-2 16,3-4-3-16,-2-3 2 0,-5-3-3 15,-4-1 3-15,-10 1 0 0,-2-4-1 0,-8-1 0 16,-5-1-1-16,-9-4-2 0,0 0 0 15,-5-1 0-15,-12 2 1 0,-6 7 0 16,-4 9 2-16,-6 9-1 0,-7 9 1 16,-3 19 0-16,2 14 0 0,-1 14 2 15,3 7 4-15,8 10 5 0,8 0-1 0,10 2 3 16,9-4-4-16,4-4-2 0,17-8 0 16,13-6-2-16,7-8 0 15,12-9-2-15,5-10-3 0,9-11-2 16,0-6-8-16,3-2-15 0,3-12-29 0,-6-3-77 15,4-2-193-15,-13-5-17 0</inkml:trace>
          <inkml:trace contextRef="#ctx0" brushRef="#br0" timeOffset="112769.7">6455 9932 711 0,'0'0'33'15,"0"0"-1"-15,0 0-7 0,0 0-18 16,0 0-14-16,122-30-18 0,-95 25-34 15,-1 5-129-15,-9 0-130 0</inkml:trace>
          <inkml:trace contextRef="#ctx0" brushRef="#br0" timeOffset="112573.94">6465 9556 667 0,'0'0'48'0,"0"0"-6"0,0 0-20 15,0 0-7-15,0 0-2 16,32 116 2-16,-24-64 3 0,-1 5-7 0,2 1 2 15,-2 0-6-15,2-2-4 0,-1-4 0 16,1-5-3-16,1-3 0 0,-3-8-3 16,-1-9 0-16,1-6-7 0,-6-7-11 15,4-7-26-15,-5-1-29 0,0-6-105 16,0 0-140-16</inkml:trace>
        </inkml:traceGroup>
        <inkml:traceGroup>
          <inkml:annotationXML>
            <emma:emma xmlns:emma="http://www.w3.org/2003/04/emma" version="1.0">
              <emma:interpretation id="{A5AB10D3-250C-4964-A5B4-27F43962AAC7}" emma:medium="tactile" emma:mode="ink">
                <msink:context xmlns:msink="http://schemas.microsoft.com/ink/2010/main" type="inkWord" rotatedBoundingBox="10016,12944 14059,12945 14058,13976 10015,13975"/>
              </emma:interpretation>
              <emma:one-of disjunction-type="recognition" id="oneOf39">
                <emma:interpretation id="interp55" emma:lang="" emma:confidence="1">
                  <emma:literal/>
                </emma:interpretation>
              </emma:one-of>
            </emma:emma>
          </inkml:annotationXML>
          <inkml:trace contextRef="#ctx0" brushRef="#br0" timeOffset="115568.6">7959 10155 472 0,'0'0'89'0,"0"0"-27"0,0 0-19 0,0 0-10 16,0 0-3-16,0 0-4 0,0 0-4 15,0 0-3-15,0 0-6 0,-13-9-1 16,11 9-3-16,2 0-1 0,-2 0-1 15,2 0-2-15,-2 0 3 0,2-1-3 16,-4 1 2-16,4 0-1 0,0-3-1 16,0 3-2-16,0-2-1 0,0 0 1 15,0 0-1-15,0 0 2 0,0-7-1 16,0-5 0-16,0-1-1 0,8-6-1 16,1 4 1-16,4-2-2 0,1-2 2 0,0 0 0 15,4 2-1-15,-1 3 1 0,-1-1-2 16,1 0 1-16,-4 4-2 0,1 0 2 15,-5 8 0-15,5-4 1 0,-1 2 0 16,1 1-1-16,10 0 1 0,-9 1 0 16,9 1-1-16,-7 3 0 0,2 1 0 0,7 0 0 15,-1 1 0-15,4 12-1 0,-3 4 1 16,-8 6 0-16,4 7 0 0,-7 3 0 16,-2 3-1-16,-4 2 0 15,-5-1 0-15,-4 4 0 0,0 0 1 0,-1-3-2 16,-8 0 2-16,-4-4-2 0,3-7 1 15,-1-6 0-15,1-6-1 0,1-5 1 16,8-6 2-16,-2 3-1 0,-1-7 0 16,-2-15 0-16,2-10-1 0,1-13 0 15,3-6 0-15,4-4 1 0,13-3-1 0,6-1 0 16,9 1 1-16,8 5 0 0,8 8 0 16,2 9 2-16,5 10 0 0,-2 9 1 15,-5 10-1-15,-2 8 0 0,-6 16-1 16,-7 9-1-16,-1 6 0 0,-8 3-1 15,-4 2 0-15,-3 3-1 0,-4-1 1 16,0-2-2-16,-3-2 1 0,-1-8-6 16,-4-9-6-16,3-5-14 0,-4-9-20 15,-3-6-44-15,4 1-124 0,-1-6-120 16</inkml:trace>
          <inkml:trace contextRef="#ctx0" brushRef="#br0" timeOffset="113217.29">7510 9444 495 0,'0'0'79'0,"0"0"-18"0,0 0-11 0,-109 99-2 16,73-42-6-16,5 13-1 0,1 5-10 16,8 5-3-16,12 2-8 0,10-1-7 15,9-3-3-15,18-4-4 0,19-4-4 16,11-10-4-16,10-5-6 0,6-13-36 16,7-13-180-16,5-14-122 0</inkml:trace>
          <inkml:trace contextRef="#ctx0" brushRef="#br0" timeOffset="116591.66">9764 10066 528 0,'0'0'24'15,"0"0"-4"-15,0 0-11 0,-27-113-7 16,10 89-2-16,-2 6 2 0,5 4-1 15,-8 8 1-15,-1 6 4 0,-2 6 8 16,-7 10 10-16,1 9 4 0,2 9 6 16,2 4-2-16,1 6-6 0,3 2-2 0,4 3-7 15,2 1-4-15,9 0-6 16,3-6-2-16,5-6-2 0,0-10 1 0,9-9-3 16,10-11 0-16,8-8 0 15,9-3-3-15,11-19 2 0,0-8-1 0,2-8-1 16,1-3-1-16,-2-4 1 0,-3 3 1 15,1 5 2-15,-8 7 1 0,-5 7 3 16,-10 8-1-16,-7 9 3 0,-5 6 1 16,1 0 1-16,1 12 2 0,1 13-1 15,-4 5 1-15,-3 8-4 0,-3 2-1 0,2 0-3 16,0-2-2-16,2-5-2 0,4-1 1 16,-5-13-1-16,6-4-2 0,-2-7 1 15,5-8-2-15,6-1-1 0,5-17 0 16,3-9-1-16,-6-7-1 0,2-6 3 15,-3-2 1-15,3-4 1 0,-2 2 2 16,3-1 0-16,0 4-1 0,-1 3 3 16,-3 4-1-16,-2 9 3 0,-6 5 2 15,-7 13 0-15,-2 3-1 0,-6 4-1 16,0-3-2-16,0 3 1 0,3 0-1 0,-3 0 0 16,0 0-1-16,0 4 0 0,0 5-1 15,0-1 1-15,0 7-1 0,0-9 0 16,0 0 1-16,0 3-1 0,0-9 1 15,0 0 1-15,0 0 0 0,0 2 1 16,0-2 0-16,0 0-1 0,0 0-2 16,0 0 1-16,0 0-1 0,0 0 1 15,0 0 0-15,0-2 0 0,0 2 0 16,0-2 0-16,0 2-1 0,1 0 2 16,-1 0-1-16,3 0 2 0,-1 0 0 0,2 17 1 15,3 4-1-15,-3-3 1 0,1 6-1 16,-4 1-1-16,-1 4 2 0,0 9-4 15,0 2 2-15,0 2-2 0,0 0 1 16,0 2 0-16,0-2 0 0,-1-2-2 16,-4-5 1-16,1-10 0 0,1-11 1 0,3-5-1 15,0-9 0-15,0 0-1 16,0 0-2-16,0 0 3 0,0 0-1 16,13-22 1-16,4-14-2 0,10-12 2 0,1-7-2 15,5-3 2-15,7 1 0 0,4 4 1 16,2 11 0-16,1 8 1 0,-5 10-1 15,-7 11 0-15,-3 9 1 0,-5 4 0 16,-6 14 2-16,-3 13-4 0,-8 7 2 16,-6 7-2-16,-4 0 1 0,-3 5-1 15,-7-2 2-15,-3-6-2 0,0-4-1 0,6-10-1 16,3-10-3-16,1-8 2 0,3-6 1 16,0 0 0-16,0 0 1 0,7-19-3 15,9-12 0-15,7-14 1 0,7 1 0 16,1-2 1-16,1 6 0 0,9 5 3 15,-1 7 0-15,-1 11 1 0,-2 9 0 16,-5 8 0-16,-5 0 1 0,-4 17-3 16,-6 8 1-16,-8 9-1 0,1 4-1 15,-6 6-2-15,-1-2-2 0,-2 0-9 16,2-11-12-16,-3 0-37 0,1-7-80 0,-1-10-186 16,3 2-17-16</inkml:trace>
        </inkml:traceGroup>
        <inkml:traceGroup>
          <inkml:annotationXML>
            <emma:emma xmlns:emma="http://www.w3.org/2003/04/emma" version="1.0">
              <emma:interpretation id="{7EDB47A7-4ECF-4064-B5DB-151AF495E065}" emma:medium="tactile" emma:mode="ink">
                <msink:context xmlns:msink="http://schemas.microsoft.com/ink/2010/main" type="inkWord" rotatedBoundingBox="14546,13484 15650,13485 15649,14491 14545,14490"/>
              </emma:interpretation>
              <emma:one-of disjunction-type="recognition" id="oneOf40">
                <emma:interpretation id="interp56" emma:lang="" emma:confidence="1">
                  <emma:literal/>
                </emma:interpretation>
              </emma:one-of>
            </emma:emma>
          </inkml:annotationXML>
          <inkml:trace contextRef="#ctx0" brushRef="#br0" timeOffset="118839.71">12852 10574 682 0,'0'0'28'0,"0"0"2"16,0 0-10-16,0 0-9 0,54 113-1 16,-54-77-8-16,-11 2 1 0,-14 0-3 0,-6-3-4 15,-2 1-3-15,-3-2-9 16,0-3-24-16,5-4-67 0,9-7-195 16,-1-12-8-16</inkml:trace>
          <inkml:trace contextRef="#ctx0" brushRef="#br0" timeOffset="117144.31">11802 10279 456 0,'0'0'98'0,"0"0"-25"0,0 0-16 0,0 0-12 16,0 0-10-16,0 0-5 0,0 0-8 16,0 0-6-16,0 0-2 0,90 52-5 15,-64-54-5-15,7-13 0 16,-2-2-3-16,-1-1 0 0,2-5 0 0,-1-5-1 15,4-1 1-15,-2-3 0 0,-2 1-2 16,-4-1 0-16,-8 1 0 0,-8 8-1 16,-9-1-1-16,-2 6 1 0,-15 5-1 15,-15 2 2-15,-7 11 2 0,-7 11-1 16,-2 20 6-16,-3 13 2 0,8 11 7 0,5 6 2 16,9 5 1-16,10-1-6 0,14-6-2 15,6-5-4-15,20-5-3 0,21-12-4 16,9-12-5-16,7-10-20 0,12-15-56 15,3-3-246-15,10-19-41 0</inkml:trace>
        </inkml:traceGroup>
        <inkml:traceGroup>
          <inkml:annotationXML>
            <emma:emma xmlns:emma="http://www.w3.org/2003/04/emma" version="1.0">
              <emma:interpretation id="{816DB80D-9B21-4C86-A2AE-3AEFFAA8B60D}" emma:medium="tactile" emma:mode="ink">
                <msink:context xmlns:msink="http://schemas.microsoft.com/ink/2010/main" type="inkWord" rotatedBoundingBox="16443,13307 17508,13308 17507,14275 16442,14274"/>
              </emma:interpretation>
              <emma:one-of disjunction-type="recognition" id="oneOf41">
                <emma:interpretation id="interp57" emma:lang="" emma:confidence="1">
                  <emma:literal/>
                </emma:interpretation>
              </emma:one-of>
            </emma:emma>
          </inkml:annotationXML>
          <inkml:trace contextRef="#ctx0" brushRef="#br0" timeOffset="119317.74">13918 9807 514 0,'0'0'53'15,"0"0"0"-15,-76 122-12 0,44-57-7 16,1 12-8-16,1 5-1 0,7 5-5 15,4-1-1-15,11-4-5 0,8-6-2 16,1-6-5-16,22-12 1 0,11-9-1 16,11-10-6-16,5-8 0 0,9-8-16 0,-2-9-43 15,3-8-133-15,-4-6-141 0</inkml:trace>
          <inkml:trace contextRef="#ctx0" brushRef="#br0" timeOffset="119918.94">14446 10385 620 0,'0'0'37'0,"0"0"-1"15,0 0-18-15,111-42-20 0,-68 29-8 16,0 5-9-16,0-3-26 0,-3 3-87 16,-2-5-159-16</inkml:trace>
          <inkml:trace contextRef="#ctx0" brushRef="#br0" timeOffset="119734.43">14476 9958 575 0,'0'0'63'0,"0"0"-17"0,0 0-18 16,0 0-10-16,0 0-2 0,0 0 0 15,0 0-2-15,0 0 2 0,90 113-6 16,-81-54 2-16,-5 2-3 0,0 2 2 16,-2 1-4-16,0-6-1 0,0-5-3 15,1-5-1-15,-2-8-1 0,2-12-1 16,1-6-1-16,2-6 0 0,3-8-6 16,1 0-6-16,7-8-22 0,13 0-33 0,1-1-90 15,8-14-164-15</inkml:trace>
        </inkml:traceGroup>
        <inkml:traceGroup>
          <inkml:annotationXML>
            <emma:emma xmlns:emma="http://www.w3.org/2003/04/emma" version="1.0">
              <emma:interpretation id="{4391EFC6-A15F-4CF7-A765-C9EEF05E0F92}" emma:medium="tactile" emma:mode="ink">
                <msink:context xmlns:msink="http://schemas.microsoft.com/ink/2010/main" type="inkWord" rotatedBoundingBox="18040,13463 20626,13464 20625,14329 18039,14328"/>
              </emma:interpretation>
              <emma:one-of disjunction-type="recognition" id="oneOf42">
                <emma:interpretation id="interp58" emma:lang="" emma:confidence="1">
                  <emma:literal/>
                </emma:interpretation>
              </emma:one-of>
            </emma:emma>
          </inkml:annotationXML>
          <inkml:trace contextRef="#ctx0" brushRef="#br0" timeOffset="121011.55">16039 10246 602 0,'0'0'66'16,"0"0"-18"-16,0 0-16 16,-46 122-10-16,42-85-3 0,4 0-8 15,0-12-3-15,0-1-4 0,4-7-3 0,4-6 0 16,5 2-1-16,-3-7-1 0,7-6 0 15,8 0 0-15,2-13 0 0,9-8 1 16,0-4 0-16,-2-1 1 0,-1-2 0 16,3 3 0-16,-5 4 2 0,-8 6 3 15,-7 7 1-15,-8 5 4 0,-2 3-1 0,3 0 0 16,1 0-1-16,3 3-3 0,-8 7-1 16,2 0-3-16,-2 4-1 0,3 4-3 15,-3-4-3-15,2 6-12 16,1-8-15-16,1 0-26 0,4 3-36 0,-5-4-101 15,7 4-124-15</inkml:trace>
          <inkml:trace contextRef="#ctx0" brushRef="#br0" timeOffset="121616.83">16728 10244 431 0,'0'0'73'0,"0"0"-8"0,0 0-23 16,0 0-8-16,0 0-3 0,0 0-4 0,0 0-1 15,0 0-5-15,0 0-2 0,25-29-2 16,-18 29-3-16,-1 6-3 0,2 6-2 15,-2 7 0-15,-2 6-3 0,-1-10 1 16,-2 12-1-16,2 0-1 0,-3-1 0 16,0 7 0-16,0-9 0 0,0 3 0 0,0-2 0 15,0-6-1-15,0 6 0 0,0-10-2 16,0-9 1-16,0 3-2 16,0-9 0-16,0 0 0 0,0 0 0 15,0 0 1-15,0 0 0 0,9-6-1 0,7-14-1 16,5-5 0-16,1-6 0 0,2-4 0 15,5-2 1-15,2 2-1 0,2 4 0 16,4 5 4-16,2 7 2 0,-2 9 1 16,-3 7 3-16,-2 3-4 0,-9 15-1 15,-6 11 0-15,-7 5-2 0,-6 5 0 0,-4 1-1 16,-3-5-2-16,-4-7 0 0,0-2 0 16,1-8-3-16,3-8 1 0,2 1 0 15,1-8-1-15,-3 0 2 0,3 0-1 16,0 0 0-16,4-19-1 0,14-8 1 15,7-9 0-15,4-2 1 0,7 2 0 16,4 3 1-16,4 4 0 0,2 5 3 16,1 11 1-16,-1 7 1 0,-6 6-1 15,-4 2-1-15,-9 13-1 0,-8 4-2 16,-9-2 1-16,-6 8-3 0,-4 0 2 0,-1 2-4 16,-14 7-4-16,0-6-11 0,-4-5-20 15,5-7-47-15,-2 1-131 0,6-7-124 16</inkml:trace>
          <inkml:trace contextRef="#ctx0" brushRef="#br0" timeOffset="121764.81">17882 10587 726 0,'0'0'42'0,"0"0"-5"15,0 0-22-15,0 0-8 0,-32 132-14 16,1-105-20-16,-5 3-46 0,-7-5-236 15,3 2-24-15</inkml:trace>
          <inkml:trace contextRef="#ctx0" brushRef="#br0" timeOffset="120604.25">15329 10343 307 0,'0'0'57'0,"0"0"-19"15,0 0-3-15,0 0-3 0,0 0-3 16,0 0-5-16,0 0-8 0,0 0-1 15,0 0 1-15,0 0 2 0,-23 0 1 16,23 0 0-16,-3 0 1 0,3 3 0 16,-1-3 1-16,1 0-1 0,-2 0 0 0,2 0-4 15,-3 0-2-15,3 0-3 0,0 0-2 16,-1 0-1-16,1 0 0 16,0 0-2-16,0 0-1 0,0 0 0 15,0 0-2-15,0 0 1 0,7-7-1 0,10-2 1 16,5-6-1-16,1 3 0 0,-1-3 1 15,4 0 0-15,1-1-2 0,2-1 1 16,1-2-3-16,0-2 2 0,-1 2-1 16,-2 0 0-16,0 0-1 0,-4 0 1 15,-3-2-1-15,-8 6 1 0,-4-2-2 0,-4 5 1 16,-4-5-1-16,0-4 0 0,-5 2-2 16,-7 1 2-16,-2 2-1 0,1 11 2 15,-3 5 2-15,-9 0-3 16,3 8 2-16,-2 13-1 0,7 8-1 0,4 7 2 15,8 6 2-15,5 2 1 0,0 4 1 16,18-1 1-16,4 1 0 0,6-2-1 16,2-4-1-16,-3-4-3 0,-4-2 0 15,-9-13-2-15,-5 0-1 0,-9-2-2 16,-6-4-3-16,-17 5-8 0,-8-10-9 0,-8-2-15 16,-1-2-21-16,4-5-60 0,12 1-189 15</inkml:trace>
        </inkml:traceGroup>
        <inkml:traceGroup>
          <inkml:annotationXML>
            <emma:emma xmlns:emma="http://www.w3.org/2003/04/emma" version="1.0">
              <emma:interpretation id="{C751DC3F-0C9B-4501-BC70-7DF7542E6E12}" emma:medium="tactile" emma:mode="ink">
                <msink:context xmlns:msink="http://schemas.microsoft.com/ink/2010/main" type="inkWord" rotatedBoundingBox="21527,13284 25416,13285 25415,14239 21526,14238"/>
              </emma:interpretation>
              <emma:one-of disjunction-type="recognition" id="oneOf43">
                <emma:interpretation id="interp59" emma:lang="" emma:confidence="1">
                  <emma:literal/>
                </emma:interpretation>
              </emma:one-of>
            </emma:emma>
          </inkml:annotationXML>
          <inkml:trace contextRef="#ctx0" brushRef="#br0" timeOffset="123204.93">19633 10324 366 0,'0'0'72'0,"0"0"-9"0,0 0-9 16,0 0-11-16,0 0-6 0,0 0-2 15,0 0-6-15,0 0-4 0,0 0-5 16,5 0-5-16,-5 0-6 0,3-2-2 16,-3 2-1-16,1-3-2 0,-1 2 0 15,6-6-3-15,-2 3 1 0,8-5 1 0,2-3 0 16,3 3 3-16,6-7 1 0,0 3 0 16,3 1 1-16,-4-3-2 0,1 2-1 15,0-1-2-15,-1-2-1 16,-2 2-1-16,1-1 1 0,-2 3-2 0,1-3 1 15,0 2 0-15,3-4 0 0,3-1 0 16,-1-3-1-16,0-2 0 0,0-1 1 16,-5-1-2-16,-4 7 2 0,-6-2-1 15,-3 10 0-15,-5 3 0 0,2 1-1 16,-4 0 1-16,0 2 0 0,-4 0-1 0,-11 1 1 16,0 3-1-16,-4 15 0 0,-1 8 1 15,4 7 1-15,12 5 2 0,4 8-1 16,3 0 2-16,14 4 0 0,2 1 1 15,4-2-2-15,-2-2-1 0,-7-6-1 16,-4-10-1-16,-5-3-1 0,-5-2-1 0,-13-2-2 16,-10 2-2-16,-1-5-7 15,2-8-11-15,-4-6-28 0,11-4-72 16,-1 0-191-16,2-7-15 0</inkml:trace>
          <inkml:trace contextRef="#ctx0" brushRef="#br0" timeOffset="123553.95">20489 10120 483 0,'0'0'56'0,"0"0"-1"0,0 0-22 15,0 0-9-15,0 0-4 0,0 0-3 0,0 0 1 16,0 0 2-16,0 0-3 16,0 0 0-16,-88 84-2 0,88-63 2 0,8-4-6 15,9 4-1-15,2-7-3 0,-2-5-2 16,3-5-2-16,6-4-3 0,-2 0-1 15,6-6-1-15,-11-1-1 0,-2-5-3 16,-8 4-3-16,-8-7-9 0,3 2-18 16,-4-1-30-16,-1-7-93 0,-6 8-150 15</inkml:trace>
          <inkml:trace contextRef="#ctx0" brushRef="#br0" timeOffset="123904.75">20489 10120 642 0,'-25'-32'56'0,"23"32"-11"0,-1 15-16 16,2 11-5-16,1 11-2 0,1 5-7 16,8 0 1-16,4 0-7 0,0-2-2 15,-2-4-3-15,2-4-3 0,-5-10 0 0,3-5 0 16,-3-6-1-16,-4-7 1 0,1 2-1 15,2-6 0-15,4-7 0 0,6-13-1 16,9-9 0-16,-6-9-1 0,5-4 0 16,-1-5 1-16,3-1 0 0,3 4 1 15,-1 4 1-15,2 11-1 0,-9 10 2 16,-8 9 0-16,-7 5 1 0,-1 5 1 16,7 0-1-16,0 10 1 0,2 10 0 15,-6 3 0-15,-2 6-2 0,-5 5 0 16,2 0-3-16,0-9-2 0,0-1-8 0,2-4-10 15,-3-10-31-15,3 7-63 0,-2-9-206 16,8 2-18-16</inkml:trace>
          <inkml:trace contextRef="#ctx0" brushRef="#br0" timeOffset="122583.73">19087 10162 529 0,'0'0'52'0,"0"0"2"0,0 0-13 16,0 0-18-16,0 0-8 0,0 0-5 16,0 0-4-16,0 0 2 0,0 0-6 0,0 0 0 15,20-70-2-15,-9 54 0 0,-2 5 1 16,-5 5 2-16,0 0 1 16,-4 6 0-16,0-3 1 0,0 3-2 15,0-1 0-15,0-2-2 0,0 3 0 0,-4 0 0 16,-10 0 0-16,0 0 1 0,-6 8-1 15,10 1 2-15,5-5-2 0,1 0 1 16,4-4 0-16,-2 0 0 0,2 0 0 16,0 0 1-16,0 3 2 0,0-3-4 15,0 0 0-15,2-13-2 0,9-8 1 0,1-4-1 16,-1 8 1-16,-2-4 1 16,-5 8-1-16,-4-1 2 0,0 1-2 15,-3 5 2-15,-15 1 0 0,-10 7 1 16,-10 7 3-16,-4 14 2 0,-2 10 4 0,0 11 1 15,4 6 4-15,8 10-3 0,8 4 1 16,11 1-3-16,11-2 0 0,4-4-5 16,24-7-1-16,14-6-3 0,10-12-3 15,10-6-3-15,3-12-6 0,4-7-17 16,0-7-34-16,-5 0-118 0,-3-12-163 0</inkml:trace>
          <inkml:trace contextRef="#ctx0" brushRef="#br0" timeOffset="124464.97">21195 10082 315 0,'0'0'83'0,"0"0"-19"16,0 0-17-16,0 0-1 0,0 0 2 0,0 0-3 15,0 0-7-15,0 0-10 0,0 0-7 16,0 0 0-16,46 5-4 15,-46 11 0-15,0 11-5 0,0 0-1 16,-5 7-3-16,-3-2-2 0,3-11-1 0,0-2-2 16,3-5-2-16,-1-10 0 0,2 3-1 15,1-7 1-15,0 0 1 0,0 0-3 16,0 0 2-16,0 0-2 0,4-15 0 16,8-8 1-16,8-8-1 0,3-1-1 15,4 5 1-15,4 6 0 0,1 6 2 0,4 7 3 16,-1 6 1-16,1 2 3 0,-3 6 2 15,-3 11-2-15,-11 3 1 0,-6 6-3 16,-9 2-1-16,-4-1-2 0,0-8-2 16,-7 1-1-16,1-9-1 0,2-5 0 15,-1 1-2-15,5-7 3 0,-1 0-2 0,1 0-2 16,0 0 1-16,0-17-2 16,0-8 3-16,6-9 0 0,12 0 1 15,5 3-1-15,4 4 3 0,5 3-2 16,2 6 2-16,3 5 2 0,-1 6 0 0,3 7 2 15,-6 0 1-15,-3 17 1 0,-7 4-3 16,-6 5 0-16,-9 5-3 0,-5 1-2 16,-3-1 0-16,-1 1 0 0,-8-3-3 15,4-8-2-15,0-6-12 0,5-9-17 16,0-6-28-16,-3 0-38 0,3 0-90 0,0 0-123 16</inkml:trace>
          <inkml:trace contextRef="#ctx0" brushRef="#br0" timeOffset="124609.56">22345 9784 770 0,'0'0'65'0,"133"81"-24"15,-70-20-15-15,-5 9-4 0,-17 5-11 16,-15 7-5-16,-20 5-4 0,-12-3-2 16,-27 2-7-16,-10 1-12 0,-14-4-64 0,-10 2-246 15,-18-12-40-15</inkml:trace>
        </inkml:traceGroup>
        <inkml:traceGroup>
          <inkml:annotationXML>
            <emma:emma xmlns:emma="http://www.w3.org/2003/04/emma" version="1.0">
              <emma:interpretation id="{F66846E9-A1A5-4304-8F0C-40957CA9C095}" emma:medium="tactile" emma:mode="ink">
                <msink:context xmlns:msink="http://schemas.microsoft.com/ink/2010/main" type="inkWord" rotatedBoundingBox="25546,13081 26084,13081 26083,14386 25545,14385"/>
              </emma:interpretation>
              <emma:one-of disjunction-type="recognition" id="oneOf44">
                <emma:interpretation id="interp60" emma:lang="" emma:confidence="0">
                  <emma:literal>)</emma:literal>
                </emma:interpretation>
                <emma:interpretation id="interp61" emma:lang="" emma:confidence="0">
                  <emma:literal>(</emma:literal>
                </emma:interpretation>
                <emma:interpretation id="interp62" emma:lang="" emma:confidence="0">
                  <emma:literal>,</emma:literal>
                </emma:interpretation>
                <emma:interpretation id="interp63" emma:lang="" emma:confidence="0">
                  <emma:literal>]</emma:literal>
                </emma:interpretation>
                <emma:interpretation id="interp64" emma:lang="" emma:confidence="0">
                  <emma:literal>'</emma:literal>
                </emma:interpretation>
              </emma:one-of>
            </emma:emma>
          </inkml:annotationXML>
          <inkml:trace contextRef="#ctx0" brushRef="#br0" timeOffset="130780.57">22802 9580 558 0,'0'0'63'0,"0"0"9"16,116 49-12-16,-56-10-17 0,10 13-7 16,-1 10-12-16,-2 5-1 0,-10 6-9 15,-12 6-7-15,-14 4 0 0,-12 3-4 0,-15 5 0 16,-4 0-3-16,-23-4-1 0,-13 3-1 15,-15-1-13-15,-12 3-38 0,-9 1-259 16,-6-11-48-16</inkml:trace>
        </inkml:traceGroup>
      </inkml:traceGroup>
    </inkml:traceGroup>
  </inkml:traceGroup>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35:21.775"/>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0B1B17C1-01D0-40AD-A09D-B22FF32513DC}" emma:medium="tactile" emma:mode="ink">
          <msink:context xmlns:msink="http://schemas.microsoft.com/ink/2010/main" type="writingRegion" rotatedBoundingBox="6080,3243 22253,3235 22257,13523 6084,13530"/>
        </emma:interpretation>
      </emma:emma>
    </inkml:annotationXML>
    <inkml:traceGroup>
      <inkml:annotationXML>
        <emma:emma xmlns:emma="http://www.w3.org/2003/04/emma" version="1.0">
          <emma:interpretation id="{646C8928-94AE-461F-89D1-42E7A16D0023}" emma:medium="tactile" emma:mode="ink">
            <msink:context xmlns:msink="http://schemas.microsoft.com/ink/2010/main" type="paragraph" rotatedBoundingBox="9693,3233 16816,3246 16813,4422 9691,4409" alignmentLevel="2"/>
          </emma:interpretation>
        </emma:emma>
      </inkml:annotationXML>
      <inkml:traceGroup>
        <inkml:annotationXML>
          <emma:emma xmlns:emma="http://www.w3.org/2003/04/emma" version="1.0">
            <emma:interpretation id="{9BD7DCE6-FAFD-4CBA-801B-5F383F877ED4}" emma:medium="tactile" emma:mode="ink">
              <msink:context xmlns:msink="http://schemas.microsoft.com/ink/2010/main" type="line" rotatedBoundingBox="9693,3233 16816,3246 16813,4422 9691,4409"/>
            </emma:interpretation>
          </emma:emma>
        </inkml:annotationXML>
        <inkml:traceGroup>
          <inkml:annotationXML>
            <emma:emma xmlns:emma="http://www.w3.org/2003/04/emma" version="1.0">
              <emma:interpretation id="{4E92BAD3-B079-4B56-8857-6ECCEE6B5599}" emma:medium="tactile" emma:mode="ink">
                <msink:context xmlns:msink="http://schemas.microsoft.com/ink/2010/main" type="inkWord" rotatedBoundingBox="9693,3233 14460,3242 14458,4293 9691,4284"/>
              </emma:interpretation>
              <emma:one-of disjunction-type="recognition" id="oneOf0">
                <emma:interpretation id="interp0" emma:lang="" emma:confidence="1">
                  <emma:literal/>
                </emma:interpretation>
              </emma:one-of>
            </emma:emma>
          </inkml:annotationXML>
          <inkml:trace contextRef="#ctx0" brushRef="#br0">4588-5512 545 0,'0'0'42'0,"0"0"-12"0,0 0-9 16,0 0-2-16,0 0 2 0,0 0-1 15,-107 125 2-15,92-80-7 0,14-1 1 16,1 0-5-16,1-4 0 0,14-7 0 16,5-3 0-16,4-10-2 0,3-6-2 15,5-6-2-15,-1-8-1 0,3 0-2 16,-5-8-1-16,-3-9-1 0,-5-6 0 16,-9-5-4-16,-8-3-4 0,-4-7-7 15,-11 0-13-15,-11-1 6 0,-4 1 3 0,2 7 10 16,-2 6 10-16,8 9 3 0,5 8 3 15,11 5 2-15,2 3-3 0,-2-1-2 16,2 1-1-16,-2 0-2 0,2 0 1 16,0 1 3-16,2 12-1 0,10 6 3 15,7 1 3-15,7-6 1 0,2-4-5 0,4-3 1 16,4-5-6-16,-1-2 1 16,6 0-1-16,-1-7-1 0,-3-3 0 15,1-3 0-15,-2 1 0 0,-4-1 0 16,-4-2 1-16,-2 0-1 0,-7 6 2 0,-1-3-2 15,-6 7 1-15,-7 0-1 0,3 3 0 16,-8 2 2-16,0-2-1 0,0 2 0 16,1 0 0-16,5 10 1 0,-3 11 3 15,-2 11 0-15,-1 1 0 0,0 5 0 16,-4 2 2-16,-2 1-3 0,6-13 3 0,-1 2-5 16,1-11-1-16,0-2 1 0,0 0 0 15,0-11 1-15,0 2 0 0,1-8 1 16,13 0 0-16,4-14-2 0,7-7-1 15,2-10 1-15,2-2-5 0,3-3 3 16,6 1-2-16,2 6 1 0,-3 8 2 16,-1 4 0-16,-10 9 1 0,-3 6 0 15,-9 2 1-15,5 3-1 0,-2 12 0 16,-7 5 0-16,-1 5 3 0,-7 4-5 16,-2 1 4-16,0-9-6 0,0 1 0 0,0-7 1 15,0-9-1-15,0 2 2 0,0-8 0 16,0 0 0-16,0 0 1 0,10-3-1 15,13-10 1-15,9-9-1 16,2 0-3-16,6 0 4 0,2 4-2 0,-1 3 4 16,-1 5 0-16,-1 6 0 0,-6 4-4 15,-3 0 1-15,-7 2-1 0,-6 4-3 16,-1 5 3-16,-5-1-11 0,-5 3-21 16,4 3-52-16,-3-3-233 0,2 6-25 15</inkml:trace>
          <inkml:trace contextRef="#ctx0" brushRef="#br0" timeOffset="231.39">6239-5895 786 0,'0'0'22'0,"0"0"4"0,0 0-1 15,46 122-5-15,-37-57-5 0,-1 4-8 16,-3 6-1-16,3-2-4 0,-2-2-3 16,1-4 2-16,-1-3-5 0,1-8 0 15,-6-16-11-15,5-6-23 0,-2-13-39 16,-4-14-135-16,3 5-121 0</inkml:trace>
          <inkml:trace contextRef="#ctx0" brushRef="#br0" timeOffset="567.35">6321-5289 567 0,'0'0'49'0,"0"0"4"0,0 0-10 16,139-76-8-16,-78 67-5 0,4 7-5 16,5 2-8-16,-7 2-4 0,-5 11-8 0,-12 6-1 15,-10 2 0-15,-13 4-5 16,-12 2 4-16,-11 3-3 0,-11 1-1 16,-18-1 2-16,-14 0-1 0,-7-5 0 15,-8-4-1-15,3-5 0 0,-2-8 1 0,7-3 0 16,6-5 1-16,11-5-2 0,10-3-1 15,10-8-6-15,9-5-8 0,4-7-14 16,8-6-16-16,17 3-25 0,6 0-85 16,9 2-145-16</inkml:trace>
          <inkml:trace contextRef="#ctx0" brushRef="#br0" timeOffset="-852.54">3987-5790 469 0,'0'0'11'0,"0"0"4"15,0 0 3-15,0 0-5 0,0 0-1 16,0 0-2-16,0 0 0 0,0 0 1 16,0 0 0-16,-10 86 6 0,10-86 2 0,0 0 0 15,0 0-4-15,0 0-5 0,0-1 1 16,0-8 0-16,0-3 0 0,-4 1-1 15,-1 6-2-15,-9 1-1 0,-5 4 1 16,-6 0-3-16,-11 11 1 0,10 3 1 16,2 3-3-16,7-4-1 0,2 2-1 15,7-5-2-15,3-5 0 0,1 1 1 16,4-6-1-16,-1 0 1 0,1 0 3 16,0 2 1-16,0 0 1 0,0-2 1 15,1 0-1-15,9-2 3 0,2-13-3 0,0 0-1 16,-6-1 1-16,-2 3-2 0,-4 4 0 15,0-3-1-15,0 6 2 0,-8 2-3 16,-14 4 1-16,-1 12 0 0,-8 20 0 16,2 16 3-16,-1 11 1 0,7 10 2 15,2 2-2-15,8 1 1 0,7-2 1 0,6-7-5 16,18-5 1-16,9-9-5 16,9-9 0-16,12-13 0 0,12-11-4 15,8-11-6-15,3-5-18 0,6-17-38 16,-1-8-94-16,-4-4-162 0</inkml:trace>
          <inkml:trace contextRef="#ctx0" brushRef="#br0" timeOffset="1003.55">7187-6097 681 0,'0'0'-4'0,"0"0"-2"0,0 0-2 16,0 0-5-16,0 0-8 0,0 0-22 16,0 0-42-16,0 0-79 0,0 0-104 15</inkml:trace>
          <inkml:trace contextRef="#ctx0" brushRef="#br0" timeOffset="857.33">7231-5584 726 0,'0'0'46'0,"0"0"0"0,0 0-11 16,26 107-17-16,-16-73-8 0,0 0-7 16,1-1-2-16,-1 1 0 0,0-1-8 15,2-3-8-15,-2 0-38 0,3-11-93 16,1-3-177-16,-1-8-16 0</inkml:trace>
          <inkml:trace contextRef="#ctx0" brushRef="#br0" timeOffset="1524.12">7778-5752 576 0,'0'0'27'0,"0"0"8"16,0 0 2-16,20 151-8 0,-20-92-5 15,0 5-8-15,-4-2-4 0,-4 1 2 16,0-6-5-16,1-5 1 0,5-14-5 16,-1-7-2-16,3-11-1 0,0-12 1 0,0 2 1 15,0-10 2-15,0 0 0 0,5-7 1 16,10-10-5-16,4-15 0 0,1-5 1 15,6-9-5-15,5 1 3 0,9-1 0 16,5 4 8-16,5 6 6 0,7 7 4 16,-5 9-2-16,-4 8-6 0,-8 7-5 15,-4 5-1-15,-6 12-3 0,-10 9 3 16,-3 5-4-16,-4 4 1 0,-4 5-2 16,-3-1-3-16,-2 2 3 0,0-1-5 15,0 0-4-15,2-12-20 0,-3-9-46 0,6-1-104 16,-4-7-156-16</inkml:trace>
        </inkml:traceGroup>
        <inkml:traceGroup>
          <inkml:annotationXML>
            <emma:emma xmlns:emma="http://www.w3.org/2003/04/emma" version="1.0">
              <emma:interpretation id="{23B88094-88C2-4CB4-93DB-310847E65890}" emma:medium="tactile" emma:mode="ink">
                <msink:context xmlns:msink="http://schemas.microsoft.com/ink/2010/main" type="inkWord" rotatedBoundingBox="14689,3524 15591,3525 15589,4216 14687,4214"/>
              </emma:interpretation>
              <emma:one-of disjunction-type="recognition" id="oneOf1">
                <emma:interpretation id="interp1" emma:lang="" emma:confidence="0">
                  <emma:literal>&amp;</emma:literal>
                </emma:interpretation>
                <emma:interpretation id="interp2" emma:lang="" emma:confidence="0">
                  <emma:literal>e</emma:literal>
                </emma:interpretation>
                <emma:interpretation id="interp3" emma:lang="" emma:confidence="0">
                  <emma:literal>E</emma:literal>
                </emma:interpretation>
                <emma:interpretation id="interp4" emma:lang="" emma:confidence="0">
                  <emma:literal>l</emma:literal>
                </emma:interpretation>
                <emma:interpretation id="interp5" emma:lang="" emma:confidence="0">
                  <emma:literal>d</emma:literal>
                </emma:interpretation>
              </emma:one-of>
            </emma:emma>
          </inkml:annotationXML>
          <inkml:trace contextRef="#ctx0" brushRef="#br0" timeOffset="8680.47">8609-5164 419 0,'0'0'78'0,"0"0"-16"0,0 0-11 16,0 0-10-16,0 0-5 0,0 0-7 16,0 0-8-16,0 0-3 0,0 0-4 15,0 0-2-15,5-22-1 0,-4 22-4 16,-1-3 1-16,3 3-1 0,-3-2 1 16,1 2 3-16,2 0-3 0,-1 0 0 15,0-2-1-15,8 2-1 0,-1-2 1 16,8-3-1-16,8 2 1 0,0-2-2 0,7-3 0 15,-5 0 1-15,3-1-2 0,-3-2-1 16,-2 1-1-16,0-3 0 0,1 3-4 16,-10 0 6-16,1-1-7 0,2 0 4 15,-2-1-1-15,0 2-2 0,-3-4 3 16,3 3-1-16,-4 2 1 0,6-4 0 0,-2 0 0 16,-5 5-1-16,3-7 2 0,-5 7 1 15,-1 0 0-15,1-1 2 0,-3-1-3 16,0 2 0-16,-4 4 0 15,3-8-2-15,-2 7 1 0,0-7 0 0,4 3-1 16,-3-3 0-16,0 2 1 0,0-1-3 16,0 1 2-16,-3 4 0 0,4-5 0 15,-3 6 0-15,-2-1 1 0,4-5 0 16,-1 4 0-16,-3 1 0 0,2-1-1 16,-3 0 1-16,2-3-1 0,-2 2 0 0,3-5 1 15,-3 3-1-15,0 2 0 0,1-9 1 16,-1 8-2-16,0 1 2 0,0-9-1 15,0 11 0-15,0-2 1 0,0-5-1 16,0 6-1-16,0 1 0 0,-6-6 1 16,2 8-1-16,0-3 1 0,-6-1-1 15,3 4 2-15,-6-5-1 0,1 3 1 16,5 2-1-16,-6-1 1 0,7 4-1 16,-2-2 0-16,-6 2-1 0,5 1 1 15,-5 0 0-15,-9 0 0 0,10 4 0 0,-6 4 0 16,2 2 0-16,3 3-1 0,-2-3 1 15,2 5 0-15,1 2 2 0,0 0-2 16,-3 4 0-16,5-7 0 0,2 3-2 16,2 4 2-16,0 0 1 0,-2 11 0 15,8 0 1-15,-2 2-1 0,3-2 1 0,0 6 1 16,0 0 1-16,3 2-1 16,3 0 1-16,5 0 3 0,3-2-3 15,5-2 2-15,8-5-2 0,9-6-2 16,8-4 0-16,14-5-2 0,6-8-2 0,8-6-5 15,5-2-15-15,-3-5-46 0,-7-6-260 16,-12-5-40-16</inkml:trace>
        </inkml:traceGroup>
        <inkml:traceGroup>
          <inkml:annotationXML>
            <emma:emma xmlns:emma="http://www.w3.org/2003/04/emma" version="1.0">
              <emma:interpretation id="{0D7A80DA-6369-4549-9B64-8CEC268C8D02}" emma:medium="tactile" emma:mode="ink">
                <msink:context xmlns:msink="http://schemas.microsoft.com/ink/2010/main" type="inkWord" rotatedBoundingBox="14867,3496 16815,3499 16813,4422 14866,4418"/>
              </emma:interpretation>
              <emma:one-of disjunction-type="recognition" id="oneOf2">
                <emma:interpretation id="interp6" emma:lang="" emma:confidence="1">
                  <emma:literal/>
                </emma:interpretation>
              </emma:one-of>
            </emma:emma>
          </inkml:annotationXML>
          <inkml:trace contextRef="#ctx0" brushRef="#br0" timeOffset="2060.45">8788-5315 429 0,'0'0'78'15,"0"0"-16"-15,0 0-14 0,0 0-5 16,0 0-2-16,0 0 0 0,0 0-7 16,0 0-6-16,0 0-7 0,0 0-8 0,23 46-3 15,-6-46-2-15,6 0-4 0,0-7-1 16,13-4 0-16,-5-7-7 0,1 0 6 15,-1-4-6-15,5 0 6 0,-4-5-1 16,-2-4-1-16,-3-1 2 0,-9-2-3 16,-5 10 1-16,-7 7-1 0,-6 3 0 15,0 8 0-15,0-2 0 0,0 1 1 16,-4 7-1-16,-9 11 1 0,-3 13 1 16,-4 9 4-16,6 6 3 0,8 1 1 15,3 2 1-15,3-2-1 0,12-4 1 0,6-5-9 16,9-4 3-16,6-5-5 0,6-8-6 15,-2-7-10-15,2-7-35 0,-2 0-63 16,-3-13-212-16,-2-3-16 0</inkml:trace>
          <inkml:trace contextRef="#ctx0" brushRef="#br0" timeOffset="7420.4">9746-5539 351 0,'0'0'56'0,"0"0"-7"16,0 0-8-16,0 0-9 0,0 0-5 0,0 0-6 16,0 0-1-16,0 0 0 0,0 0-2 15,-10-9-2-15,7 9 0 0,3 0-4 16,-2-2 2-16,2 2-2 15,-4-2 0-15,0-2 0 0,-1-3-2 0,1 3-2 16,-6-2-1-16,1 4 0 0,5 0 1 16,-2-1 0-16,6 3-1 0,-2-1 1 15,2 1-1-15,-2 0 0 0,-1 0 1 16,2 0 0-16,-2-3 0 0,2 3 1 16,-2 0-1-16,1 0 1 0,-1 0-1 0,2 0-1 15,0 0-2-15,1 0 0 16,-3 0-2-16,3 0-2 0,-2 0 2 0,2 0-2 15,0 0 2-15,0 7 0 0,2 3 1 16,3 3 0-16,8 2 1 0,3-2-1 16,-2-3-1-16,4 2 1 0,-4-2-2 0,3 1 1 15,-7-5-3-15,7 5 1 16,-8-2-1-16,1-1 0 0,-2 0 1 16,2 3-1-16,5 1 1 0,-4-6 0 15,3 7 0-15,4-5-1 0,-8-1 0 0,7 3 1 16,1 2 0-16,-8-4-1 0,11 1 2 15,-11-2-1-15,0 2-1 0,1-1 3 16,-4 0-4-16,2 0 4 0,-2 4-3 16,-1-3 1-16,-4-4-1 0,4 7 0 15,-6-5 1-15,9 7-2 0,-5-1 2 0,0 2-1 16,2-3 0-16,-3 3 0 16,1 0-1-16,-2-9 0 0,1 9 1 15,-2-7 1-15,-1-1-1 0,1 7 0 16,-1-5 0-16,0-1-2 0,0 7 2 0,0-7 0 15,0-1 0-15,0 7 0 0,0-6 1 16,0 1-2-16,0 8 2 0,0-9-1 16,-1 7-1-16,1 2 1 0,-1-11 0 15,-2 9-1-15,3-9 2 0,-2 0-2 16,2 3 1-16,0-9 1 0,-3 4-1 0,2 3-1 16,-2-2 2-16,2 2-2 0,1-7 1 15,0 0 1-15,0 0-1 0,0 2 1 16,0 1 0-16,0-2-1 0,-3-1 0 15,3 3 2-15,-2-3-1 0,2 0 2 16,-2 1-1-16,0-1-2 0,-1 0 1 16,2 0-1-16,-2 0 0 0,1 0 0 15,-2 0 1-15,4 0 0 0,-1 0 0 16,-2-1 1-16,3-2-1 0,-2-5-1 16,0-1 2-16,0 1-2 0,2-9 0 0,0 9 1 15,0-11-1-15,0 0 1 0,0 3-1 16,0-1-1-16,0 1 1 0,0 2-1 15,0 6 1-15,-3-7 2 0,3 9-2 16,-1-3-1-16,1 3 1 0,0-2 0 16,0 0 0-16,0 1 2 0,0-8-3 15,0 9 2-15,0-7-1 0,4 0-1 16,0-2 2-16,-2 2-1 0,1 0 0 16,-2 0-2-16,-1-3 2 0,0 0-3 15,0 8 5-15,4-6-2 0,-4 5 0 0,0 1 0 16,0-9-2-16,2 8 2 0,2-6 0 15,1 4 2-15,-1-3-2 0,0 3 0 16,3-2 0-16,-2-1 0 0,0 0 0 16,0 1 0-16,0 1 0 0,0-3 0 15,2 2 0-15,-3 0 0 0,2 1 1 0,-2 2-1 16,-3 3-1-16,7-2 1 0,-4 2-2 16,-3 0 2-16,7-3 0 15,-7 6 0-15,5 0 2 0,2-7-2 16,-3 6-2-16,3-5 2 0,1-1 0 0,1 4 2 15,1-3-2-15,-1 2 0 0,7-2 0 16,-7 3 0-16,8-3-2 0,-6 3 4 16,0 1-2-16,8-2 0 0,-6 2 1 15,8-2-1-15,-2 3-1 0,3 1 1 16,8 0 0-16,-1 1 0 0,7 3 1 0,3 0-1 16,1 7 0-16,-1 6-1 0,-2 1 1 15,-5 7 0-15,-1 4 0 0,-7 2 0 16,-9 6 0-16,-3-1 0 15,-10 2-2-15,-3-2 1 0,-9-1 0 0,-8-4 1 16,-4 1 1-16,-4-7-1 0,2-2 0 16,3-4 0-16,-3-8 1 0,1-6 1 15,-3-1-2-15,-9-8 1 0,7-9 1 16,0-3-1-16,5-5 0 0,3-6 0 16,7 2-3-16,6-5 2 0,6 3-1 0,0 1 1 15,10 2-1-15,7 1-3 0,2 5-4 16,4 2-14-16,2 4-30 0,0 3-102 15,-4 7-184-15,-4-3-14 0</inkml:trace>
          <inkml:trace contextRef="#ctx0" brushRef="#br0" timeOffset="2444.04">9685-5676 698 0,'0'0'48'0,"0"0"-2"0,0 0-13 16,124 144-10-16,-86-97-13 0,-2-1-4 15,-7 1-2-15,-7-6-5 0,-6 0 4 16,-6-16-3-16,-5-9 1 0,-4-7 0 16,-1-9 1-16,0 0 1 0,0 0 8 0,0 2 5 15,0-2 2-15,4 0 1 0,12-24-10 16,4-11 1-16,10-15-7 0,3-7 0 15,6-4-1-15,2-4-4 16,8 0-1-16,-1 4-15 0,-2 4-66 0,-6 4-248 16,-17 1-40-16</inkml:trace>
        </inkml:traceGroup>
      </inkml:traceGroup>
    </inkml:traceGroup>
    <inkml:traceGroup>
      <inkml:annotationXML>
        <emma:emma xmlns:emma="http://www.w3.org/2003/04/emma" version="1.0">
          <emma:interpretation id="{8DE578A6-0839-43F6-9D6A-0757FB050516}" emma:medium="tactile" emma:mode="ink">
            <msink:context xmlns:msink="http://schemas.microsoft.com/ink/2010/main" type="paragraph" rotatedBoundingBox="12067,4655 13204,6376 11077,7781 9940,6060" alignmentLevel="3"/>
          </emma:interpretation>
        </emma:emma>
      </inkml:annotationXML>
      <inkml:traceGroup>
        <inkml:annotationXML>
          <emma:emma xmlns:emma="http://www.w3.org/2003/04/emma" version="1.0">
            <emma:interpretation id="{FA97568A-35C3-45A6-A68F-3BF6BDF5B0DF}" emma:medium="tactile" emma:mode="ink">
              <msink:context xmlns:msink="http://schemas.microsoft.com/ink/2010/main" type="line" rotatedBoundingBox="12067,4655 13204,6376 11077,7781 9940,6060"/>
            </emma:interpretation>
          </emma:emma>
        </inkml:annotationXML>
        <inkml:traceGroup>
          <inkml:annotationXML>
            <emma:emma xmlns:emma="http://www.w3.org/2003/04/emma" version="1.0">
              <emma:interpretation id="{D356103A-7460-4D65-853C-4E86549DC954}" emma:medium="tactile" emma:mode="ink">
                <msink:context xmlns:msink="http://schemas.microsoft.com/ink/2010/main" type="inkWord" rotatedBoundingBox="12067,4655 13204,6376 11077,7781 9940,6060"/>
              </emma:interpretation>
              <emma:one-of disjunction-type="recognition" id="oneOf3">
                <emma:interpretation id="interp7" emma:lang="" emma:confidence="1">
                  <emma:literal/>
                </emma:interpretation>
              </emma:one-of>
            </emma:emma>
          </inkml:annotationXML>
          <inkml:trace contextRef="#ctx0" brushRef="#br0" timeOffset="-2439.43">5867-3713 745 0,'0'0'47'0,"0"0"-9"16,0 0-17-16,0 0-14 0,0 0-2 15,0 0-1-15,0 0 4 0,72 126-2 16,-51-56 0-16,2 7 4 0,-4 11-5 16,2 5 2-16,-2 4-2 0,-2-1-5 15,0 1 1-15,-1-5-2 0,-3-6 1 0,0-7 1 16,-5-10-4-16,-3-10 4 0,-4-22-8 15,-1-2-10-15,0-8-24 0,0-11-62 16,-1 4-193-16,-12-17-49 0</inkml:trace>
          <inkml:trace contextRef="#ctx0" brushRef="#br0" timeOffset="-2116.46">4335-2560 652 0,'0'0'37'16,"0"0"4"-16,0 0-8 0,117 4-13 16,-57 7-2-16,7 6-8 0,8 0-5 15,-2 2 0-15,4 0-1 0,3 2-3 16,5-1 1-16,0 2-1 0,6-3-3 16,-1-5-2-16,-1-3-19 0,4-7-43 0,-8-4-170 15,-3 0-91-15</inkml:trace>
          <inkml:trace contextRef="#ctx0" brushRef="#br0" timeOffset="-1883.94">7024-3114 823 0,'0'0'12'0,"0"0"4"16,-156 52 3-16,83-4-4 0,-7 11-5 16,-2 11-5-16,-2 10 0 0,-5 4-1 15,3 2-5-15,0 6 0 0,4-3-8 0,-1-4-17 16,6-3-52-16,9-14-243 16,6-11-32-16</inkml:trace>
          <inkml:trace contextRef="#ctx0" brushRef="#br0" timeOffset="-2743.62">5168-3913 575 0,'0'0'50'16,"0"0"-8"-16,-15-126-4 0,14 98-4 16,1 4-7-16,0 7-1 0,0 9-7 15,0-1-4-15,0 9-2 0,0-3-5 0,0 3-3 16,0-1-1-16,0 1-2 16,4 0-2-16,2 17 2 0,4 21-1 15,1 18 2-15,-1 18 4 0,-4 18 1 16,-3 16 4-16,-2 13 0 0,-1 12-2 0,0 9-1 15,0 6-3-15,0-6-4 0,3-5 4 16,3-11-5-16,1-16 1 0,-1-16 3 16,4-15-6-16,-2-15 4 0,-3-11-2 15,-1-20-3-15,-4-13 0 0,3-12-1 16,-3-8-3-16,0 0-7 0,0 0-14 0,0-2-29 16,6-18-49-16,2-15-161 0,5-16-72 15</inkml:trace>
        </inkml:traceGroup>
      </inkml:traceGroup>
    </inkml:traceGroup>
    <inkml:traceGroup>
      <inkml:annotationXML>
        <emma:emma xmlns:emma="http://www.w3.org/2003/04/emma" version="1.0">
          <emma:interpretation id="{4137293E-5E9D-4432-9331-77F51ED25461}" emma:medium="tactile" emma:mode="ink">
            <msink:context xmlns:msink="http://schemas.microsoft.com/ink/2010/main" type="paragraph" rotatedBoundingBox="6074,8570 22247,8468 22261,10616 6088,10718" alignmentLevel="1"/>
          </emma:interpretation>
        </emma:emma>
      </inkml:annotationXML>
      <inkml:traceGroup>
        <inkml:annotationXML>
          <emma:emma xmlns:emma="http://www.w3.org/2003/04/emma" version="1.0">
            <emma:interpretation id="{F7A06185-C2BB-4B89-ABD4-032E963DE95A}" emma:medium="tactile" emma:mode="ink">
              <msink:context xmlns:msink="http://schemas.microsoft.com/ink/2010/main" type="line" rotatedBoundingBox="6074,8570 22247,8468 22261,10616 6088,10718"/>
            </emma:interpretation>
          </emma:emma>
        </inkml:annotationXML>
        <inkml:traceGroup>
          <inkml:annotationXML>
            <emma:emma xmlns:emma="http://www.w3.org/2003/04/emma" version="1.0">
              <emma:interpretation id="{7FDD9EBC-2941-4BDE-BDA0-FD6325858222}" emma:medium="tactile" emma:mode="ink">
                <msink:context xmlns:msink="http://schemas.microsoft.com/ink/2010/main" type="inkWord" rotatedBoundingBox="6079,9339 9086,9320 9094,10490 6086,10509"/>
              </emma:interpretation>
              <emma:one-of disjunction-type="recognition" id="oneOf4">
                <emma:interpretation id="interp8" emma:lang="" emma:confidence="1">
                  <emma:literal/>
                </emma:interpretation>
              </emma:one-of>
            </emma:emma>
          </inkml:annotationXML>
          <inkml:trace contextRef="#ctx0" brushRef="#br0" timeOffset="-21743.88">130 526 448 0,'0'0'57'0,"0"0"-5"0,0 0-14 15,0 0-2-15,0 0-4 0,0 0-2 16,0 0-5-16,112-4-4 0,-76-10 1 15,-4-3-6-15,3-3 0 0,-4-3-3 16,-4-2-2-16,-4 0 1 0,0-1 0 16,-6 1-1-16,-4-2-1 0,-4 2 0 15,-3-5-6-15,-6-1 3 0,0-1-6 16,0-1 3-16,-6 1-1 0,-7-2-1 16,-4 5-1-16,3 2-1 0,-8 6 0 15,3 4 0-15,-6 8 0 0,-2 9 0 0,-6 0-1 16,-6 20 1-16,-1 11-1 0,-2 9 2 15,2 9 2-15,0 5-2 0,4 3 4 16,8 4-3-16,2-1 0 0,12 1 1 16,5-6-1-16,9-3 1 0,0-5-1 15,14-5 0-15,8-7 1 0,5-7 0 0,0-10 0 16,9-12 2-16,-4-6-2 16,3-13 1-16,3-15 1 0,-4-10-2 15,2-5 1-15,-5-5-1 0,-2-7 0 16,-3 0-1-16,-4 2 0 0,-4 7 0 0,-5 6-1 15,-5 15 2-15,-2 10-4 0,-6 9 3 16,0 6-2-16,0-3 0 0,0 3 0 16,6 0-1-16,-2 16 4 0,4 9-4 15,5 10 2-15,4 3-3 0,2 0 0 16,4-1-2-16,7 0-3 0,3-6-10 0,7-6-23 16,13-6-39-16,6-11-168 0,9-5-100 15</inkml:trace>
          <inkml:trace contextRef="#ctx0" brushRef="#br0" timeOffset="-20964.4">1185 297 506 0,'0'0'58'0,"0"0"-9"0,0 0-14 15,0 0-7-15,0 0-5 0,0 0-1 16,0 0-4-16,0 0-1 0,0 0 0 0,0 0-3 15,-22-11 2-15,21 11-4 0,-2-2-2 16,2 2-1-16,-2-2 0 0,-3-4-5 16,2-2 4-16,4 1-5 0,-2 3 1 15,2-5 0-15,0-5 0 0,2-5 0 16,6 0 1-16,5 2-1 0,2 3-1 0,3-1 2 16,-1 0-3-16,0 4 2 0,-7 6-1 15,8 0 0-15,-4 3-2 0,-10 0 0 16,15 2-2-16,-6 0 1 15,8 14 0-15,2 7 0 0,-4 7 1 0,-5 5 3 16,-1 5-4-16,0 2 4 0,-3 2-4 16,3-1 0-16,1-2 1 0,2-3-1 15,2-4 1-15,5-4-1 0,0-6 0 16,4-6 1-16,5-7 1 0,-1-7 0 16,4-2 2-16,0-11-4 0,-2-11 1 0,-1-8 0 15,-2-5-1-15,-7-8 1 0,0-3-1 16,-9-5-3-16,-3-1 1 0,-9 4-4 15,-2 2 4-15,0 6 0 0,-6 12-2 16,-2 10 1-16,-1 7 0 0,5 7 0 16,-1 0 1-16,0 4 0 0,-4 4 0 15,0 6 0-15,1 11 2 0,6 6 0 16,2 3 0-16,6 8 3 0,11-3-3 16,2-3 1-16,8-5-2 0,0-5-2 15,5-4-3-15,4-5-7 0,-1-9-15 0,5-4-33 16,2-4-53-16,2-13-151 0,5-4-57 15</inkml:trace>
          <inkml:trace contextRef="#ctx0" brushRef="#br0" timeOffset="-20395.32">2786 129 556 0,'0'0'41'16,"0"0"3"-16,0 0-12 0,0 0-11 0,0 0-5 16,0 0-5-16,0 0 1 0,-20-113 0 15,14 107-2-15,-6 3-1 0,-11 3 0 16,-9 3-1-16,-4 17 3 15,3 9-2-15,-1 5 0 0,7 4 2 0,4 0 0 16,9 2-5-16,2-5 1 0,8-3-5 16,4-9 1-16,0-6-1 0,7-4 1 15,3-9 0-15,16 0 1 0,-2-4 0 16,11-11 1-16,-2-12-2 0,2-8-5 16,1-7 4-16,-2 0-5 0,-1 0 4 0,-1 7 1 15,-5 3-1-15,-10 11 0 0,2 7 2 16,-6 4-2-16,0 6 0 0,4 0-1 15,-2 15 1-15,3 11-1 16,0 12 1-16,-5 13 5 0,-3 10-2 0,-1 11 3 16,-5 9-2-16,-1 5-4 0,-3 5 1 15,0 2-1-15,0-3 0 0,-12-6-1 16,-3-10 2-16,-5-8-1 0,-8-11 2 16,-3-13-2-16,-5-10 1 0,-5-11 3 15,-5-10-4-15,-3-11-1 0,-4-3 0 0,-1-15-5 16,5-12 4-16,-1-5 1 0,13-10-2 15,5-6 2-15,7-3-2 0,16-1 1 16,8-1-1-16,1 2 0 0,18 3 0 16,11 2-2-16,11 5 0 0,9 2-7 15,14 4-8-15,7 0-17 0,7 7-35 0,7-1-89 16,7 5-162-16</inkml:trace>
        </inkml:traceGroup>
        <inkml:traceGroup>
          <inkml:annotationXML>
            <emma:emma xmlns:emma="http://www.w3.org/2003/04/emma" version="1.0">
              <emma:interpretation id="{2BDE0CDB-D9C2-444E-B904-E83372E5ACB1}" emma:medium="tactile" emma:mode="ink">
                <msink:context xmlns:msink="http://schemas.microsoft.com/ink/2010/main" type="inkWord" rotatedBoundingBox="10370,9366 11101,9362 11105,9958 10373,9963"/>
              </emma:interpretation>
              <emma:one-of disjunction-type="recognition" id="oneOf5">
                <emma:interpretation id="interp9" emma:lang="" emma:confidence="1">
                  <emma:literal/>
                </emma:interpretation>
              </emma:one-of>
            </emma:emma>
          </inkml:annotationXML>
          <inkml:trace contextRef="#ctx0" brushRef="#br0" timeOffset="-20114.27">4292 157 781 0,'0'0'21'15,"0"0"0"-15,0 0-4 0,107-22-13 16,-40 6-1-16,6-1-2 0,7 1-3 16,-1 0-11-16,-6 1-34 0,-10 3-56 0,-13-1-206 15,-10 9-26-15</inkml:trace>
          <inkml:trace contextRef="#ctx0" brushRef="#br0" timeOffset="-19978.67">4336 612 777 0,'0'0'30'0,"0"0"-2"16,130 13-8-16,-58-18-11 0,14-9-9 15,11-5-11-15,6-4-60 0,2-1-240 0,-8-4-37 16</inkml:trace>
        </inkml:traceGroup>
        <inkml:traceGroup>
          <inkml:annotationXML>
            <emma:emma xmlns:emma="http://www.w3.org/2003/04/emma" version="1.0">
              <emma:interpretation id="{42776E85-DF44-490A-90E0-3BD59A57E5EE}" emma:medium="tactile" emma:mode="ink">
                <msink:context xmlns:msink="http://schemas.microsoft.com/ink/2010/main" type="inkWord" rotatedBoundingBox="13170,8525 17956,8495 17969,10643 13184,10674"/>
              </emma:interpretation>
              <emma:one-of disjunction-type="recognition" id="oneOf6">
                <emma:interpretation id="interp10" emma:lang="" emma:confidence="1">
                  <emma:literal/>
                </emma:interpretation>
              </emma:one-of>
            </emma:emma>
          </inkml:annotationXML>
          <inkml:trace contextRef="#ctx0" brushRef="#br0" timeOffset="-18002.69">7095-314 648 0,'0'0'29'0,"0"0"3"0,0 0-7 0,0 0-11 16,0 0-7-16,155-71-3 0,-102 53-4 15,4 4 0-15,-3 1-6 0,-2 2-6 16,-3 5-11-16,-5-1-29 0,2 0-60 16,-6 0-144-16,0 3-37 0</inkml:trace>
          <inkml:trace contextRef="#ctx0" brushRef="#br0" timeOffset="-18216.43">7340-813 433 0,'0'0'70'15,"0"0"-19"-15,0 0-23 0,0 0-6 16,0 0 1-16,0 0 5 0,0 0 5 16,-42 152-6-16,24-83-1 0,-4 4-6 15,5 1-5-15,3 2-2 0,5-3-8 16,5-4-1-16,4-2-3 0,4-7 1 16,13-8-1-16,2-8-2 0,7-6-2 0,2-10 0 15,4-9-3-15,2-11-5 16,3-8-15-16,6 0-27 0,0-15-68 15,0-11-183-15</inkml:trace>
          <inkml:trace contextRef="#ctx0" brushRef="#br0" timeOffset="-17375.78">8080-186 372 0,'0'0'77'0,"0"0"-15"0,0 0-16 15,0 0-15-15,0 0-8 16,0 0-3-16,0 0-2 0,0 0-1 15,0 0 0-15,0 0-3 0,-22 6 1 0,22-6-1 16,-1 0-4-16,1 0 0 0,-4 0-3 16,4 2-1-16,0-2-1 0,0 0 1 15,-2 0 2-15,2 0 1 0,-3 0 3 16,3 0-1-16,0 0-1 0,0 0 0 16,0 0-3-16,3-13 0 0,7-2-2 0,4-3 0 15,4 0-1-15,0 2 0 0,5 1-1 16,3 1 0-16,1-1-2 0,0-2 1 15,5 0 0-15,-5-4-1 0,0 2 0 16,-4-4 0-16,-3 2 0 0,-6-4 0 16,-5 6-1-16,-3-2 0 0,-3 4 0 0,-3 0-1 15,0-5-1-15,-8 9-1 16,-2-4 0-16,2 9 1 0,2 5 0 16,2 1 0-16,0 2-1 0,1 11 1 15,3 12 2-15,0 8 0 0,15 5 0 0,13 2 0 16,5 6 1-16,5 0 0 0,1 0-1 15,-5 0 0-15,-8 1 0 0,-10-1 0 16,-12-2 2-16,-6 2-2 0,-23-2 1 16,-15-2-1-16,-12-4 0 0,-9-3-2 15,-2-8 1-15,4-4-3 0,10-5-3 0,16-8-8 16,13-4-13-16,16-4-33 16,8-15-47-16,18-10-117 0,18-9-88 15</inkml:trace>
          <inkml:trace contextRef="#ctx0" brushRef="#br0" timeOffset="-16692.55">8973-314 565 0,'0'0'29'16,"0"0"-1"-16,0 0-6 0,0 0-10 16,0 0-7-16,0 0-2 0,0 0-2 15,0 0 0-15,0 0-1 0,0 0 1 16,6-7-1-16,-4 7 0 0,-2 0 2 16,0 0 1-16,0-1 1 0,0 1 1 0,0-3-1 15,0 1-1-15,0-9-1 0,0 3 1 16,2-9 0-16,1 2 5 0,-3 8 6 15,1 0 4-15,-1 7 1 16,0-3-2-16,0 3-5 0,3-2-4 0,-2 0-4 16,2 2-1-16,-1-2 0 0,1 2 0 15,-2 0-1-15,2 0 1 0,-3 0-2 16,1 0 2-16,-1 0-2 0,0 0 1 16,0 2-2-16,0 0 0 0,5 0-1 15,-5 1-1-15,0-1 2 0,1 0 0 0,-1 1-1 16,0-3 0-16,0 0-2 0,0 1-1 15,0-1-1-15,0 0 2 0,0 0 0 16,0 0 3-16,0 0-2 0,0 0 0 16,0 0-1-16,0 0 1 0,0 10 2 15,3 10 4-15,1 9-1 0,5 13 0 0,-1 2 2 16,-1 2 0-16,2 2-1 16,0 3 0-16,-1-7-3 0,2-2 1 0,2-8-1 15,-7-12 0-15,4-2 0 16,0-10 2-16,-5-6 0 0,9-4 3 0,5-4-2 15,10-19-1-15,7-15-2 0,-2-10-2 16,-1-12 2-16,2-4-1 0,-2 1 2 16,0 3-2-16,-1 8 1 0,-6 13-1 15,-9 16 4-15,-5 10 0 0,-6 9-1 16,-5 4 0-16,1 0-3 0,2 14 2 0,-1 13 1 16,-2 16 1-16,0 4-1 0,0 0 1 15,0 6-4-15,0-3 0 0,4-1-2 16,4-5-1-16,7-9-1 15,-1-7-1-15,7-8-14 0,2-4-25 0,5-10-68 16,3-6-189-16,1-2-28 0</inkml:trace>
          <inkml:trace contextRef="#ctx0" brushRef="#br0" timeOffset="-16144.07">9695 82 562 0,'0'0'73'15,"0"0"-20"-15,0 0-17 0,0 0-14 16,0 0-9-16,0 0-4 0,0 0-1 16,0 0 0-16,126-141 1 0,-80 106 0 15,10 1 2-15,3 5 4 0,1 4 2 0,1 9-2 16,-5 8-3-16,-9 8-6 0,-9 2-3 15,-11 20-1-15,-9 7 0 0,-9 11-1 16,-9 4 1-16,0 4-4 0,-14 1 2 16,-8-3-3-16,-2-6 2 0,-2-4-2 15,2-7 0-15,4-8 1 0,8-11 0 0,8-3 1 16,-3-7 1-16,3 0 0 16,-1-15-1-16,5-14 1 0,9-9 0 15,17-15 0-15,9-1-2 0,11-2 4 16,9 7 0-16,6 5 3 0,3 5 4 0,4 13-2 15,-5 8-2-15,-10 11-2 0,-12 7-2 16,-9 10-1-16,-11 13 1 0,-8 6-2 16,-12 7 1-16,-1 2-2 0,-5 2 0 15,-8-2-1-15,-1-3 1 0,3-9 0 16,3-5-1-16,1-7 2 0,2-7 0 0,4-1 2 16,1-6 1-16,0 0 0 0,0-19-2 15,13-10 0-15,6-14 0 0,8 0 0 16,6-1 1-16,5 3 0 15,7 8 1-15,0 7 1 0,6 12-1 0,-1 8 0 16,-6 6-1-16,-4 6-2 0,-10 14 0 16,-7 5-2-16,-6 10 0 0,-7 3-3 15,-8 2-6-15,-2 2-20 0,2 0-33 16,-2-5-84-16,9 1-176 0</inkml:trace>
          <inkml:trace contextRef="#ctx0" brushRef="#br0" timeOffset="-15955.44">11878-693 793 0,'0'0'8'0,"0"0"11"0,-20 177 2 16,-15-81-1-16,-5 18 0 0,-5 14-9 15,-8 15-3-15,-3 11-3 0,-10 11-5 0,-6 12-3 16,-8 9-10-16,-3 0-40 0,-5-8-71 15,3-17-207-15,12-21-21 0</inkml:trace>
        </inkml:traceGroup>
        <inkml:traceGroup>
          <inkml:annotationXML>
            <emma:emma xmlns:emma="http://www.w3.org/2003/04/emma" version="1.0">
              <emma:interpretation id="{78BE8E62-463C-4700-9B0D-C8591D570E29}" emma:medium="tactile" emma:mode="ink">
                <msink:context xmlns:msink="http://schemas.microsoft.com/ink/2010/main" type="inkWord" rotatedBoundingBox="18553,9345 22252,9322 22256,9965 18557,9989"/>
              </emma:interpretation>
              <emma:one-of disjunction-type="recognition" id="oneOf7">
                <emma:interpretation id="interp11" emma:lang="" emma:confidence="1">
                  <emma:literal/>
                </emma:interpretation>
              </emma:one-of>
            </emma:emma>
          </inkml:annotationXML>
          <inkml:trace contextRef="#ctx0" brushRef="#br0" timeOffset="-14175.73">12735 278 472 0,'0'0'45'0,"0"0"-6"16,0 0-13-16,0 0 0 0,0 0-3 16,0 0-6-16,0 0-1 0,0 0-7 15,0 0-1-15,23-61-4 0,-7 32 2 0,-6 8-3 16,-2-2 1-16,-3 10 1 0,-5-2 1 15,0 2 0-15,-9 5 0 0,-10-1-1 16,-3 9 0-16,-13 3 0 0,4 10 2 16,2 8 0-16,3 4-2 0,3 2 3 15,6 0-4-15,4-6 2 0,5 0-3 0,4-6 0 16,2-6 0-16,2-1 1 0,0-4 2 16,0 2-1-16,0 1 3 15,2-1 0-15,2-6 0 0,9-2 1 16,1-11-2-16,10-10-6 0,-4-4 3 0,-1-9-6 15,1 0 3-15,-4-2 1 0,-3 3-2 16,-6 8 2-16,-3 10-1 0,-4 2-1 16,0 6 1-16,0 1-1 0,0 2 0 15,-3 6-1-15,-14 9 2 0,-10 13 0 16,-9 14 0-16,5 9 1 0,-1 5 0 0,3 4 4 16,4 5-1-16,6-2 4 0,6-1-2 15,8-5-3-15,5-2 1 16,5-8-5-16,18-3 3 0,9-8-3 15,11-9 1-15,4-6 0 0,9-7-4 0,4-6-7 16,-2-2-13-16,-3-10-33 0,-2-7-76 16,-9-8-192-16,0-2-11 0</inkml:trace>
          <inkml:trace contextRef="#ctx0" brushRef="#br0" timeOffset="-13559.11">13379 410 241 0,'0'0'62'0,"0"0"2"0,0 0-2 15,0 0-11-15,0 0-7 0,0 0-13 16,0 0-7-16,0 0-6 0,0 0-2 16,-20 11-1-16,19-11 0 0,1 2-2 15,-3-2 3-15,3 0 0 0,-2 2 4 16,2-2 1-16,-3 0-1 0,3 0-3 0,0 0-4 16,-1 2-5-16,1-2 0 15,0 0-3-15,0 0 0 0,0 0 0 16,0 0-1-16,1 0-1 0,12-4 0 0,5-7 2 15,-1 1-2-15,1 0 2 0,1 1-2 16,2-2 0-16,2-1-1 0,-6 2 0 16,-1-1-1-16,1 1 0 0,-2-3 0 15,5-4-1-15,-5-2 2 0,1-2-6 16,-2-4 5-16,-1 1-5 0,2-1 4 0,-1 2 1 16,-3 6-1-16,-1 1 0 0,-4 7 1 15,-3 3-1-15,1 2 0 0,-4 4 1 16,0-3-2-16,0 3 0 0,0-1 0 15,2-2-2-15,-2 2 0 0,0-2 0 16,0 3 1-16,0 0 1 0,-6 7 1 16,0 3-1-16,-1 11 1 0,6 4 3 15,1 3-3-15,0 5 3 0,10-1-4 16,7-5 4-16,-1-1-2 0,4-4-1 16,-9-6 1-16,1-2-3 0,-7-3 2 0,-5-1 0 15,0 9-1-15,-13 0 0 0,-9 4 0 16,-7-1-2-16,-1-4 1 0,1-4-3 15,8-1-6-15,8-6-16 0,9-3-27 16,4-4-63-16,-2 0-191 0,2 0 2 16</inkml:trace>
          <inkml:trace contextRef="#ctx0" brushRef="#br0" timeOffset="-13143.68">14216 202 564 0,'0'0'27'0,"0"0"3"0,0 0 7 16,0 0-7-16,-36 118-9 0,32-76-8 15,4 0-7-15,0-2-3 0,4-6-2 16,9-3 0-16,2-6 1 0,-2-10 0 0,1-4 1 16,6-11 1-16,0 0 0 0,6-14 0 15,1-12 0-15,-1-3 0 0,-2-5 0 16,2-2 0-16,0 3 4 15,1 3 2-15,-3 5 3 0,-5 10-2 0,1 5-3 16,-9 3-3-16,5 7-3 0,2 0-4 16,1 2 0-16,4 11 0 0,0 5-1 15,-2 4-3-15,1 3-15 0,1 2-35 16,0-2-132-16,4-4-133 0</inkml:trace>
          <inkml:trace contextRef="#ctx0" brushRef="#br0" timeOffset="-12616.24">14840 465 587 0,'0'0'50'0,"0"0"-12"15,0 0-14-15,0 0-6 0,0 0-3 0,126-111 2 16,-77 91 0-16,1 6 0 0,1-1-2 15,-8 7-6-15,-13 4-2 0,-4 4-4 16,-14 0-2-16,-5 0 2 0,-6 6-1 16,-1 13 0-16,-13 6-1 0,-7 7 0 15,-5-5-1-15,2-6 0 0,5-8 0 0,8-5 0 16,6-4 2-16,4-4 0 16,0 0 0-16,2-15-1 0,15-8 0 15,10-10-2-15,7-5 1 0,8-2-4 16,4 5 4-16,2 1-4 0,5 6 6 0,2 9-1 15,-2 9 3-15,-3 8-1 0,-6 2 1 16,-8 14 0-16,-12 10-2 0,-7 7 4 16,-10 7-4-16,-7 2 2 0,0-2-2 15,-12 1-3-15,-4-9 0 0,6-7 1 16,1-10-2-16,8-7 1 0,1-6 2 0,-3 0 1 16,3 0-2-16,0-2 2 0,8-17-2 15,10-10 2-15,5-9-1 0,2-2 2 16,4 2-1-16,1 2-4 15,1 7 4-15,5 6-3 0,1 6 5 0,-1 11 1 16,-1 6 0-16,-7 8-1 0,-6 15-1 16,-5 9 4-16,-7 6-5 0,-6 1 3 15,-2 6-4-15,-2-3 0 0,2-5-2 16,0 0-1-16,2-15-1 0,5-2 0 16,-1-10-1-16,11-10-13 0,12-3-29 0,5-19-159 15,13-12-133-15</inkml:trace>
        </inkml:traceGroup>
      </inkml:traceGroup>
    </inkml:traceGroup>
    <inkml:traceGroup>
      <inkml:annotationXML>
        <emma:emma xmlns:emma="http://www.w3.org/2003/04/emma" version="1.0">
          <emma:interpretation id="{61101BB1-7E15-4023-9F6A-AF6EFEA22F91}" emma:medium="tactile" emma:mode="ink">
            <msink:context xmlns:msink="http://schemas.microsoft.com/ink/2010/main" type="paragraph" rotatedBoundingBox="6105,11650 21312,11643 21313,13523 6106,13530" alignmentLevel="1"/>
          </emma:interpretation>
        </emma:emma>
      </inkml:annotationXML>
      <inkml:traceGroup>
        <inkml:annotationXML>
          <emma:emma xmlns:emma="http://www.w3.org/2003/04/emma" version="1.0">
            <emma:interpretation id="{07FF8BA4-B140-43E8-8559-F51E1A2B0314}" emma:medium="tactile" emma:mode="ink">
              <msink:context xmlns:msink="http://schemas.microsoft.com/ink/2010/main" type="line" rotatedBoundingBox="6105,11650 21312,11643 21313,13523 6106,13530"/>
            </emma:interpretation>
          </emma:emma>
        </inkml:annotationXML>
        <inkml:traceGroup>
          <inkml:annotationXML>
            <emma:emma xmlns:emma="http://www.w3.org/2003/04/emma" version="1.0">
              <emma:interpretation id="{6B623BE9-9C5F-453F-8DCE-B4B1E4FA8298}" emma:medium="tactile" emma:mode="ink">
                <msink:context xmlns:msink="http://schemas.microsoft.com/ink/2010/main" type="inkWord" rotatedBoundingBox="6105,11650 10908,11647 10909,13067 6106,13069"/>
              </emma:interpretation>
              <emma:one-of disjunction-type="recognition" id="oneOf8">
                <emma:interpretation id="interp12" emma:lang="" emma:confidence="1">
                  <emma:literal/>
                </emma:interpretation>
              </emma:one-of>
            </emma:emma>
          </inkml:annotationXML>
          <inkml:trace contextRef="#ctx0" brushRef="#br0" timeOffset="-10956.45">27 3240 412 0,'0'0'71'0,"0"0"-16"16,0 0-18-16,0 0-6 0,0 0-3 16,0 0 1-16,0 0 1 0,0 0 1 15,0 0-3-15,36 86-3 0,0-86-3 16,4-3-6-16,1-11-3 0,4-7-3 16,3-6-2-16,2-5-1 0,-1-2-2 0,0-6-1 15,-4-4-4-15,-5-2 1 0,-8-5-4 16,-9-2 2-16,-10 2 1 0,-13-2-3 15,0 7 1-15,-17 9-3 0,-11 8 1 16,-7 20 0-16,-7 9-1 0,-7 17 6 16,-1 24-1-16,2 11 3 0,3 12 5 15,14 5-4-15,8 4 5 0,10 1-4 16,12-2-1-16,1-5 0 0,18-6-3 16,14-7 2-16,9-8-3 0,12-10 1 15,6-10-1-15,8-12 0 0,5-8-2 0,1-6-3 16,1-10-13-16,3-11-30 0,-1-9-92 15,0-1-183-15,-12-7-11 0</inkml:trace>
          <inkml:trace contextRef="#ctx0" brushRef="#br0" timeOffset="-10416.1">1395 2897 539 0,'0'0'33'0,"0"0"5"15,-31 117-6-15,26-64-6 0,1 0-11 16,4-1-5-16,0-4-6 0,0-6-2 16,0-10 0-16,0-4-1 0,0-12 0 15,0-7 1-15,0-1 1 0,0-8 1 16,2 0 0-16,13-8 1 0,8-13-2 16,6-11-1-16,2-5 1 0,4-4 0 0,5-1 3 15,4 5 7-15,3 3 2 0,6 9 5 16,-3 8-1-16,-1 8-7 0,-8 9-4 15,-2 0-3-15,-7 13-2 0,-5 8-1 16,-4 6 1-16,-5 3-4 0,-1 3 1 16,-6 1-1-16,-4 0 0 0,-3-9 1 15,-3 0-1-15,2-10-2 0,-3-7 2 16,0 1 0-16,0-9 2 0,0 0 3 16,0 0-1-16,6 0 1 0,4-15-2 15,6-6 1-15,7-4 1 0,4 1 2 0,4 7 1 16,5 5-2-16,0 2-2 0,-3 6-3 15,-2 4-1-15,-4 0-1 0,-2 8 0 16,-5 2-2-16,-7 1-2 0,1 3-8 16,-1 7-20-16,-5 1-48 0,10 3-149 15,-10-7-96-15</inkml:trace>
          <inkml:trace contextRef="#ctx0" brushRef="#br0" timeOffset="-10060.57">2311 3355 646 0,'0'0'36'0,"0"0"5"15,0 0-12-15,0 0-12 0,0 0-11 0,112-32-5 16,-65 14 0-16,0-3-1 0,-1-5-1 16,-5 4-1-16,-2-4 2 0,-7 2 0 15,-14 8 4-15,-5 8-1 0,-7 3 1 16,-6 5 3-16,0-2-3 0,0 2 2 16,0 0-1-16,0 0 2 0,0 17-2 0,0 6 2 15,4 9 0-15,0-1-3 16,5-1-1-16,5-1-2 0,-1-3-3 0,9-4 0 15,-2-3-2-15,0-6-6 0,0-9-21 16,5-4-42-16,1 0-129 0,7-15-120 16</inkml:trace>
          <inkml:trace contextRef="#ctx0" brushRef="#br0" timeOffset="-9899.49">2796 2571 805 0,'0'0'8'0,"0"0"-2"0,0 0-6 16,0 0-4-16,0 0-2 0,0 0-3 15,0 0-18-15,0 0-33 0,0 0-92 0,73 105-161 16</inkml:trace>
          <inkml:trace contextRef="#ctx0" brushRef="#br0" timeOffset="-9301.63">3407 3117 774 0,'0'0'24'0,"0"0"3"0,0 0-8 0,0 0-11 15,129-31-5-15,-65 12-5 0,8 0-9 16,0-2-15-16,5 3-62 0,-3 1-225 16,-2-7-21-16</inkml:trace>
          <inkml:trace contextRef="#ctx0" brushRef="#br0" timeOffset="-9514.52">3758 2493 678 0,'0'0'37'15,"0"0"-1"-15,0 0-6 0,0 0-9 16,0 0-6-16,13 160-9 0,-10-97-1 15,-2 3-4-15,-1 3 2 0,0 2 1 16,0-1-3-16,-1 0 2 0,-2-2-3 16,3-5-2-16,0-4 1 0,3-5-1 0,2-5-1 15,4-5-8-15,-5-13-18 16,1-14-46-16,-4 0-128 0,2-10-122 16</inkml:trace>
          <inkml:trace contextRef="#ctx0" brushRef="#br0" timeOffset="-9056.58">4730 2311 619 0,'0'0'65'0,"-146"182"-12"15,78-64-19-15,8 8-8 0,13 5-7 16,18-7-7-16,17-3-3 0,12-10-4 15,17-9-5-15,20-10 1 16,20-8-4-16,19-8-7 0,11-11-59 0,8-13-241 16,-2-17-29-16</inkml:trace>
        </inkml:traceGroup>
        <inkml:traceGroup>
          <inkml:annotationXML>
            <emma:emma xmlns:emma="http://www.w3.org/2003/04/emma" version="1.0">
              <emma:interpretation id="{BCEA6F05-C330-4350-B4B5-7E1691D2CA28}" emma:medium="tactile" emma:mode="ink">
                <msink:context xmlns:msink="http://schemas.microsoft.com/ink/2010/main" type="inkWord" rotatedBoundingBox="11703,12073 16057,12071 16058,13168 11703,13170"/>
              </emma:interpretation>
              <emma:one-of disjunction-type="recognition" id="oneOf9">
                <emma:interpretation id="interp13" emma:lang="" emma:confidence="1">
                  <emma:literal/>
                </emma:interpretation>
              </emma:one-of>
            </emma:emma>
          </inkml:annotationXML>
          <inkml:trace contextRef="#ctx0" brushRef="#br0" timeOffset="-7644.46">5624 2736 524 0,'0'0'72'0,"0"0"-12"16,0 0-18-16,0 0-19 0,0 0-7 0,0 0-1 15,125 60 1-15,-110-10-2 0,-3 5 0 16,-8 2 0-16,-3 2-6 0,-1-5 1 16,0-3-6-16,-4-7-3 0,-2-7 1 15,2-11-1-15,0-11 1 0,4-9-1 16,0-6 3-16,0 0 3 0,0 0-1 0,0-6-1 16,6-18-1-16,6-14-3 0,16-7 0 15,3-4-3-15,5 3 3 16,3 3-2-16,2 8 5 0,-1 10 1 15,2 8 1-15,-4 11-2 0,-2 6 0 0,-4 1 0 16,-4 17-3-16,-2 2 0 0,-6 8-2 16,-3 2 4-16,0 3-5 0,0 0 1 15,-2 1-10-15,2-2-23 0,-1-1-37 16,1-5-99-16,4-4-152 0</inkml:trace>
          <inkml:trace contextRef="#ctx0" brushRef="#br0" timeOffset="-7335.87">7115 2838 511 0,'0'0'34'0,"0"0"8"16,-171 34-4-16,95 1-9 0,-4 9-9 15,4 4-10-15,8 3 0 0,10-1-6 0,12-1-2 16,10-9-1-16,18-10-3 0,10-8 0 15,8-2 1-15,13-12 0 0,13 0 1 16,10-8 0-16,4-8 2 0,4-13-2 16,2-4 1-16,4 0 1 0,0-5 3 15,2 5 2-15,-2-1 5 0,-4 8 0 16,-6 5-1-16,-5 6-1 0,-7 7-6 0,-1 0-2 16,-1 13-3-16,-3 4-2 15,-5 7-4-15,-1-2-2 0,-2 1-7 16,-5-3-20-16,-3 1-26 0,3-3-42 0,-2-5-73 15,7 4-95-15</inkml:trace>
          <inkml:trace contextRef="#ctx0" brushRef="#br0" timeOffset="-6883.7">7559 2869 580 0,'0'0'61'0,"0"0"-13"15,0 0-16-15,0 0-10 0,0 0-4 16,111 79-4-16,-111-35 3 15,-7 8-9-15,-11 0 3 0,-2 1-6 0,-5-3-2 16,2-3-1-16,5-8-2 0,8-11 1 16,3-14-2-16,5-5 2 0,2-9 2 15,0 0 0-15,0 0-1 0,5-14 0 16,9-16-2-16,13-14-1 0,3-9 1 16,7-4 0-16,8-3-5 0,5 1 4 0,7 6-2 15,3 10 2-15,-1 15 5 0,-2 11 0 16,-8 13 1-16,-8 4 1 0,-9 10-1 15,-9 13 0-15,-6 7-3 0,-9 4 1 16,-3 4 3-16,-5 1-3 0,-5 3 2 16,-3-2-3-16,-2-2-2 0,-2-13 1 15,5-2-2-15,3-10 1 0,1-6 1 16,2-2 1-16,1-5 3 0,-3 0-2 16,3-1 1-16,3-23-4 0,7-7 0 15,12-13 0-15,1-1-4 0,7 6 5 0,3 1-5 16,10 4 4-16,2 10 2 0,2 8-1 15,2 6 3-15,-4 8 1 0,-5 2 0 16,-5 4-2-16,-7 10 0 0,-6 6-2 16,-1 1 2-16,-5 6-4 0,-5-2 2 15,-5-4-5-15,-2 2-5 0,-1-4-11 0,-3-2-28 16,0 2-53-16,0-13-220 16,0 9-19-16</inkml:trace>
          <inkml:trace contextRef="#ctx0" brushRef="#br0" timeOffset="-6431.73">9009 3231 539 0,'0'0'69'0,"0"0"-26"0,0 0-14 0,0 0-4 15,0 0 1-15,0 0 0 0,0 0-3 16,0 0-6-16,0 0-6 0,93 10-4 15,-61-24-5-15,3-7 0 0,-2-4-1 16,-2-5 0-16,4-5-1 0,-7-6-3 16,-2 0 4-16,-6-7-6 0,-7 5 5 15,-6 1 0-15,-7 6-3 0,-3 9 3 16,-18 10 0-16,-8 11 1 0,-10 6 2 16,-2 8-1-16,-3 17 1 0,6 9 0 15,7 10 2-15,8 6 5 0,7 4-3 0,11 4 2 16,5-1-5-16,17-3-4 0,10-3-2 15,9-3 0-15,5-3-2 0,5-6-10 16,5-5-25-16,1-9-57 0,1-8-154 16,-3-15-81-16</inkml:trace>
          <inkml:trace contextRef="#ctx0" brushRef="#br0" timeOffset="-6301.62">9947 3311 675 0,'0'0'47'0,"0"0"-9"0,0 0-12 0,32 126-8 15,-51-78-10-15,-12 7-5 0,-15 6-2 16,-11 0-10-16,-6 0-29 0,-9-5-160 16,1-3-127-16</inkml:trace>
        </inkml:traceGroup>
        <inkml:traceGroup>
          <inkml:annotationXML>
            <emma:emma xmlns:emma="http://www.w3.org/2003/04/emma" version="1.0">
              <emma:interpretation id="{C04A154E-4C1B-4F15-9E27-3590FB78AB72}" emma:medium="tactile" emma:mode="ink">
                <msink:context xmlns:msink="http://schemas.microsoft.com/ink/2010/main" type="inkWord" rotatedBoundingBox="17273,12104 17950,12103 17951,12620 17274,12621"/>
              </emma:interpretation>
              <emma:one-of disjunction-type="recognition" id="oneOf10">
                <emma:interpretation id="interp14" emma:lang="" emma:confidence="1">
                  <emma:literal/>
                </emma:interpretation>
              </emma:one-of>
            </emma:emma>
          </inkml:annotationXML>
          <inkml:trace contextRef="#ctx0" brushRef="#br0" timeOffset="-5475.42">11544 3046 470 0,'0'0'58'15,"0"0"-15"-15,0 0-20 0,38-132-7 0,-38 96-2 16,0 2-2-16,-10 5 0 0,-8 4 0 16,6 9-2-16,-8 9-2 0,-6 7 0 15,-3 8 1-15,-11 17 1 0,0 9 4 16,0 10 1-16,1 8 0 0,6 3 2 16,3 2-5-16,6 0-1 0,10-7-6 0,5-4-2 15,6-8-1-15,3-13 0 0,7-8 3 16,9-8 0-16,6-9 1 15,13 0 0-15,3-17-2 0,5-10 0 16,2-7 0-16,1-2 0 0,3 0 1 0,-9 5 0 16,0 6 1-16,-9 5-1 0,-9 8 0 15,-4 8-2-15,-3 2-1 0,-1 2-1 16,8 0-2-16,-1 12 0 0,2 5-2 16,-2 4 0-16,-5 2 0 0,1 2-5 15,-2-1-9-15,0 0-23 0,1 2-33 0,-3-7-88 16,4-2-158-16</inkml:trace>
        </inkml:traceGroup>
        <inkml:traceGroup>
          <inkml:annotationXML>
            <emma:emma xmlns:emma="http://www.w3.org/2003/04/emma" version="1.0">
              <emma:interpretation id="{33F27D6F-FA87-453E-B603-9AB334CF2DFA}" emma:medium="tactile" emma:mode="ink">
                <msink:context xmlns:msink="http://schemas.microsoft.com/ink/2010/main" type="inkWord" rotatedBoundingBox="18265,11973 21312,11971 21313,13523 18266,13525"/>
              </emma:interpretation>
              <emma:one-of disjunction-type="recognition" id="oneOf11">
                <emma:interpretation id="interp15" emma:lang="" emma:confidence="0">
                  <emma:literal>veg)</emma:literal>
                </emma:interpretation>
                <emma:interpretation id="interp16" emma:lang="" emma:confidence="0">
                  <emma:literal>v g)</emma:literal>
                </emma:interpretation>
                <emma:interpretation id="interp17" emma:lang="" emma:confidence="0">
                  <emma:literal>very )</emma:literal>
                </emma:interpretation>
                <emma:interpretation id="interp18" emma:lang="" emma:confidence="0">
                  <emma:literal>very ,</emma:literal>
                </emma:interpretation>
                <emma:interpretation id="interp19" emma:lang="" emma:confidence="0">
                  <emma:literal>V g)</emma:literal>
                </emma:interpretation>
              </emma:one-of>
            </emma:emma>
          </inkml:annotationXML>
          <inkml:trace contextRef="#ctx0" brushRef="#br0" timeOffset="-5171.56">12187 2848 613 0,'0'0'31'0,"0"0"0"0,0 0-4 16,112 75-1-16,-85-32-11 0,-1 4-1 16,-2 1-10-16,-1 0-2 0,-2-2 1 15,1-6-3-15,-2-4 3 0,-7-13-2 16,2-4 2-16,-7-8 2 0,-4-7 4 0,9-2 5 16,-3-2 3-16,10-13-1 0,3-10-2 15,0-8-3-15,2-11-5 16,3-6-1-16,0-6-2 0,4-4-7 15,-2-4 3-15,-2 6-7 0,-2 4 0 0,-3 8-4 16,-2 7-10-16,-6 14-19 0,-7 12-21 16,-3 4-50-16,-1 7-109 0,2 2-77 15</inkml:trace>
          <inkml:trace contextRef="#ctx0" brushRef="#br0" timeOffset="-4343.79">13541 3128 386 0,'0'0'62'0,"0"0"-17"16,0 0-10-16,0 0-9 0,0 0 0 0,0 0 2 15,0 0-1-15,0 0-2 0,0 0 0 16,0 0 0-16,50-15-3 0,-46 13-4 16,2 0-3-16,1 0-4 0,-1 0-2 15,-2-3 0-15,0 1-1 0,5-6-2 16,1-7 1-16,0 0-6 0,1-6 4 0,-2 7-4 16,-2-1 5-16,2 0 1 0,-2 6-3 15,2-9 1-15,-4 11-2 0,-3-7 0 16,1 5-1-16,-3-6-1 15,0-6 0-15,-9-1-1 0,-4-3 1 0,-3 6 0 16,-1-1-1-16,-1 6 0 0,2 6 0 16,-3 0-1-16,-2 7 1 0,-4 3 3 15,-5 3-3-15,2 13 0 0,1 9 1 16,-2 7 0-16,5 5 1 0,-2 6 1 16,6-1 0-16,0 2 4 0,8-2-4 0,5-3 0 15,6-5-1-15,1-2-2 0,5-9 1 16,4-6 1-16,4-7 0 0,6-3 1 15,3-7-2-15,8 0 2 0,2-15-2 16,1-8 2-16,1-2-3 0,3-5 1 16,2 0-1-16,-2 3-4 0,3 2 4 0,0 7-3 15,-2 5 4-15,0 9 0 16,-5 4 0-16,-1 6 3 0,-5 19-2 16,-4 11 3-16,-2 12-2 0,-8 15-3 15,-7 15 2-15,-6 8-3 0,-14 10 1 0,-14 8-2 16,-10-3 3-16,-8-4-1 0,-7-10 1 15,1-11 3-15,2-15-4 0,3-13 4 16,6-11-4-16,13-19 0 0,3-9 2 16,3-9-1-16,11-17 1 0,-2-15-5 15,13-12 1-15,4-13-2 0,15-10 3 0,11-6 2 16,3-5-2-16,4 2 3 16,6 6-3-16,-3 10 1 0,0 7-1 15,-4 9-6-15,-3 7-8 0,1 3-17 16,0 6-38-16,5 1-132 0,5 4-133 0</inkml:trace>
          <inkml:trace contextRef="#ctx0" brushRef="#br0" timeOffset="-4163.9">14859 2635 825 0,'0'0'30'0,"170"77"-3"16,-95-20-7-16,-15 12-8 15,-16 10-6-15,-21 13-2 0,-20 12-4 0,-15 16 0 16,-29 12-3-16,-22 11-6 0,-22 5-4 16,-19-5-24-16,-18-3-94 0,-17-12-200 15,-8-8-28-15</inkml:trace>
        </inkml:traceGroup>
      </inkml:traceGroup>
    </inkml:traceGroup>
  </inkml:traceGroup>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4:14.505"/>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4F1DC28-0703-4B09-8E06-822FAF3FEC5F}" emma:medium="tactile" emma:mode="ink">
          <msink:context xmlns:msink="http://schemas.microsoft.com/ink/2010/main" type="writingRegion" rotatedBoundingBox="5989,2305 32583,2582 32526,8031 5932,7755"/>
        </emma:interpretation>
      </emma:emma>
    </inkml:annotationXML>
    <inkml:traceGroup>
      <inkml:annotationXML>
        <emma:emma xmlns:emma="http://www.w3.org/2003/04/emma" version="1.0">
          <emma:interpretation id="{F8A8B780-ECC9-4F7A-8616-7D898041C7DB}" emma:medium="tactile" emma:mode="ink">
            <msink:context xmlns:msink="http://schemas.microsoft.com/ink/2010/main" type="paragraph" rotatedBoundingBox="6000,2224 17124,2606 17079,3911 5955,3529" alignmentLevel="1"/>
          </emma:interpretation>
        </emma:emma>
      </inkml:annotationXML>
      <inkml:traceGroup>
        <inkml:annotationXML>
          <emma:emma xmlns:emma="http://www.w3.org/2003/04/emma" version="1.0">
            <emma:interpretation id="{918B37C7-EED5-458D-AF38-5A9E344EECE9}" emma:medium="tactile" emma:mode="ink">
              <msink:context xmlns:msink="http://schemas.microsoft.com/ink/2010/main" type="inkBullet" rotatedBoundingBox="5994,2400 7873,2465 7834,3593 5955,3529"/>
            </emma:interpretation>
          </emma:emma>
        </inkml:annotationXML>
        <inkml:trace contextRef="#ctx0" brushRef="#br0">10 137 351 0,'0'0'65'0,"0"0"-9"0,0 0-6 0,0 0-10 16,0 0-4-16,0 0-2 0,0 0-5 16,0 0 1-16,0 0-3 15,-11-101-3-15,14 88-1 0,-2 7-4 16,2 0-1-16,1-1-5 0,-4 7-2 0,0-1-2 15,0 1-2-15,0-3-2 0,0 3-1 16,2-1 1-16,1 1-2 0,1 0 2 16,2 8 0-16,2 11 0 0,1 7 1 15,-5 7 0-15,2 5 1 0,-2 1-2 16,0 3 1-16,2 2-2 0,-2-1 2 0,1-3-2 16,-1-2 2-16,0-13-2 0,-1-1 1 15,-3 1-2-15,2-7-1 0,-2-2 4 16,0-1-5-16,0-6 4 15,0-1-4-15,0 0 0 0,0-8-1 0,0 0 0 16,0 0-1-16,0 2 0 0,0 1-2 16,0-2-1-16,0 1-5 0,0-2-8 15,0 0-13-15,0 0-32 0,0 0-51 16,0-14-137-16,0-10-74 0</inkml:trace>
        <inkml:trace contextRef="#ctx0" brushRef="#br0" timeOffset="274.04">73-113 642 0,'0'0'46'0,"0"0"1"0,112-61-11 0,-69 48-10 16,1 3-10-16,-1 3-4 0,-6 7-6 15,-1 0-2-15,-9 3-2 0,-5 11-1 16,-12-1 1-16,-6 10-2 0,-4 7 0 16,-17 7 0-16,-15 12 0 0,-8-3-1 15,-5-2 1-15,0-2-3 0,-1-6 0 0,5-5-7 16,2-6-10-16,6-4-17 0,6-4-20 16,10-6-41-16,4-5-98 0,12-2-87 15</inkml:trace>
        <inkml:trace contextRef="#ctx0" brushRef="#br0" timeOffset="661.62">186 316 627 0,'0'0'42'16,"0"0"0"-16,0 0-5 0,0 0-11 15,0 0-1-15,0 0-4 0,0 0-4 16,122 48-2-16,-78-34-3 0,6 2-5 16,-1-2-1-16,0 1-4 0,-3 0-3 15,-2-4 2-15,-7 3-1 0,-1-3 3 16,-15-4-3-16,-3-1 2 0,-13-3-6 16,-5-3-10-16,0 0-20 0,0 0-34 15,0 0-69-15,0 2-169 0,0-2-1 0</inkml:trace>
        <inkml:trace contextRef="#ctx0" brushRef="#br0" timeOffset="941.53">1117 389 750 0,'0'0'30'0,"0"0"3"15,0 0-4-15,0 0-10 0,0 0-7 16,0 0-2-16,0 0-2 0,0 0-5 0,0 0 4 16,93 109-5-16,-83-79 2 0,-2-2-3 15,1 3-2-15,1-4-2 0,-2-2-4 16,1-8-5-16,-5-6-25 15,-1-5-44-15,-3-6-151 0,2 4-95 0</inkml:trace>
        <inkml:trace contextRef="#ctx0" brushRef="#br0" timeOffset="1269.26">1792 635 667 0,'0'0'38'0,"0"0"-2"16,0 0-9-16,0 0-5 0,0 0-9 15,63 107-5-15,-63-82-4 0,-4 5-2 0,-18 8-5 16,-5-4-6-16,-9-3-31 0,-1-2-74 16,-7-6-185-16,4-6-18 0</inkml:trace>
      </inkml:traceGroup>
      <inkml:traceGroup>
        <inkml:annotationXML>
          <emma:emma xmlns:emma="http://www.w3.org/2003/04/emma" version="1.0">
            <emma:interpretation id="{A14B7FDA-1BB3-47BE-BA3E-80EB5B9CFE7C}" emma:medium="tactile" emma:mode="ink">
              <msink:context xmlns:msink="http://schemas.microsoft.com/ink/2010/main" type="line" rotatedBoundingBox="9015,2327 17124,2606 17088,3646 8980,3368"/>
            </emma:interpretation>
          </emma:emma>
        </inkml:annotationXML>
        <inkml:traceGroup>
          <inkml:annotationXML>
            <emma:emma xmlns:emma="http://www.w3.org/2003/04/emma" version="1.0">
              <emma:interpretation id="{E014C92E-E895-4675-A84F-4E8BDD76D790}" emma:medium="tactile" emma:mode="ink">
                <msink:context xmlns:msink="http://schemas.microsoft.com/ink/2010/main" type="inkWord" rotatedBoundingBox="9015,2327 10209,2368 10173,3409 8980,3368"/>
              </emma:interpretation>
              <emma:one-of disjunction-type="recognition" id="oneOf0">
                <emma:interpretation id="interp0" emma:lang="" emma:confidence="0">
                  <emma:literal>Ra.</emma:literal>
                </emma:interpretation>
                <emma:interpretation id="interp1" emma:lang="" emma:confidence="0">
                  <emma:literal>R...</emma:literal>
                </emma:interpretation>
                <emma:interpretation id="interp2" emma:lang="" emma:confidence="0">
                  <emma:literal>Re2.</emma:literal>
                </emma:interpretation>
                <emma:interpretation id="interp3" emma:lang="" emma:confidence="0">
                  <emma:literal>Ila.</emma:literal>
                </emma:interpretation>
                <emma:interpretation id="interp4" emma:lang="" emma:confidence="0">
                  <emma:literal>Re2.-</emma:literal>
                </emma:interpretation>
              </emma:one-of>
            </emma:emma>
          </inkml:annotationXML>
          <inkml:trace contextRef="#ctx0" brushRef="#br0" timeOffset="1865.17">3020-31 675 0,'0'0'57'0,"0"0"-10"16,0 0-13-16,0 0-18 0,0 0-8 16,0 0-5-16,0 0-2 0,0 0 2 15,0 0 0-15,39 25 0 16,-29 11 1-16,1 6-2 0,-5 3 0 0,-1 0-2 15,0-1 1-15,-2 0-2 0,-2-1 1 16,-1-5-4-16,0-11 1 0,0-2-4 16,-1-8-8-16,-2-9-16 0,1 7-31 15,-1-9-42-15,2 1-82 0,1-5-105 16</inkml:trace>
          <inkml:trace contextRef="#ctx0" brushRef="#br0" timeOffset="2169.12">3094-179 561 0,'0'0'34'15,"0"0"8"-15,0 0 2 0,145-77-6 16,-95 67-9-16,-1 1-9 0,-5 7-8 16,-7 2-6-16,-5 4 0 0,-11 13-3 15,-4 4-1-15,-11 6 0 0,-6 5 0 16,-1 6 0-16,-21 1-1 0,-5 4 0 16,-3-1-4-16,-3 0-2 0,1-5-6 15,2-3-6-15,6-5-18 0,7-7-25 0,7-10-77 16,7-6-154-16</inkml:trace>
          <inkml:trace contextRef="#ctx0" brushRef="#br0" timeOffset="2453.61">3277 255 698 0,'0'0'24'0,"0"0"5"0,0 0-1 15,0 0-9-15,0 0-9 0,0 0-7 16,0 0-1-16,126 123-3 0,-94-103-3 15,1 0-6-15,3 2-21 0,-2-1-58 16,3 2-127-16,-1-6-91 0</inkml:trace>
          <inkml:trace contextRef="#ctx0" brushRef="#br0" timeOffset="2752.49">3911 418 632 0,'0'0'21'0,"0"0"2"16,0 0-6-16,122 2-7 16,-100 18 3-16,-12 5-6 0,0 6 1 15,-8 5-5-15,-2 2 0 0,-12 0 1 0,-7-3 0 16,0 2 3-16,2-6 1 0,4-9 2 15,3 0 0-15,6-10 2 0,1-5-4 16,2 1 0-16,1-8 0 0,0 0-2 16,0 2 0-16,13-2-2 0,9 0-3 15,6-2-2-15,3-9-5 0,-4 1-11 0,5 2-41 16,-2-3-139-16,-3-2-117 0</inkml:trace>
        </inkml:traceGroup>
        <inkml:traceGroup>
          <inkml:annotationXML>
            <emma:emma xmlns:emma="http://www.w3.org/2003/04/emma" version="1.0">
              <emma:interpretation id="{76EC62AA-9DBE-4B12-95DB-BAFE9C28B2AD}" emma:medium="tactile" emma:mode="ink">
                <msink:context xmlns:msink="http://schemas.microsoft.com/ink/2010/main" type="inkWord" rotatedBoundingBox="10920,3220 11569,3243 11562,3421 10914,3399"/>
              </emma:interpretation>
            </emma:emma>
          </inkml:annotationXML>
          <inkml:trace contextRef="#ctx0" brushRef="#br0" timeOffset="3026.42">4928 767 787 0,'0'0'6'0,"0"0"-2"0,0 0-3 16,0 0-6-16,0 0-5 0,0 0-7 16,0 0-17-16,0 0-49 0,0 0-121 0,0 0-93 15</inkml:trace>
          <inkml:trace contextRef="#ctx0" brushRef="#br0" timeOffset="3227.71">5308 675 808 0,'0'0'-3'0,"0"0"4"16,0 0-4-16,0 0-11 0,0 0-13 16,0 0-19-16,148-40-33 0,-90 34-107 15,10 2-100-15</inkml:trace>
        </inkml:traceGroup>
        <inkml:traceGroup>
          <inkml:annotationXML>
            <emma:emma xmlns:emma="http://www.w3.org/2003/04/emma" version="1.0">
              <emma:interpretation id="{6AA576C0-F4B8-4B1A-8229-00545AC34A4E}" emma:medium="tactile" emma:mode="ink">
                <msink:context xmlns:msink="http://schemas.microsoft.com/ink/2010/main" type="inkWord" rotatedBoundingBox="14096,3133 14521,3148 14518,3226 14094,3212"/>
              </emma:interpretation>
              <emma:one-of disjunction-type="recognition" id="oneOf1">
                <emma:interpretation id="interp5" emma:lang="" emma:confidence="0">
                  <emma:literal>-</emma:literal>
                </emma:interpretation>
                <emma:interpretation id="interp6" emma:lang="" emma:confidence="0">
                  <emma:literal>_</emma:literal>
                </emma:interpretation>
                <emma:interpretation id="interp7" emma:lang="" emma:confidence="0">
                  <emma:literal>.</emma:literal>
                </emma:interpretation>
                <emma:interpretation id="interp8" emma:lang="" emma:confidence="0">
                  <emma:literal>~</emma:literal>
                </emma:interpretation>
                <emma:interpretation id="interp9" emma:lang="" emma:confidence="0">
                  <emma:literal>`</emma:literal>
                </emma:interpretation>
              </emma:one-of>
            </emma:emma>
          </inkml:annotationXML>
          <inkml:trace contextRef="#ctx0" brushRef="#br0" timeOffset="3805.45">8107 594 613 0,'0'0'28'16,"0"0"1"-16,0 0-4 0,0 0-10 15,109-20-9-15,-50 7-4 16,8 5-7-16,-4-1-30 0,3 4-130 0,-3-4-128 15</inkml:trace>
        </inkml:traceGroup>
        <inkml:traceGroup>
          <inkml:annotationXML>
            <emma:emma xmlns:emma="http://www.w3.org/2003/04/emma" version="1.0">
              <emma:interpretation id="{09485296-AEDB-41E9-8F17-93AFB387E0B6}" emma:medium="tactile" emma:mode="ink">
                <msink:context xmlns:msink="http://schemas.microsoft.com/ink/2010/main" type="inkWord" rotatedBoundingBox="15563,2683 17119,2736 17092,3519 15536,3466"/>
              </emma:interpretation>
              <emma:one-of disjunction-type="recognition" id="oneOf2">
                <emma:interpretation id="interp10" emma:lang="" emma:confidence="0">
                  <emma:literal>Run</emma:literal>
                </emma:interpretation>
                <emma:interpretation id="interp11" emma:lang="" emma:confidence="0">
                  <emma:literal>Ran</emma:literal>
                </emma:interpretation>
                <emma:interpretation id="interp12" emma:lang="" emma:confidence="0">
                  <emma:literal>Pen</emma:literal>
                </emma:interpretation>
                <emma:interpretation id="interp13" emma:lang="" emma:confidence="0">
                  <emma:literal>Rw</emma:literal>
                </emma:interpretation>
                <emma:interpretation id="interp14" emma:lang="" emma:confidence="0">
                  <emma:literal>Rin</emma:literal>
                </emma:interpretation>
              </emma:one-of>
            </emma:emma>
          </inkml:annotationXML>
          <inkml:trace contextRef="#ctx0" brushRef="#br0" timeOffset="4469.23">9573 164 595 0,'0'0'55'15,"0"0"-3"-15,0 0-8 0,146-79-11 16,-92 72-7-16,2 5-9 0,-3 2-6 0,-9 2-7 16,-6 10-2-16,-11 5-2 0,-10 4-1 15,-9 6 0-15,-8 4 1 0,0 2-2 16,-18-2 0-16,-9 3 0 0,-9-2-2 15,-4-3-1-15,-2 0-2 0,2-3-9 16,4-3-14-16,1-6-31 0,12-8-89 16,6-2-144-16</inkml:trace>
          <inkml:trace contextRef="#ctx0" brushRef="#br0" timeOffset="4233.34">9679 175 590 0,'0'0'51'0,"0"0"-6"15,0 0-12-15,0 0-16 16,0 0-6-16,0 0 1 0,0 0 3 16,0 0 3-16,1 138-2 0,-1-93-2 15,0-1-2-15,0 0-1 0,0 0-7 0,-6-2 3 16,-1-2-7-16,2-2 2 0,-1-2-2 15,2-11 0-15,-4-2 0 0,7-6-2 16,-2-9-1-16,2 1-1 0,1-9-7 16,-3 0-14-16,3 0-26 0,0 1-71 15,0-1-180-15,3 0-10 0</inkml:trace>
          <inkml:trace contextRef="#ctx0" brushRef="#br0" timeOffset="4821.49">9689 501 726 0,'0'0'22'0,"0"0"2"0,0 0-7 16,0 0-7-16,0 0-3 0,0 0-4 16,108 96-1-16,-69-81-2 0,3-1-1 15,2-3-1-15,0-5-5 16,-2 1-9-16,1-5-15 0,-6-2-21 0,-1 0-37 15,-3-2-48-15,-6-9-73 0,-1 1-52 16</inkml:trace>
          <inkml:trace contextRef="#ctx0" brushRef="#br0" timeOffset="5104.35">10275 501 503 0,'0'0'61'16,"0"0"-5"-16,0 0-5 0,0 0-4 15,0 0-8-15,0 0-7 0,48 129-10 16,-45-95-6-16,-3 0-6 0,0-11-3 15,0 0-4-15,0-6 0 0,0 0-2 16,0-2 0-16,0-9-1 0,0 3 0 16,0-9 0-16,4 0 0 0,10-7-2 15,8-10 1-15,5-6-2 0,1-2 0 16,2 2 1-16,-1 2 0 0,1 6 2 16,-4 5 1-16,-3 6 3 0,1 4-2 0,-2 0 2 15,5 10 0-15,-1 11 0 0,-4 4 0 16,4 5-1-16,1 3 0 0,5 1-2 15,1-3-1-15,5-5-1 0,0-9-1 16,2-12-2-16,-3-5-4 0,-1-16-13 16,0-16-18-16,-5-10-45 0,0-8-216 0,-3-15-19 15</inkml:trace>
        </inkml:traceGroup>
      </inkml:traceGroup>
    </inkml:traceGroup>
    <inkml:traceGroup>
      <inkml:annotationXML>
        <emma:emma xmlns:emma="http://www.w3.org/2003/04/emma" version="1.0">
          <emma:interpretation id="{85C1CF6A-4F54-4256-9DEE-D543C7814A4E}" emma:medium="tactile" emma:mode="ink">
            <msink:context xmlns:msink="http://schemas.microsoft.com/ink/2010/main" type="paragraph" rotatedBoundingBox="7011,4153 32564,4419 32549,5858 6996,5592" alignmentLevel="2"/>
          </emma:interpretation>
        </emma:emma>
      </inkml:annotationXML>
      <inkml:traceGroup>
        <inkml:annotationXML>
          <emma:emma xmlns:emma="http://www.w3.org/2003/04/emma" version="1.0">
            <emma:interpretation id="{3C45577F-B0BD-46EF-9E74-2D2A73E46848}" emma:medium="tactile" emma:mode="ink">
              <msink:context xmlns:msink="http://schemas.microsoft.com/ink/2010/main" type="line" rotatedBoundingBox="7011,4153 32564,4419 32549,5858 6996,5592"/>
            </emma:interpretation>
          </emma:emma>
        </inkml:annotationXML>
        <inkml:traceGroup>
          <inkml:annotationXML>
            <emma:emma xmlns:emma="http://www.w3.org/2003/04/emma" version="1.0">
              <emma:interpretation id="{14E23DEE-950F-403D-ABFF-A18FEFF862DD}" emma:medium="tactile" emma:mode="ink">
                <msink:context xmlns:msink="http://schemas.microsoft.com/ink/2010/main" type="inkWord" rotatedBoundingBox="7009,4374 9285,4398 9275,5394 6999,5370"/>
              </emma:interpretation>
              <emma:one-of disjunction-type="recognition" id="oneOf3">
                <emma:interpretation id="interp15" emma:lang="" emma:confidence="1">
                  <emma:literal/>
                </emma:interpretation>
              </emma:one-of>
            </emma:emma>
          </inkml:annotationXML>
          <inkml:trace contextRef="#ctx0" brushRef="#br0" timeOffset="11133.41">1331 2102 350 0,'0'0'86'15,"0"0"-24"-15,0 0-15 0,0 0-14 16,0 0-2-16,0 0-2 0,0 0-3 16,0 0-5-16,0 0-5 0,-17 14 2 0,17-1 1 15,9 7 3-15,3 5 1 0,14-2-1 16,-1-1-2-16,5-2-7 0,-2-2-1 15,7-2-4-15,-4-4-2 0,-4 1 2 16,-4-3-7-16,-4-2 4 0,-6-3-5 16,-9-3 0-16,0 2 0 0,-4-4 1 15,0 0-2-15,0 0-6 0,0 0-11 0,0 0-25 16,0-6-44-16,0-11-181 0,-4 2-55 16</inkml:trace>
          <inkml:trace contextRef="#ctx0" brushRef="#br0" timeOffset="11767.74">1949 2224 415 0,'0'0'68'0,"0"0"-21"0,0 0-13 16,0 0-9-16,0 0-3 0,0 0 0 0,0 0 0 15,0 0 3-15,0 0-5 0,0 0 6 16,-27 57-7-16,37-50 1 0,7 0-4 15,-7-4-4-15,12-3 1 0,2 0-7 16,2-5 3-16,10-5-2 0,-5-3-2 16,1 0-2-16,-1-5 0 0,1 1 0 0,-1-4-1 15,-5 1 0-15,-7-7 0 0,-5 11-1 16,-6-6 0-16,-3 8 1 16,-4 6-1-16,-1-9 2 0,0 11-1 15,0-2 0-15,-6-1-1 0,2 6 0 0,-10 3 1 16,-5 7-1-16,4 12 2 0,-4 9 0 15,9 0 1-15,3-7-2 0,7 6 0 16,0-3 0-16,4-1 0 0,12 6-2 16,2-8 1-16,5-6 2 0,4-2-4 15,4-9 4-15,0-4-5 0,2 0-6 0,3-6-7 16,-1-7-19-16,1 3-22 0,-4-5-52 16,4 6-143-16,-9-4-53 15</inkml:trace>
          <inkml:trace contextRef="#ctx0" brushRef="#br0" timeOffset="12240.7">2852 2018 346 0,'0'0'75'0,"0"0"-20"0,0 0-9 0,0 0-1 16,0 0 2-16,0 0-5 15,0 0-7-15,0 0-7 0,0 0-10 16,0 76-3-16,6-55-6 0,7-4-2 16,0-5-3-16,1-3-1 0,3-3 0 0,6-4 0 15,-1-2-2-15,5-8 0 0,-1-9 0 16,-2-4-1-16,2-7 1 0,-3-1-1 15,0-3 1-15,-2 1-1 0,-2-1 1 16,2 5 1-16,-11 6 1 0,0 11 0 16,-6 5 2-16,4 5 2 0,2 0 1 0,4 15 3 15,3 13 0-15,0 9 1 0,-7 12-2 16,-1 7-1-16,-3 8-3 16,-2 1-1-16,-1 2 2 0,-3 0-2 15,0 0 0-15,-13-4-2 0,0-6-1 0,-6-5 2 16,-2-5-1-16,-3-8 1 0,-6-5-1 15,-2-9 0-15,-1-5-2 0,2-8-1 16,5-6 0-16,0-3-1 0,10-3-3 16,-1 0-7-16,3-3-19 0,5-1-36 15,2-10-99-15,7-1-157 0,7-8 2 0</inkml:trace>
          <inkml:trace contextRef="#ctx0" brushRef="#br0" timeOffset="10643.04">1021 1911 321 0,'0'0'75'0,"0"0"-9"15,0 0-15-15,0 0-8 0,0 0-5 16,0 0-4-16,0 0 1 0,0 0-1 16,0 0-3-16,17-112-3 0,-16 106-2 15,-1-1-4-15,5 2-1 0,-5 0-8 16,4 1-2-16,0 0-2 0,0 0-3 0,1 0-2 16,-5 4-1-16,0-3-1 0,5 3-1 15,8 3 0-15,5 11 1 0,2 10 2 16,-3 7-1-16,-4 9 2 0,-1 2-1 15,-2 4 1-15,-1 0-3 0,0 1 2 16,-5-3-3-16,0-5 0 0,1-9 1 16,-4-3 0-16,2-10-1 0,-3-9 1 15,1 3-1-15,-1-11 1 0,0 0 0 16,0 0 4-16,0 2-1 0,0 0 1 16,0-2-1-16,0 0-2 0,0-4-3 0,5-23 0 15,3-15-1-15,5-15 1 0,1-2 2 16,4 0-2-16,2 7 1 0,0 3-1 15,-2 12-2-15,-5 12 1 0,-1 5 1 16,-5 12 0-16,-3 3 0 0,0 1-2 16,1 0-2-16,0 2 0 0,0 0-3 0,0 0-4 15,-5 2-2-15,0-2-10 16,9 2-14-16,-1 0-24 0,1 0-37 16,4 2-59-16,-9 2-142 0</inkml:trace>
        </inkml:traceGroup>
        <inkml:traceGroup>
          <inkml:annotationXML>
            <emma:emma xmlns:emma="http://www.w3.org/2003/04/emma" version="1.0">
              <emma:interpretation id="{C1D3024F-DC4E-4DB2-9914-89E1303A4C3F}" emma:medium="tactile" emma:mode="ink">
                <msink:context xmlns:msink="http://schemas.microsoft.com/ink/2010/main" type="inkWord" rotatedBoundingBox="10366,4783 10816,4788 10813,5139 10363,5135"/>
              </emma:interpretation>
              <emma:one-of disjunction-type="recognition" id="oneOf4">
                <emma:interpretation id="interp16" emma:lang="" emma:confidence="1">
                  <emma:literal/>
                </emma:interpretation>
              </emma:one-of>
            </emma:emma>
          </inkml:annotationXML>
          <inkml:trace contextRef="#ctx0" brushRef="#br0" timeOffset="12608.34">4379 2253 712 0,'0'0'31'15,"0"0"-3"-15,0 0-9 0,0 0-12 16,121-39-6-16,-71 28-2 0,3 3-3 16,1 0-5-16,-5 2-13 0,-5-1-36 15,-7 4-106-15,-11 2-135 0</inkml:trace>
          <inkml:trace contextRef="#ctx0" brushRef="#br0" timeOffset="12753.53">4468 2518 716 0,'0'0'52'0,"0"0"-3"0,0 0-19 15,0 0-18-15,117-14-8 0,-59-1-9 0,0-5-26 16,1 0-171-16,8-1-116 0</inkml:trace>
        </inkml:traceGroup>
        <inkml:traceGroup>
          <inkml:annotationXML>
            <emma:emma xmlns:emma="http://www.w3.org/2003/04/emma" version="1.0">
              <emma:interpretation id="{0CDA594C-9531-49E3-A2E1-D73A06D58D3C}" emma:medium="tactile" emma:mode="ink">
                <msink:context xmlns:msink="http://schemas.microsoft.com/ink/2010/main" type="inkWord" rotatedBoundingBox="12423,4406 15917,4442 15904,5684 12410,5648"/>
              </emma:interpretation>
              <emma:one-of disjunction-type="recognition" id="oneOf5">
                <emma:interpretation id="interp17" emma:lang="" emma:confidence="1">
                  <emma:literal/>
                </emma:interpretation>
              </emma:one-of>
            </emma:emma>
          </inkml:annotationXML>
          <inkml:trace contextRef="#ctx0" brushRef="#br0" timeOffset="14494.43">7629 2244 425 0,'0'0'79'0,"0"0"-22"0,0 0-15 16,0 0-13-16,0 0-8 0,0 0-1 0,0 0-2 16,0 0 0-16,0 0 2 0,12 13 4 15,-11 15-8-15,4 3 5 0,-3 1-9 16,0-9-3-16,-2 1-1 15,4 1-2-15,-4-11-4 0,4 11-1 0,1-10-1 16,-1-2 0-16,2 0-1 0,2-8-1 16,2 3 0-16,6-3-4 0,7-2-16 15,-4-3-34-15,12-5-70 0,-8-11-180 16,0-4 3-16</inkml:trace>
          <inkml:trace contextRef="#ctx0" brushRef="#br0" timeOffset="14680.58">7831 1917 674 0,'0'0'50'0,"0"0"0"16,0 0-5-16,0 0-19 0,0 0-12 0,0 0-7 15,0 0-3-15,0 0-2 0,0 0-3 16,0 0-1-16,-10-57-1 16,10 57 0-16,0 0 0 0,0 0-1 15,4 11-4-15,1 2-6 0,0 12-14 0,4 0-24 16,0 2-42-16,4 7-86 0,-1-3-116 15</inkml:trace>
          <inkml:trace contextRef="#ctx0" brushRef="#br0" timeOffset="14991.71">8213 2541 652 0,'0'0'42'0,"0"0"0"15,0 0-11-15,0 0-8 0,0 0-7 16,0 0-6-16,98 120 0 0,-98-84-3 15,0 4 0-15,-15 4-1 0,-6-2-3 16,-2 0-2-16,-3-2-2 0,2-4-1 16,-2-7-1-16,3-4-8 0,0 0-22 15,8-10-53-15,7-2-209 0,0-13-29 16</inkml:trace>
          <inkml:trace contextRef="#ctx0" brushRef="#br0" timeOffset="13884.5">6682 1791 504 0,'0'0'58'0,"0"0"-5"0,0 0-20 15,0 0-13-15,0 0-9 16,0 0-4-16,0 0 5 0,-92 128 4 0,52-55 3 15,2 12 3-15,2 5 2 0,12 4 2 16,6 2-6-16,14-2-2 0,7 0-5 16,21-5-8-16,21-5 0 0,12-9-6 15,15-7-1-15,11-12-2 0,5-11-5 16,7-16-22-16,-1-12-42 0,-1-15-184 0,-6-2-71 16</inkml:trace>
          <inkml:trace contextRef="#ctx0" brushRef="#br0" timeOffset="15824.4">9023 2351 360 0,'0'0'69'16,"0"0"-11"-16,0 0-14 0,0 0-11 15,0 0-10-15,0 0 1 0,0 0-6 16,0 0 5-16,0 0-2 0,0 0-1 16,-4-24-1-16,4 23-2 0,-3-2-1 0,3 1 0 15,0 0-1-15,0-1 1 0,-1 1-4 16,1 1-1-16,0-2-1 0,0 1-3 15,-3 0-1-15,3 0-1 0,0 0-1 16,0-1 0-16,0 2 0 0,-2-2-1 16,2 1 0-16,0 2 0 0,0-2-1 0,0 2 1 15,0-2 0-15,0 2 0 0,0-1 0 16,0 1 0-16,0-3-1 16,0 3-2-16,0 0 0 0,0 0 1 15,0 0-1-15,0 0 1 0,0 0 0 0,0 0-1 16,5 0 1-16,3 13-1 0,2 3 7 15,5 9-4-15,-3 3 5 0,1 0-4 16,0 3-1-16,2 1 1 0,-1 1-2 16,3 1 0-16,-3-1-1 0,-1 0 0 15,-3 4-2-15,-3-6 1 0,-7 3-2 0,0-3 2 16,-4 1-1-16,-13-5 2 0,-6-2-1 16,-4-6 1-16,-3-4-1 15,-2-6-1-15,9-5 1 0,-1-4-1 16,0-3-1-16,4-11-5 0,-6-7-8 0,9-4-11 15,7-9-24-15,5-3-36 0,5-4-122 16,0-1-109-16</inkml:trace>
          <inkml:trace contextRef="#ctx0" brushRef="#br0" timeOffset="16028.8">8940 1885 799 0,'0'0'38'0,"0"0"-7"16,0 0-13-16,0 0-9 0,0 0-5 15,0 0-6-15,0 0-2 0,0 0-2 16,0 0-2-16,-18-48-4 0,18 48-8 16,11 0-25-16,8 13-45 0,1 4-157 0,1 4-73 15</inkml:trace>
          <inkml:trace contextRef="#ctx0" brushRef="#br0" timeOffset="16253.86">9550 1978 705 0,'0'0'29'0,"112"42"2"0,-54-6-6 15,1 10-9-15,-9 11-10 0,-7 6-3 16,-14 8 3-16,-12 4-5 0,-12 6 3 16,-5 1-2-16,-14-2-3 0,-10-2 1 15,-11-5-2-15,-6-5-2 0,-11-10-12 0,-6-8-43 16,-10-12-234-16,1-8-32 0</inkml:trace>
        </inkml:traceGroup>
        <inkml:traceGroup>
          <inkml:annotationXML>
            <emma:emma xmlns:emma="http://www.w3.org/2003/04/emma" version="1.0">
              <emma:interpretation id="{01BF5AA9-B3B2-4FC8-AD49-FD23D62AF7DA}" emma:medium="tactile" emma:mode="ink">
                <msink:context xmlns:msink="http://schemas.microsoft.com/ink/2010/main" type="inkWord" rotatedBoundingBox="17263,4763 18465,4776 18459,5368 17257,5355"/>
              </emma:interpretation>
              <emma:one-of disjunction-type="recognition" id="oneOf6">
                <emma:interpretation id="interp18" emma:lang="" emma:confidence="1">
                  <emma:literal/>
                </emma:interpretation>
              </emma:one-of>
            </emma:emma>
          </inkml:annotationXML>
          <inkml:trace contextRef="#ctx0" brushRef="#br0" timeOffset="18684.44">11409 2409 257 0,'0'0'62'0,"0"0"-1"0,0 0-3 16,0 0-7-16,0 0-7 0,0 0-9 15,0 0-7-15,0 0-2 16,0 0 0-16,-40-14-1 0,33 11-4 0,-2 3-2 15,0-2-1-15,-8 2-1 0,9 0-2 16,-1 0 1-16,3 0-1 0,-2 0-1 16,2 0-2-16,-1 0-2 0,1 0-1 15,6 0-4-15,-3 0 1 0,3 0-2 16,0 0 2-16,0 2 1 0,0 4 2 16,8 2 1-16,10 1 0 0,14 2 0 0,8-6 0 15,13-2-1-15,10-1 0 0,8-2-1 16,8 0-2-16,5 0-1 0,-2-5-1 15,-3 0-2-15,-12 1-1 0,-8 0 1 16,-11-1 0-16,-9 1-2 0,-13 0 2 16,-12 1-2-16,-6 3 1 0,-8 0 0 0,0-2 1 15,0 2-1-15,3 0-1 0,-1 0 1 16,1-2-1-16,-2 2-1 16,2 0-1-16,-3-1-3 0,0 1-2 15,1 0-8-15,-1-2-9 0,0 2-7 0,0-3-19 16,0 1-25-16,0-6-53 0,2 1-101 15,5-6-73-15</inkml:trace>
          <inkml:trace contextRef="#ctx0" brushRef="#br0" timeOffset="19012.73">12060 2154 525 0,'0'0'64'0,"0"0"-15"16,0 0-14-16,0 0-15 0,0 0-7 0,0 0-1 16,0 0 2-16,0 0 3 0,0 0 1 15,0 0 0-15,96 134 0 0,-50-108-1 16,0-1-7-16,2 0 3 0,-2 0-7 15,-3-8-3-15,-9 3 1 0,-5-4-2 16,-13-3-2-16,-8 4 0 0,-5 4 1 16,-3 2 1-16,-13 6 3 0,-10 2-3 15,-7-3 1-15,-3 2-3 0,-1-5-3 16,5 2-5-16,8-8-18 0,7 3-64 16,6-8-216-16,7-7-29 0</inkml:trace>
        </inkml:traceGroup>
        <inkml:traceGroup>
          <inkml:annotationXML>
            <emma:emma xmlns:emma="http://www.w3.org/2003/04/emma" version="1.0">
              <emma:interpretation id="{18CD9617-76D4-4BC8-B2F2-7F5B711A8919}" emma:medium="tactile" emma:mode="ink">
                <msink:context xmlns:msink="http://schemas.microsoft.com/ink/2010/main" type="inkWord" rotatedBoundingBox="20118,4400 22946,4430 22934,5624 20106,5594"/>
              </emma:interpretation>
              <emma:one-of disjunction-type="recognition" id="oneOf7">
                <emma:interpretation id="interp19" emma:lang="" emma:confidence="1">
                  <emma:literal/>
                </emma:interpretation>
              </emma:one-of>
            </emma:emma>
          </inkml:annotationXML>
          <inkml:trace contextRef="#ctx0" brushRef="#br0" timeOffset="20040.44">14127 2235 309 0,'0'0'74'0,"0"0"0"0,0 0-9 16,0 0-8-16,121-68-9 0,-84 55-4 15,3 3-2-15,6-1-5 0,3 5-11 16,-3 4-6-16,1 2-9 0,-10 0-5 15,-3 11-1-15,-9 2-3 0,-8-1-2 16,-7 8 1-16,-7 0-3 0,-3 5 3 0,-17 9-1 16,-13-3 0-16,-6 1 3 15,-3-3-4-15,-5-1 4 0,-3-8-3 16,5 0-3-16,1-10 2 0,11-4-2 16,2-6-3-16,5 0-8 0,6-12-14 0,3-7-23 15,14-4-35-15,1-2-88 0,25-1-119 16</inkml:trace>
          <inkml:trace contextRef="#ctx0" brushRef="#br0" timeOffset="19544.69">14172 2058 568 0,'0'0'60'0,"0"0"-4"0,0 0-11 15,0 0-14-15,0 0-12 0,0 0-5 16,0 0-1-16,0 0-2 15,0 0 3-15,45 40-1 0,-30 5 2 0,1 4-2 16,-4 11 1-16,-1 2 1 0,-2 8-5 16,-1-1 0-16,-2 0-6 0,-2 3-2 15,-2-3 0-15,1-4-3 0,-2-4 1 16,3-6-2-16,1-7 4 0,-1-10-4 16,0-10-2-16,-1-14-3 0,-2-7-8 0,-1-7-8 15,0 0-14-15,0 0-38 0,5 0-104 16,-1-15-140-16</inkml:trace>
          <inkml:trace contextRef="#ctx0" brushRef="#br0" timeOffset="20592.32">15367 2313 460 0,'0'0'53'0,"0"0"-11"15,0 0-11-15,0 0-9 0,0 0-1 16,0 0-1-16,15-123 2 0,-13 111 0 16,-2 4 1-16,0-8-2 0,0 8-4 15,-4-2-3-15,-6-3-7 0,-10 11-2 16,-7 2-1-16,-6 6-1 0,-11 16 4 0,2 5-1 16,2 4 3-16,1 6 2 0,8-3-4 15,7 2 3-15,4-2-6 0,8-11-3 16,8-8 1-16,1-1-2 0,3-5 1 15,0 2 3-15,4-1-3 0,9-9 2 16,9-1 0-16,2-3-1 0,10-14-1 16,-2-5-2-16,-1-3 1 0,-2 0-2 15,-2 5 4-15,-7 5 0 0,-10 4 2 16,3 7 0-16,-7 3 1 0,1-2-1 16,4 1-1-16,-4 2-2 0,6 0-1 0,6 12 4 15,-2 6-5-15,6 4 6 0,0 2-8 16,-4-6 0-16,2 2-1 0,-4-6-3 15,-3-3-3-15,-1-3-9 0,-3-2-11 16,-5-4-15-16,8 2-21 0,-8-2-55 16,12-2-115-16,2 0-54 0</inkml:trace>
          <inkml:trace contextRef="#ctx0" brushRef="#br0" timeOffset="20921.15">16053 2143 676 0,'0'0'52'0,"0"0"-16"0,0 0-20 16,0 0-9-16,0 0 0 0,0 0-1 15,0 0 1-15,0 0-1 0,28 127 1 16,-23-87-5-16,-1-2 3 0,0 0-7 0,1-4 2 16,-1-12-4-16,0 2-3 0,0-12-11 15,-2-6-33-15,2 3-44 0,-4-9-166 16,3 0-47-16</inkml:trace>
          <inkml:trace contextRef="#ctx0" brushRef="#br0" timeOffset="21060.48">16061 1803 680 0,'0'0'4'0,"0"0"-1"0,0 0-2 15,0 0-7-15,0 0-2 0,0 0-5 16,0 0-8-16,0 0-44 0,0 0-106 15,36 13-104-15</inkml:trace>
          <inkml:trace contextRef="#ctx0" brushRef="#br0" timeOffset="21444.59">16498 2226 621 0,'0'0'26'0,"0"0"2"0,0 0-8 15,117 82-9-15,-87-51-1 0,-5 3-9 16,-5-1 0-16,-6 1 0 0,-4-8-2 16,-6-1 2-16,-4-9 1 0,0-7 3 15,0 4 0-15,0-7 4 0,-1-3 4 16,-2 4 7-16,3-7 3 0,-2 0-5 0,0-14-5 16,2-13-9-16,0-10-2 0,7-2 0 15,7-3-7-15,3 2 6 0,6 2-7 16,1 3 0-16,5 2-7 0,3 12-21 15,1 5-52-15,2 5-194 0,-3 6-34 16</inkml:trace>
        </inkml:traceGroup>
        <inkml:traceGroup>
          <inkml:annotationXML>
            <emma:emma xmlns:emma="http://www.w3.org/2003/04/emma" version="1.0">
              <emma:interpretation id="{9E45EFBA-F7F8-47E1-BA12-5EC6C18AF66A}" emma:medium="tactile" emma:mode="ink">
                <msink:context xmlns:msink="http://schemas.microsoft.com/ink/2010/main" type="inkWord" rotatedBoundingBox="23677,4376 24943,4389 24933,5397 23666,5384"/>
              </emma:interpretation>
              <emma:one-of disjunction-type="recognition" id="oneOf8">
                <emma:interpretation id="interp20" emma:lang="" emma:confidence="1">
                  <emma:literal/>
                </emma:interpretation>
              </emma:one-of>
            </emma:emma>
          </inkml:annotationXML>
          <inkml:trace contextRef="#ctx0" brushRef="#br0" timeOffset="22084.54">17767 2182 506 0,'0'0'29'16,"0"0"5"-16,0 0-4 0,-76 132-1 15,69-86-2-15,7 3 0 0,3-3-3 0,10-5-1 16,6-4-3-16,3-5-2 0,4-6 0 15,3-4-4-15,1-10-1 0,-2-5-3 16,4-7-2-16,-1-3-3 0,0-12-2 16,-4-5-3-16,-6-5 1 0,-5-6-1 15,-5-2-1-15,-5-5 1 0,-6-3-3 0,0-3-6 16,-9-1 2-16,-2 1-7 0,-2 3 1 16,-3 1 2-16,5 4 2 0,0 4 6 15,2 9 2-15,2 4 2 16,2 6 1-16,3 7 2 0,0 2-1 0,2 4 0 15,0-2-1-15,0-1-1 0,9-7 0 16,9 0-1-16,10-1-1 0,4 5 1 16,7-1-1-16,7 2 1 0,4-2 1 15,9 1-1-15,4-3 0 0,4 1-1 16,0 0 0-16,3-1 1 0,-7 1 0 0,-4-1 0 16,-6-3 0-16,-10-3 0 0,-5-2-1 15,-9-2 1-15,-5-2 0 0,-9 6-2 16,-10-3 0-16,-2 3-1 0,-3 0-2 15,0 0 1-15,-3 9 0 0,-2-5 3 16,0 7 1-16,1 0 0 0,0 0-1 0,4 4-1 16,-4 0 1-16,-2 11 0 15,-6 16 2-15,1 15 0 0,-1 10 1 16,0 9 1-16,0 9 3 0,-1 5 0 16,-1 4 3-16,1 0 5 0,2-2-5 0,1-2 3 15,4-6-4-15,-1-4-4 0,5-10-1 16,2-5-2-16,0-8 0 0,0-14-1 15,2-14-1-15,6-1-6 0,2-5-19 16,2 0-57-16,5-1-215 0,-3-9-29 16</inkml:trace>
          <inkml:trace contextRef="#ctx0" brushRef="#br0" timeOffset="22229.56">18667 2375 702 0,'0'0'24'0,"0"0"-12"0,112-56-8 16,-68 36-20-16,2 2-52 0,-3-3-214 15,-3 1-25-15</inkml:trace>
        </inkml:traceGroup>
        <inkml:traceGroup>
          <inkml:annotationXML>
            <emma:emma xmlns:emma="http://www.w3.org/2003/04/emma" version="1.0">
              <emma:interpretation id="{63C7536C-DFD7-42AA-96DE-DD41209FDDC2}" emma:medium="tactile" emma:mode="ink">
                <msink:context xmlns:msink="http://schemas.microsoft.com/ink/2010/main" type="inkWord" rotatedBoundingBox="26326,4354 29229,4384 29214,5796 26311,5765"/>
              </emma:interpretation>
              <emma:one-of disjunction-type="recognition" id="oneOf9">
                <emma:interpretation id="interp21" emma:lang="" emma:confidence="1">
                  <emma:literal/>
                </emma:interpretation>
              </emma:one-of>
            </emma:emma>
          </inkml:annotationXML>
          <inkml:trace contextRef="#ctx0" brushRef="#br0" timeOffset="23180.09">20752 2364 475 0,'0'0'65'15,"0"0"-11"-15,0 0-19 0,0 0-6 16,0 0-7-16,-17-120-5 0,-4 102-6 16,-2 7-4-16,-9 5-2 0,0 4 1 15,-7 2-3-15,2 12 2 0,-2 4 0 16,2 6 1-16,1 6 4 0,3 1-4 0,4 5 2 16,9-2-3-16,3 1 1 0,9-4 0 15,8 1 2-15,0-2-2 16,8-3 0-16,14-2 1 0,2-6-2 0,8-6 0 15,2-4-1-15,6-4 0 0,0-3-1 16,2-5 0-16,-1-10-1 0,2-1-3 16,-3-7 2-16,-3-4-1 0,-2-6 1 15,-4-3 1-15,-4-5-5 0,-4-3 4 16,-3-7-4-16,-3-5 1 0,1-2 0 16,-6-7-2-16,1-1 0 0,-6 3-1 0,1 2 3 15,-4 6 0-15,-3 11 1 0,-1 12 2 16,0 9-1-16,0 8 1 0,0 9 0 15,-1 0 1-15,1 6-1 0,0-2 0 16,-4 2-1-16,-6 12-1 0,-2 18 2 16,-5 18 3-16,7 11-2 0,0 10 5 0,6 3-4 15,1 0 3-15,3-3-2 0,0-4-2 16,11-5 3-16,4-2-4 16,3-9 2-16,8-6-3 0,3-5-1 15,1-7-2-15,-2-8 0 0,2-4-3 0,-3-6-15 16,4-7-36-16,-4-6-99 0,4 0-159 15</inkml:trace>
          <inkml:trace contextRef="#ctx0" brushRef="#br0" timeOffset="23764.4">21296 2298 572 0,'0'0'60'0,"0"0"-14"0,0 0-12 0,0 0-11 16,113-10-7-16,-73 24-3 0,-1 5-9 0,-3 3 2 15,-5 3-7-15,-6 4 3 16,-4-2-1-16,-8-9-2 0,-7 4 1 16,-2-8 0-16,-4 1 0 0,-1 5 2 15,-7-6 0-15,0-3-1 0,-1-1 3 0,5-6 1 16,-2-2 2-16,2 2 1 0,0-4-2 15,2-13-2-15,2-10-4 0,0-6 1 16,14-2-1-16,12-3 0 0,3 1 2 16,5-2-5-16,3 4 4 0,2 1-5 15,-5 5 3-15,2 3-2 0,-4 2-5 0,-8 7-9 16,-10 6-17-16,-1 0-46 0,-4 5-146 16,-4 0-75-16</inkml:trace>
          <inkml:trace contextRef="#ctx0" brushRef="#br0" timeOffset="24208.44">22053 2323 569 0,'0'0'28'0,"0"0"9"0,0 0-7 16,-24 115-7-16,24-81-5 0,0-2-4 16,9-5-4-16,-1 0-3 0,1-10-1 0,-1-2 1 15,1-7 1-15,-5-3 1 0,0-1 3 16,4-4 2-16,7-3-3 0,5-10-1 15,6-5-2-15,0-5-2 0,-3-5-3 16,0-1-1-16,2-2-2 0,3 0 1 16,-4 5 0-16,2 3 1 0,-9 5 4 0,-7 11-2 15,-6 2 1-15,-4 5-2 0,0 0-4 16,5 0 1-16,3 7-1 16,2 9 1-16,0 6 1 0,-1 3 0 15,-1 2 0-15,2-1-2 0,2-1 0 0,1 0 0 16,1-5-1-16,3-3 0 0,-5-4-2 15,3-1-7-15,-5-5-17 0,-4-3-30 16,11-2-44-16,-1-2-100 0,7 0-100 16</inkml:trace>
          <inkml:trace contextRef="#ctx0" brushRef="#br0" timeOffset="24708.18">23021 2426 343 0,'0'0'59'0,"0"0"-6"16,0 0-8-16,0 0-9 0,0 0-7 15,0 0-3-15,0 0-5 0,0 0-2 16,0 0-3-16,3-42-3 0,-3 20 0 0,-9 2-10 16,2-1 3-16,0 4-4 0,-6 1 4 15,4 6 0-15,-5-2 1 0,2 6 2 16,-2 3 0-16,-9 3 1 0,2 0 2 15,-8 0 1-15,3 13 1 0,5 6 0 16,5 2-6-16,3-2-1 0,5 3-6 16,5-9 0-16,3 3 0 0,0 4 0 15,0-7 0-15,11 4 2 0,-2-9 1 16,5-4 2-16,1 3-1 0,2-7 0 16,8 0 0-16,-9 0-2 0,10 0 1 0,0 0 1 15,-3 0 0-15,10 2-1 0,-3 9 1 16,1 5-5-16,-2 11 1 0,-2 9 0 15,-1 10 0-15,-8 12 0 0,-2 4 0 16,-9 8-2-16,-4-1 1 0,-3 1-2 16,0-6 1-16,-10-7 0 0,-6-8 1 0,-2-12-3 15,-4-9 4-15,-2-10 1 0,-6-11 0 16,1-7 3-16,-1-4 2 16,1-13 0-16,4-11 0 0,2-7 0 15,7-9-4-15,9-4 1 0,7-7-4 0,0-2 1 16,16 0-1-16,9 3-1 0,7 4-3 15,8 1-1-15,4 7-11 0,1 2-29 16,1 4-87-16,-5 3-188 0,3 2-21 16</inkml:trace>
        </inkml:traceGroup>
        <inkml:traceGroup>
          <inkml:annotationXML>
            <emma:emma xmlns:emma="http://www.w3.org/2003/04/emma" version="1.0">
              <emma:interpretation id="{A0A759D2-8819-4C03-B4C2-41B1A91A87A4}" emma:medium="tactile" emma:mode="ink">
                <msink:context xmlns:msink="http://schemas.microsoft.com/ink/2010/main" type="inkWord" rotatedBoundingBox="30381,4405 32564,4428 32552,5563 30369,5541"/>
              </emma:interpretation>
              <emma:one-of disjunction-type="recognition" id="oneOf10">
                <emma:interpretation id="interp22" emma:lang="" emma:confidence="0">
                  <emma:literal>ds.</emma:literal>
                </emma:interpretation>
                <emma:interpretation id="interp23" emma:lang="" emma:confidence="0">
                  <emma:literal>as.</emma:literal>
                </emma:interpretation>
                <emma:interpretation id="interp24" emma:lang="" emma:confidence="0">
                  <emma:literal>ds</emma:literal>
                </emma:interpretation>
                <emma:interpretation id="interp25" emma:lang="" emma:confidence="0">
                  <emma:literal>ds,</emma:literal>
                </emma:interpretation>
                <emma:interpretation id="interp26" emma:lang="" emma:confidence="0">
                  <emma:literal>as</emma:literal>
                </emma:interpretation>
              </emma:one-of>
            </emma:emma>
          </inkml:annotationXML>
          <inkml:trace contextRef="#ctx0" brushRef="#br0" timeOffset="26048.6">25282 2368 323 0,'0'0'49'0,"0"0"2"0,0 0-8 16,0 0-9-16,-129-1-5 16,106 11-4-16,3 5-1 0,3 2-1 0,0 2 0 15,0 4-1-15,4 0-3 16,3 3-4-16,0 3-4 0,2-8-3 0,4 2 1 15,4-9-3-15,0 3 0 0,0 7 1 16,3-12 1-16,7 5 3 0,-1-9 0 16,4-6 2-16,5-2-4 0,5-2-1 15,7-11-2-15,-1-7-3 0,1-8 0 16,0-3-3-16,-2-7 1 0,3-4-2 0,-3-5 1 16,-1-4-1-16,-1-5-3 0,-7 0 3 15,-2-1-3-15,-7 7 2 0,-2 6 4 16,-2 12 1-16,-3 15-1 0,-2 11 2 15,-1 6 0-15,0 0-1 0,0 0-1 16,-1 2 1-16,-13 17 1 0,-6 10 4 0,-3 11-1 16,4 2 1-16,5 2 1 15,2 1-5-15,7-6 2 0,5-1-4 16,0-4-2-16,4-5 0 0,6-3-2 16,1-10 1-16,-1 0-2 0,1-8-1 0,0 0-6 15,2 2-14-15,-7-5-29 0,6 3-44 16,-3-5-122-16,2 4-91 0</inkml:trace>
          <inkml:trace contextRef="#ctx0" brushRef="#br0" timeOffset="26648.57">25512 2665 509 0,'0'0'50'16,"0"0"-5"-16,0 0-18 0,0 0-13 15,0 0-6-15,0 0 3 0,0 0 0 16,0 0 2-16,0 0 2 0,0 0 2 0,-7 2 2 16,13-2 1-16,0 0-4 0,6-2-2 15,-2-4-3-15,3-2-3 0,7-3-2 16,-1-1-2-16,8-5 0 15,0 0 0-15,0-1-1 0,4 0-1 0,-4-3 1 16,1-3-1-16,-2 2 0 0,-3-3-1 0,-2 1 0 16,-2-3-1-16,-5 2 0 15,-5 6 0-15,-3-1-4 0,-3 6 3 16,-3 6-4-16,0-7 2 0,0 9-2 16,-3-7 1-16,-4 3 0 0,2 6 0 0,1 0 2 15,-5 4 0-15,-3 0-1 0,-3 8 1 16,2 2 5-16,6 14-5 0,7 5 6 15,0 7-4-15,9 11 3 0,8 2 0 16,2 0 1-16,2-3 2 0,2 3-3 16,-2-4 0-16,-2 2-2 0,-5-3-1 0,-2-7-1 15,-11 0 1-15,-1-8-3 0,-18-6-1 16,-13-2-5-16,-9-7-9 16,-3-5-22-16,-1-2-26 0,0-7-102 15,14 0-139-15</inkml:trace>
          <inkml:trace contextRef="#ctx0" brushRef="#br0" timeOffset="26840.96">26553 2705 904 0,'0'0'22'0,"0"0"0"0,0 0-4 15,0 0-13-15,0 0-7 0,0 0-5 16,0 0-16-16,0 0-47 0,0 0-255 16,0 0-39-16</inkml:trace>
          <inkml:trace contextRef="#ctx0" brushRef="#br0" timeOffset="25401.73">24389 2321 512 0,'0'0'66'0,"0"0"-16"0,0 0-14 15,0 0-9-15,0 0-9 0,0 0-1 16,0 0 3-16,0 0-4 0,0 0 5 15,0 0-7-15,37 18-2 0,-26-3-3 16,2 2-2-16,-1 2-4 0,4 2-2 16,-6-1 1-16,2 4-1 0,-3-1 0 15,0 4-2-15,-4 1-1 0,0 1-1 16,-4-5-1-16,-1 3-3 0,0-4-7 0,0-7-19 16,0 12-31-16,0-14-79 0,0-5-160 15</inkml:trace>
          <inkml:trace contextRef="#ctx0" brushRef="#br0" timeOffset="25540.91">24529 1789 500 0,'0'0'-33'0,"0"0"-53"0,0 0-143 16</inkml:trace>
        </inkml:traceGroup>
      </inkml:traceGroup>
    </inkml:traceGroup>
    <inkml:traceGroup>
      <inkml:annotationXML>
        <emma:emma xmlns:emma="http://www.w3.org/2003/04/emma" version="1.0">
          <emma:interpretation id="{454DBB72-B57E-4D18-8E0A-5426E5C3706E}" emma:medium="tactile" emma:mode="ink">
            <msink:context xmlns:msink="http://schemas.microsoft.com/ink/2010/main" type="paragraph" rotatedBoundingBox="7102,6048 21432,6665 21378,7924 7048,7308" alignmentLevel="2"/>
          </emma:interpretation>
        </emma:emma>
      </inkml:annotationXML>
      <inkml:traceGroup>
        <inkml:annotationXML>
          <emma:emma xmlns:emma="http://www.w3.org/2003/04/emma" version="1.0">
            <emma:interpretation id="{1B6B03A1-22D7-4207-95B7-C0AAE7F57DDB}" emma:medium="tactile" emma:mode="ink">
              <msink:context xmlns:msink="http://schemas.microsoft.com/ink/2010/main" type="line" rotatedBoundingBox="7102,6048 21432,6665 21378,7924 7048,7308"/>
            </emma:interpretation>
          </emma:emma>
        </inkml:annotationXML>
        <inkml:traceGroup>
          <inkml:annotationXML>
            <emma:emma xmlns:emma="http://www.w3.org/2003/04/emma" version="1.0">
              <emma:interpretation id="{9BB5ED1C-5F59-43B9-B066-1FFEE6BB25BD}" emma:medium="tactile" emma:mode="ink">
                <msink:context xmlns:msink="http://schemas.microsoft.com/ink/2010/main" type="inkWord" rotatedBoundingBox="7093,6247 10823,6408 10791,7153 7061,6992"/>
              </emma:interpretation>
              <emma:one-of disjunction-type="recognition" id="oneOf11">
                <emma:interpretation id="interp27" emma:lang="" emma:confidence="1">
                  <emma:literal/>
                </emma:interpretation>
              </emma:one-of>
            </emma:emma>
          </inkml:annotationXML>
          <inkml:trace contextRef="#ctx0" brushRef="#br0" timeOffset="29287.47">2291 3922 445 0,'0'0'57'0,"0"0"-9"0,0 0-18 15,0 0-9-15,0 0-3 0,0 0 3 16,-134 13 3-16,107 12 1 0,4 6 3 15,1 3-6-15,5 6-2 0,6 0-3 16,2 0-8-16,6-2 4 0,3-3-9 16,7-3 0-16,8-6 0 0,3-6-3 15,5-7 1-15,4-8-1 0,5-5 0 16,-1 0-1-16,-1-15 0 0,-2-7 0 16,-1-5 2-16,-6-2-5 0,-2-5 5 15,-2-2-4-15,-3 3 2 0,-1 1 2 0,-7 9 0 16,1 10 2-16,-5 7 0 0,-2 6 0 15,0-2 0-15,0 2-2 0,0 0 0 16,2 0 0-16,-2 2-1 0,2 16 1 16,1 8-1-16,2 8 2 0,4-3-4 15,1-1 2-15,3-5-2 0,4-1-1 0,-7-10 0 16,7-4 0-16,-7-3-5 0,8-7-8 16,3 0-13-16,-1 0-13 0,6-9-17 15,-5-7-33-15,-1-5-54 16,-3-9-111-16</inkml:trace>
          <inkml:trace contextRef="#ctx0" brushRef="#br0" timeOffset="29662.71">2947 3709 492 0,'0'0'66'0,"0"0"-18"15,0 0-18-15,0 0-6 0,0 0 2 16,0 0 3-16,0 0 5 0,-6 141-2 15,6-79-3-15,0-1-7 0,0 2-7 16,0-5-2-16,0-1-6 0,4-7 1 16,2-6-5-16,4-10-2 0,2-4 0 15,-2-11-2-15,-5-8 2 0,7-9-1 16,1-2 2-16,5-7-1 0,7-13 0 16,-4-11 0-16,2-7 0 0,0-11-4 0,-2-4 2 15,2 0-2-15,-1 1 3 0,1 4 1 16,-5 10 1-16,-5 10 0 0,-3 14-1 15,-6 9 0-15,-4 5-1 0,0 0 1 16,5 0 3-16,3 17 0 0,5 13 2 16,0 9 2-16,-3 6-1 0,0-1 3 0,2 0-6 15,0-4 3-15,3-3-6 0,-1-4 0 16,3-8-2-16,-7-11 0 16,-1-4-2-16,1-3-7 0,-2-5-15 15,0 0-49-15,0 3-157 0,-8-5-109 0</inkml:trace>
          <inkml:trace contextRef="#ctx0" brushRef="#br0" timeOffset="30600.45">3262 4101 400 0,'0'0'89'0,"0"0"-15"0,0 0-17 16,0 0-12-16,0 0-8 0,0 0-7 15,0 0-9-15,0 0-6 0,0 0-5 16,0 0-1-16,27-25 0 0,-16 63 3 0,-2 3-5 16,-3 8 4-16,-2-1-4 0,2-1-3 15,1-5-1-15,3-3-2 0,0-4-1 16,3-10 0-16,-5-8 1 0,10-5 0 15,-8-6 1-15,7-6 1 0,6-2-1 16,2-15 1-16,4-11-2 0,-3-3 1 16,-3-7 0-16,2-2-2 0,3-3 0 15,-1-1-3-15,0 1 4 0,0 7-2 16,-8 11 7-16,-5 7 0 0,-2 6 2 16,-8 8 0-16,0 3-2 0,-4 1-1 0,0-3 0 15,2 3-1-15,2 15 0 0,0 8 4 16,6 8-8-16,-1 3 4 0,4 0-4 15,1-2-2-15,3-4 2 0,9-1-3 16,-3-7-2-16,4-4-12 0,4-3-27 16,1-4-66-16,1-1-204 0,-3-8-24 0</inkml:trace>
          <inkml:trace contextRef="#ctx0" brushRef="#br0" timeOffset="30005.34">3723 3973 445 0,'0'0'-6'16,"0"0"-8"-16,0 0-56 0,0 0-153 16</inkml:trace>
          <inkml:trace contextRef="#ctx0" brushRef="#br0" timeOffset="28804.46">1129 3926 379 0,'0'0'73'0,"0"0"-12"16,0 0-7-16,0 0-10 0,0 0-4 15,0 0-5-15,0 0-3 0,0 0-4 16,0 0-4-16,-22-109-1 0,20 94-4 16,2 9-4-16,-3-2-3 0,3 1-2 0,0 7-3 15,-1-1 0-15,1 1-1 0,0-3-1 16,0 1-1-16,0 0-1 0,0 0-1 15,0 0-1-15,0 0-1 0,0 2-1 16,0-3 0-16,0 3 0 0,10 5 2 16,11 14 0-16,2 8 0 0,4 7 1 15,1 4 1-15,3 3 1 0,1 4-1 16,3-6-1-16,-3 1 0 0,-2-4-2 16,-3-2 1-16,-4-5 3 0,-4-4-2 15,-5-8 3-15,-6-6-3 0,-3-7-1 0,-5-4 3 16,0 0 1-16,4 0 2 0,5-4 0 15,1-15 0-15,3-11-6 0,-1-7 2 16,1-8-4-16,2-3 2 0,2 0 0 16,-2 2 0-16,3 2-1 0,-5 3 1 15,-1 6 0-15,-3 4-1 0,-3 10 0 0,-2-3-1 16,2 10 0-16,-3 5 0 0,-2 2-3 16,-1 7-1-16,0-1-6 0,0 1-10 15,3-3-13-15,-3 1-16 16,0 2-23-16,4 0-35 0,-2 5-89 0,2 12-102 15</inkml:trace>
          <inkml:trace contextRef="#ctx0" brushRef="#br0" timeOffset="31032.81">4105 4374 490 0,'0'0'55'0,"0"0"8"0,0 0-17 15,0 0-11-15,0 0-8 0,0 0-14 16,0 0-6-16,108-17-3 0,-72-1-3 0,3-6-2 16,-2-1 1-16,-1-4-2 0,0-3 2 15,-5-4 0-15,-4 1-5 0,-10-5 4 16,-7 2-4-16,-7 4 1 0,-3 11 2 15,0 4 1-15,-8 9 2 0,-9 7 6 16,-5 3 6-16,-1 7 6 0,-4 14 3 0,4 10 1 16,9 7 2-16,2 6-9 15,8 4 4-15,4-1-6 0,4-1-5 16,14-2 1-16,7-6-8 0,11-5-1 16,10-6-3-16,7-11-5 0,10-7-19 0,5-9-44 15,8 0-114-15,9-16-143 0</inkml:trace>
        </inkml:traceGroup>
        <inkml:traceGroup>
          <inkml:annotationXML>
            <emma:emma xmlns:emma="http://www.w3.org/2003/04/emma" version="1.0">
              <emma:interpretation id="{2EAEB0C4-3745-4C09-9496-0DEA9EB1223E}" emma:medium="tactile" emma:mode="ink">
                <msink:context xmlns:msink="http://schemas.microsoft.com/ink/2010/main" type="inkWord" rotatedBoundingBox="11851,6699 12490,6726 12472,7144 11833,7116"/>
              </emma:interpretation>
              <emma:one-of disjunction-type="recognition" id="oneOf12">
                <emma:interpretation id="interp28" emma:lang="" emma:confidence="1">
                  <emma:literal/>
                </emma:interpretation>
              </emma:one-of>
            </emma:emma>
          </inkml:annotationXML>
          <inkml:trace contextRef="#ctx0" brushRef="#br0" timeOffset="31449.33">5861 4166 666 0,'0'0'58'16,"0"0"-3"-16,0 0-11 0,0 0-21 0,0 0-11 16,0 0-5-16,0 0-2 0,107-11-6 15,-53 1 2-15,8 0-4 0,2 1 1 16,3 1-1-16,-4 1-5 0,-1 3-15 15,-12 4-25-15,-16 0-55 0,-6 0-148 16,-14 0-61-16</inkml:trace>
          <inkml:trace contextRef="#ctx0" brushRef="#br0" timeOffset="31589.3">6014 4506 754 0,'0'0'48'16,"0"0"2"-16,0 0-9 0,0 0-22 15,0 0-12-15,160-40-7 0,-98 22-6 16,5-2-20-16,-3 2-124 0,2-1-173 16,-7-2-34-16</inkml:trace>
        </inkml:traceGroup>
        <inkml:traceGroup>
          <inkml:annotationXML>
            <emma:emma xmlns:emma="http://www.w3.org/2003/04/emma" version="1.0">
              <emma:interpretation id="{20EEF126-C445-4E57-BFA7-9345C1733CD3}" emma:medium="tactile" emma:mode="ink">
                <msink:context xmlns:msink="http://schemas.microsoft.com/ink/2010/main" type="inkWord" rotatedBoundingBox="14612,6425 16199,6493 16156,7480 14569,7412"/>
              </emma:interpretation>
              <emma:one-of disjunction-type="recognition" id="oneOf13">
                <emma:interpretation id="interp29" emma:lang="" emma:confidence="1">
                  <emma:literal/>
                </emma:interpretation>
              </emma:one-of>
            </emma:emma>
          </inkml:annotationXML>
          <inkml:trace contextRef="#ctx0" brushRef="#br0" timeOffset="42205.16">8806 4334 685 0,'0'0'47'0,"0"0"0"0,0 0-8 16,0 0-13-16,0 0-5 0,123 74-5 15,-77-45-2-15,2 3-4 0,2 1-2 0,3 1-4 16,-1-2-3-16,-1 1-1 0,-5-4-2 15,-1 1-7-15,-8-5-11 0,-12-7-48 16,0-4-163-16,-8-12-105 0</inkml:trace>
          <inkml:trace contextRef="#ctx0" brushRef="#br0" timeOffset="42909.57">9958 4132 795 0,'0'0'37'15,"0"0"-5"-15,0 0-8 0,0 0-11 16,0 0-8-16,0 0-4 0,0 0-4 0,0 0-5 16,0 0-7-16,-50-55-26 0,50 55-80 15,0-1-193-15,8 1-29 0</inkml:trace>
          <inkml:trace contextRef="#ctx0" brushRef="#br0" timeOffset="42761.87">9972 4643 655 0,'0'0'55'16,"0"0"-16"-16,0 0-22 0,0 0-8 15,0 0-4-15,0 0 1 0,0 0 0 16,0 0 0-16,0 0-2 0,-1 114-2 16,2-85-4-16,3-8 2 0,5-2-2 15,4-6 0-15,4-3-1 0,7-2-14 0,4-8-29 16,6-2-71-16,-1-17-183 0,5-1-10 16</inkml:trace>
          <inkml:trace contextRef="#ctx0" brushRef="#br0" timeOffset="41944.16">8615 4040 563 0,'0'0'61'0,"0"0"-5"16,0 0-10-16,65-109-12 0,-31 86-8 15,6-1-2-15,6 6-3 0,4-2-4 16,3 8-3-16,-3 6-5 0,-5 3-4 16,-4 3-2-16,-7 13 0 0,-6 8-1 15,-10 8-1-15,-5 7 0 0,-9 6-3 16,-4 4 3-16,-4 1-2 0,-13 1 0 0,-3-2 6 16,-6-2-7-16,0-3 3 0,-1-8-4 15,0-3-3-15,-2-6-3 0,2-7-9 16,-3-2-15-16,7-9-20 0,0 1-22 15,-2-7-51-15,7 0-102 0,-6 0-55 16</inkml:trace>
          <inkml:trace contextRef="#ctx0" brushRef="#br0" timeOffset="41608.21">8638 4044 577 0,'0'0'64'0,"0"0"-12"15,0 0-14-15,0 0-7 0,0 0-4 16,0 0-5-16,0 0-5 0,0 0-6 16,0 0-5-16,0 0-1 0,36-78-1 15,-32 78 1-15,2 17 2 0,1 12 0 16,-1 11 0-16,-2 6 4 0,1 7-2 16,-1 4-3-16,0 5 2 0,0-4-4 0,1 0-2 15,-1 0 2-15,2-7-3 0,-1-2-1 16,0-4 0-16,-1-8 0 0,-1-9-1 15,-3-6 1-15,0-6-3 0,0-5-2 16,0 0-2-16,-4-6-6 0,1 1-10 16,-7-6-17-16,-7 0-31 0,-3-12-69 0,-6-12-170 15,16-7-2-15</inkml:trace>
        </inkml:traceGroup>
        <inkml:traceGroup>
          <inkml:annotationXML>
            <emma:emma xmlns:emma="http://www.w3.org/2003/04/emma" version="1.0">
              <emma:interpretation id="{10334C58-DFC0-456F-B672-BD842216D38D}" emma:medium="tactile" emma:mode="ink">
                <msink:context xmlns:msink="http://schemas.microsoft.com/ink/2010/main" type="inkWord" rotatedBoundingBox="17606,6898 18411,6933 18391,7389 17586,7354"/>
              </emma:interpretation>
              <emma:one-of disjunction-type="recognition" id="oneOf14">
                <emma:interpretation id="interp30" emma:lang="" emma:confidence="1">
                  <emma:literal/>
                </emma:interpretation>
              </emma:one-of>
            </emma:emma>
          </inkml:annotationXML>
          <inkml:trace contextRef="#ctx0" brushRef="#br0" timeOffset="44320.48">11790 4337 346 0,'0'0'76'0,"0"0"-15"15,0 0-15-15,0 0-14 0,0 0-8 16,0 0-6-16,0 0-3 0,0 0 0 16,0 0-2-16,0 0 1 0,-65-29 2 15,35 53-2-15,4 6-3 0,3 5 2 16,5 5-3-16,5 0 2 0,7 2 0 16,6 0-1-16,0-4-1 0,6-3 0 0,11-4-3 15,5-3 1-15,2-4-2 0,3-8 1 16,3-8-1-16,-1-5 0 0,1-3-3 15,-3-8 0-15,-4-9-2 0,-4-4 0 16,-7-6 0-16,0-1 0 0,-8-8-1 16,-2-2-1-16,-2 0 1 0,0-1-2 0,0 1 3 15,0 10-2-15,0 3 2 16,5 4 0-16,7 3 0 0,2-3-1 16,9 4 1-16,4 7 0 0,5 4 1 15,8 1 1-15,4 5 0 0,2 0 1 0,5 12 0 16,-1 10 0-16,-5 4-1 0,-7 8 1 15,-3 6-4-15,-12 7 2 0,-9 0-2 16,-7 2 1-16,-7-3-1 0,-3-4 2 16,-8-7 0-16,-6-5 0 0,4-11 3 15,4-8 1-15,8-7 2 0,1-4 3 0,0 0 1 16,-4 0-1-16,-1-19 0 0,1-8-5 16,1-15-3-16,3-7-1 0,3-1 0 15,10-3-3-15,-2 5 1 0,5 4-4 16,-2 6-4-16,-4 13-13 0,2 3-40 15,-6 11-101-15,-4 2-168 0,6-2-14 16</inkml:trace>
        </inkml:traceGroup>
        <inkml:traceGroup>
          <inkml:annotationXML>
            <emma:emma xmlns:emma="http://www.w3.org/2003/04/emma" version="1.0">
              <emma:interpretation id="{CB02159E-10D2-494A-8E58-2B05FAADB9AD}" emma:medium="tactile" emma:mode="ink">
                <msink:context xmlns:msink="http://schemas.microsoft.com/ink/2010/main" type="inkWord" rotatedBoundingBox="20044,6605 21432,6665 21378,7924 19989,7864"/>
              </emma:interpretation>
              <emma:one-of disjunction-type="recognition" id="oneOf15">
                <emma:interpretation id="interp31" emma:lang="" emma:confidence="0">
                  <emma:literal>is</emma:literal>
                </emma:interpretation>
                <emma:interpretation id="interp32" emma:lang="" emma:confidence="0">
                  <emma:literal>- j</emma:literal>
                </emma:interpretation>
                <emma:interpretation id="interp33" emma:lang="" emma:confidence="0">
                  <emma:literal>_ j</emma:literal>
                </emma:interpretation>
                <emma:interpretation id="interp34" emma:lang="" emma:confidence="0">
                  <emma:literal>- ;</emma:literal>
                </emma:interpretation>
                <emma:interpretation id="interp35" emma:lang="" emma:confidence="0">
                  <emma:literal>` j</emma:literal>
                </emma:interpretation>
              </emma:one-of>
            </emma:emma>
          </inkml:annotationXML>
          <inkml:trace contextRef="#ctx0" brushRef="#br0" timeOffset="45349.33">14237 4523 755 0,'0'0'51'0,"0"0"-4"0,0 0-14 16,130 95-11-16,-73-68-6 0,9-1-9 15,3-4-3-15,4-1-3 0,-6-4-2 16,-1-2-3-16,-12-7-7 0,-5-4-20 16,-9-1-47-16,-13-3-169 0,-4 0-93 15</inkml:trace>
          <inkml:trace contextRef="#ctx0" brushRef="#br0" timeOffset="45789.42">15250 4633 579 0,'0'0'57'0,"0"0"-10"0,0 0-6 15,0 0-11-15,0 0-3 0,113 108-4 16,-97-71-1-16,-6 1-4 0,-5 6-1 16,3-1-5-16,-7 4-1 0,-1-1-1 15,0 1-6-15,-9-3 2 0,-3-2-5 0,-4-3-1 16,-7-3 3-16,-3-7-4 16,-5-5 0-16,-5-4-4 0,-1-9-9 15,1-7-17-15,7-1-35 0,5-3-139 16,7-17-122-16</inkml:trace>
          <inkml:trace contextRef="#ctx0" brushRef="#br0" timeOffset="45944.44">15157 4128 870 0,'0'0'23'15,"0"0"-1"-15,0 0-8 0,0 0-12 16,0 0-4-16,0 0-7 15,0 0-18-15,0 0-94 0,0 0-204 0,0 0-30 16</inkml:trace>
          <inkml:trace contextRef="#ctx0" brushRef="#br0" timeOffset="45111.66">14052 4107 583 0,'0'0'53'0,"0"0"4"0,125-76-5 16,-65 64-16-16,7 1-7 0,7 10-9 16,-2 1-7-16,-9 0-6 0,-9 12-3 0,-12 5-3 15,-12 3-1-15,-14 8-1 0,-9 3 0 16,-7 5 6-16,-19 2-7 0,-12 5 6 15,-17-4-4-15,-3-1-1 16,-6-2 0-16,-2-4-2 0,0-3 1 0,5-4-2 16,2-6-7-16,9-3-14 0,3-3-18 15,13-4-29-15,10-3-86 0,4-6-143 0</inkml:trace>
          <inkml:trace contextRef="#ctx0" brushRef="#br0" timeOffset="44825.47">14071 4025 689 0,'0'0'34'0,"0"0"0"0,0 0-9 15,0 0-2-15,43 120 1 0,-33-69-9 0,-2 3-1 16,-3 5-6-16,-4 2-2 0,-1 1 0 16,0 0-3-16,-6-1 0 15,1-4-3-15,-4-5 0 0,2-7-1 0,5-13-1 16,-1-6-2-16,3-9-1 0,0-9-11 15,0 1-20-15,0-9-35 0,0 0-79 16,0 0-162-16</inkml:trace>
        </inkml:traceGroup>
      </inkml:traceGroup>
    </inkml:traceGroup>
  </inkml:traceGroup>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5:10.686"/>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52028E18-FAE3-4313-8A93-1AF4B8CB0C25}" emma:medium="tactile" emma:mode="ink">
          <msink:context xmlns:msink="http://schemas.microsoft.com/ink/2010/main" type="inkDrawing" rotatedBoundingBox="847,8075 34118,8587 34111,9018 840,8506" shapeName="Other"/>
        </emma:interpretation>
      </emma:emma>
    </inkml:annotationXML>
    <inkml:trace contextRef="#ctx0" brushRef="#br0">117 45 307 0,'0'0'43'15,"0"0"6"-15,0 0-2 0,0 0-10 16,0 0-5-16,0 0-6 0,0 0-4 16,-112-4-2-16,107 4-1 0,-4 0-2 15,0 0-3-15,9 0-4 0,0 0-3 16,0 0-3-16,0 0-1 0,0 0 1 0,19 0 2 16,11 0-2-16,12 2-1 0,2 0 1 15,10-2-1-15,5 0 1 0,7 0 1 16,3 0 1-16,5 0-1 0,8 0 2 15,3 0-2-15,8 0-1 0,6 0 0 16,4 0 1-16,2-4-3 0,6 0 1 0,2 0-1 16,5-3 0-16,2 1 1 15,6-1-1-15,0-1 2 0,7 1-2 16,1 1 1-16,2-1-2 0,3 6 0 16,1-1-1-16,2 2 1 0,-2 0 0 0,5 0 0 15,-2 0-1-15,0 2 0 0,0-1 1 16,0 2-2-16,-2-1 2 0,6 0-1 15,-7 1 0-15,9 0 0 16,-2 0 1-16,2 1-1 0,-1 0 1 0,3 0 1 16,-2 1-2-16,-1 0 0 0,-4 1 0 0,1 2-2 15,-2-2 1-15,-6 1 1 0,-5 1-1 16,-3 0 1-16,-6-2 1 16,-3 3-2-16,-3-3 1 0,-1 2 0 15,-3 0 0-15,0 1 1 0,-1-1 0 0,0-1-2 16,-5 2 1-16,2-1 0 0,-2 1 1 15,-4 1-1-15,0 0 2 0,1 1-2 16,0-1 0-16,-3-2 0 0,2 3-2 16,-3-2 1-16,-1-3 0 0,-2 2 0 15,-1-1 1-15,-1-1 0 0,-1 0 0 0,3 0 0 16,-2-1 1-16,-1-1-1 0,1 3 1 16,-1-6 0-16,4 3-1 0,-4-1 2 15,5-1-2-15,-3-2 0 16,2 0 0-16,4 0 0 0,-2 0 0 0,2 0 0 15,-2-5 0-15,2 4 0 0,-4-6 0 16,3 3-2-16,-4-2 2 0,-1 2 2 16,1-1-2-16,-3 1 1 0,-2 0 0 15,3 1-1-15,-2-1-1 0,0 0 2 16,-2 2-1-16,2 2 1 0,2 0 0 0,-1-2-1 16,5 2-1-16,1-2 1 0,6 0 0 15,-2-3 0-15,4 1 1 0,0 0-1 16,0-2 0-16,2-1 0 0,-1 3 0 15,2 0 1-15,-2 0-1 0,7 2 0 16,-3 0 0-16,3 0 1 0,0 2-2 16,-2 0 1-16,2 0 0 0,2 0-1 15,-1 0 2-15,2-2-1 0,-5 2 0 16,5 0-1-16,-4-3 1 0,-1 3 0 16,1 0 1-16,-4 0-1 0,2 0 0 0,-3 3 1 15,-1 1-2-15,-1 0 1 0,-1 2 0 16,-3 0-1-16,2 5 1 0,-6-1 0 15,2 3 0-15,-3 2 0 0,-3 2-1 16,1-3 1-16,-3 1 0 0,1 0 0 16,-1-1 0-16,1-1-1 0,-1 0 1 0,4-2-1 15,-4-3 1-15,-2 2 0 16,1-1 1-16,-2-1 1 0,-2 0-2 16,-3 3-1-16,-2 0 2 0,1-1 1 15,-2 1-1-15,1 1 2 0,2-2-4 0,-2 1 0 16,2-1 0-16,3 2 1 0,1-4 0 15,0 0 0-15,3 0 0 0,2-1 0 16,-1-3 0-16,2 0 1 0,3 0-2 16,2 2 2-16,0-6-1 0,2 4 0 15,-2 1 1-15,-1-3-1 0,2 2 0 0,-3-2-1 16,1 1 1-16,3-2-1 0,-3 2 1 16,3-1 0-16,-1 0 0 15,-2 0 1-15,2 0-1 0,-7 0-1 16,3 1 2-16,-2 1-1 0,-2 0-1 0,-1 2 2 15,2-2-2-15,-1 3 1 0,-1-3 0 16,-1 0-1-16,1 1 2 0,-3-4-1 16,0-1-1-16,3 3 1 0,-3-3 0 15,3 0 0-15,-3 0 1 0,2 0-1 16,-2 0 0-16,-1 0 0 0,0-3 1 0,-4 2-1 16,1-2 0-16,0 1-1 0,3 2 1 15,1-1 0-15,3 1 0 0,2 0 0 16,-1 0 0-16,0 0 0 0,1 0 0 15,-1 0-1-15,4 0 2 0,-2 0-1 16,1 1 0-16,-1 1 1 0,1 1-2 0,2-2 1 16,-3 2 0-16,1-2-1 15,-1 2 1-15,1-1 0 0,-1 0 0 16,3 0 1-16,2 0-1 0,2 0 0 16,2 0 1-16,-2-2-1 0,1 0 0 0,-1 0-1 15,0 0 1-15,1 0 0 0,-1 0 1 16,2 0-1-16,-4-4 0 0,2-2 1 15,-5-3-1-15,-3 3 0 0,-2-2 0 16,-6-1-2-16,-1 3 2 0,1-4 0 16,-4 1-1-16,2 1 3 0,-1-1-2 0,1 1 0 15,-2-1 1-15,3 1-1 0,1 2 0 16,-4-3 1-16,4 3-2 16,-4 0 1-16,3-2 0 0,1-1-1 15,-1 2 1-15,-4-1 1 0,-1-1 0 0,-1 1 0 16,-4-1-1-16,0 4-1 0,-4-2 1 15,-4 1-4-15,0-2 4 0,-5 1-4 16,0 1 5-16,-2 2-1 0,-1 2 0 16,2-1 0-16,-4 3 0 0,0-1 0 15,-4 1 0-15,3-3 1 0,-5 1-1 0,1 2 2 16,-3-2-1-16,-2 2-2 0,-3 0 2 16,-4 0-1-16,1 0 1 0,-2 0 4 15,0 0-5-15,0 4 0 16,-1-4-1-16,-1 3-2 0,2-3 3 0,0 0 1 15,-1 0 0-15,-2 0-1 0,-2 1 0 16,-2-1-1-16,-2 0 2 0,1 0-1 16,2 0 1-16,2 0 0 0,-1 0 0 15,3 0-2-15,2 0 1 0,0 0 0 16,1 3 0-16,1-3 1 0,1 0-2 0,1 0 2 16,-1 0-1-16,1 0 0 0,1 0 0 15,-1 0 1-15,2 0-1 0,1 0 1 16,0 0-1-16,2 0 0 0,0 0 0 15,-1 0-1-15,2 0 1 0,3 0 0 16,2 0-1-16,1 0 3 0,2 0-3 0,2-3 0 16,-1 3 0-16,1-1-3 15,2 1 4-15,-2 0 1 0,3 0-1 16,-2 0-1-16,-2 0 2 0,-2 0-2 16,-2 0 2-16,2 0 0 0,-1 0-1 0,5 0 4 15,6 1-4-15,5-1-1 0,7 0 1 16,8 0-4-16,7 0 3 0,7 3 5 15,10-1-4-15,11 0-1 0,7 0 1 16,5 0-5-16,5 0 5 0,3 2 5 16,1 1-5-16,-2-4 6 0,0 2-5 0,-2-3-4 15,-1 0 4-15,-3 0 0 0,-3 0-1 16,-4-3 1-16,0-1-1 0,-4 0-4 16,-2-2 4-16,-5 0-3 15,-4 2 0-15,-7 1-1 0,-6 1-7 0,-7 2-13 16,0 0-25-16,-10 2-89 0,-4 7-159 15</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0:05.035"/>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38118E74-BC48-48BD-845E-F3061AC7B819}" emma:medium="tactile" emma:mode="ink">
          <msink:context xmlns:msink="http://schemas.microsoft.com/ink/2010/main" type="writingRegion" rotatedBoundingBox="18422,5419 31806,5872 31565,12981 18181,12527"/>
        </emma:interpretation>
      </emma:emma>
    </inkml:annotationXML>
    <inkml:traceGroup>
      <inkml:annotationXML>
        <emma:emma xmlns:emma="http://www.w3.org/2003/04/emma" version="1.0">
          <emma:interpretation id="{19954047-448B-4B67-BBC8-9B97EC71D5DC}" emma:medium="tactile" emma:mode="ink">
            <msink:context xmlns:msink="http://schemas.microsoft.com/ink/2010/main" type="paragraph" rotatedBoundingBox="21591,5526 24166,5613 24139,6400 21565,6312" alignmentLevel="2"/>
          </emma:interpretation>
        </emma:emma>
      </inkml:annotationXML>
      <inkml:traceGroup>
        <inkml:annotationXML>
          <emma:emma xmlns:emma="http://www.w3.org/2003/04/emma" version="1.0">
            <emma:interpretation id="{07269D7B-6C07-4C56-9388-9B9B8C062F7E}" emma:medium="tactile" emma:mode="ink">
              <msink:context xmlns:msink="http://schemas.microsoft.com/ink/2010/main" type="line" rotatedBoundingBox="21591,5526 24166,5613 24139,6400 21565,6312"/>
            </emma:interpretation>
          </emma:emma>
        </inkml:annotationXML>
        <inkml:traceGroup>
          <inkml:annotationXML>
            <emma:emma xmlns:emma="http://www.w3.org/2003/04/emma" version="1.0">
              <emma:interpretation id="{2EBD12BA-373F-4804-8F91-C8539D48A562}" emma:medium="tactile" emma:mode="ink">
                <msink:context xmlns:msink="http://schemas.microsoft.com/ink/2010/main" type="inkWord" rotatedBoundingBox="21590,5577 22522,5608 22507,6053 21574,6022"/>
              </emma:interpretation>
              <emma:one-of disjunction-type="recognition" id="oneOf0">
                <emma:interpretation id="interp0" emma:lang="" emma:confidence="1">
                  <emma:literal/>
                </emma:interpretation>
              </emma:one-of>
            </emma:emma>
          </inkml:annotationXML>
          <inkml:trace contextRef="#ctx0" brushRef="#br0">17362 288 330 0,'0'0'66'15,"0"0"-12"-15,0 0-4 0,0 0-13 0,0 0-10 16,0 0-3-16,0 0-2 16,0 0 0-16,0 0 0 0,0 0 0 15,-19-46-3-15,18 40-3 0,-2-1-4 16,3 1-2-16,-2-2 0 0,2-1 1 0,0 1-2 15,0-9 0-15,0 8-2 0,0 1-2 16,0 2 3-16,0-3-3 0,0 1 1 16,0 0 0-16,0 1-1 0,0 7 0 15,0-2 1-15,0 2-3 0,0-2 0 16,0 0 0-16,0 0-2 0,0 0-2 0,0 2 0 16,0-3 0-16,0 3 0 0,0 0 1 15,0 3 0-15,0 14 1 0,2 6 0 16,2 6-1-16,0 2 1 15,-2-1 0-15,2 1 0 0,-1 1 1 0,1-1 1 16,-2 2 2-16,2-1-4 0,0-4 5 16,-1-5-5-16,0-2 3 0,1-6-4 15,1-2 2-15,-1 1-1 0,-1-8 1 16,-2 1 0-16,-1-7 1 0,0 0 0 16,0 0 2-16,3 2-1 0,-3 1 2 0,2-2 0 15,-2 1 0-15,0-2 0 0,2 3-2 16,-2-3 2-16,2 0-1 0,-2 0-2 15,6 0-1-15,2-11-2 0,4-11-2 16,0-3 2-16,-4-1-4 0,3-2 5 16,-2 2-5-16,-4 4 4 0,1 3 0 15,1 8 0-15,-1-2 0 0,1 3 1 16,-1-1 0-16,0 3-2 0,-2 4 2 16,4-2-2-16,0 3 1 0,-3 3-1 15,10-4 0-15,0 4 1 0,4 7 0 0,5 7 0 16,-2 6 0-16,-5 2 0 0,0 4 5 15,-5 3-5-15,0 2 5 0,0 1-5 16,-5-2-2-16,0-10 1 0,-1 1 0 16,-3-8 2-16,-2-6-1 0,2-1 0 15,-3-6 1-15,0 0 1 0,0 0 0 0,2 0 1 16,0 0 0-16,3-11 0 16,2-13-3-16,1-13 0 0,5-2-5 15,2-4 4-15,2 3-3 0,1 5 4 16,0 11 0-16,-4 7 0 0,-3 7 1 0,-6 6-1 15,0 2 1-15,1 2-2 0,10 0 2 16,2 8 0-16,8 9-1 0,-3 2 2 16,-3 4-2-16,2 0 1 0,-1 0 1 15,2 0-3-15,0-2 4 0,0-1-6 16,-2-6 0-16,-4-6-8 0,2-1-10 0,-6-3-15 16,3-4-26-16,11 0-29 0,-3 0-65 15,8-4-145-15</inkml:trace>
        </inkml:traceGroup>
        <inkml:traceGroup>
          <inkml:annotationXML>
            <emma:emma xmlns:emma="http://www.w3.org/2003/04/emma" version="1.0">
              <emma:interpretation id="{514541AF-1151-44F7-B6A4-7E50D42C4EFB}" emma:medium="tactile" emma:mode="ink">
                <msink:context xmlns:msink="http://schemas.microsoft.com/ink/2010/main" type="inkWord" rotatedBoundingBox="22742,5565 24166,5613 24139,6400 22715,6351"/>
              </emma:interpretation>
              <emma:one-of disjunction-type="recognition" id="oneOf1">
                <emma:interpretation id="interp1" emma:lang="" emma:confidence="0">
                  <emma:literal>ap</emma:literal>
                </emma:interpretation>
                <emma:interpretation id="interp2" emma:lang="" emma:confidence="0">
                  <emma:literal>at</emma:literal>
                </emma:interpretation>
                <emma:interpretation id="interp3" emma:lang="" emma:confidence="0">
                  <emma:literal>op</emma:literal>
                </emma:interpretation>
                <emma:interpretation id="interp4" emma:lang="" emma:confidence="0">
                  <emma:literal>np</emma:literal>
                </emma:interpretation>
                <emma:interpretation id="interp5" emma:lang="" emma:confidence="0">
                  <emma:literal>aps</emma:literal>
                </emma:interpretation>
              </emma:one-of>
            </emma:emma>
          </inkml:annotationXML>
          <inkml:trace contextRef="#ctx0" brushRef="#br0" timeOffset="617.66">18763 305 427 0,'0'0'63'0,"0"0"-17"0,0 0-23 0,0 0-7 15,0 0-6-15,0 0-1 0,0 0-1 16,0 0 5-16,0 0 5 0,-73-4 2 15,40 21 3-15,-1 4-2 0,1 7 0 16,1 3-7-16,6 1-1 0,3 1-4 16,6 0-2-16,7-10 0 0,3 1-1 0,6-8 1 15,1 0 2-15,0-3-1 16,1-2 2-16,8 0 0 0,4-11-1 16,9 0-1-16,4-7-3 0,7-12-2 15,-1-8-1-15,2-5-1 0,2-5-6 16,0-1 4-16,-1 0-4 0,-6 4 5 0,-8 12 1 15,-8 6 0-15,-7 12 1 0,-6 4-1 16,0 0 0-16,0 0-1 0,1 0 1 16,7 0 0-16,0 7 1 0,1 10 0 15,2 6 5-15,1 2-6 0,-2-2 5 0,7 2-5 16,0-4 1-16,6-2-1 0,1-2-1 16,3-2 1-16,3-5-2 15,1-3 1-15,-3-6-2 0,-1-1 0 16,3 0-1-16,-2-1-5 0,-1-12-3 0,0 0-3 15,-1-6-8-15,-6-2-7 0,1-6-2 16,-4-4-7-16,-2-3 2 0,-2-4 10 16,-3 0 6-16,-2 7 17 0,-2 5 8 15,1 8 6-15,-3 5 4 0,2 0 8 16,-2 2 0-16,4 1 3 0,-3-1-3 0,-3 7-3 16,2 0-3-16,-4 4-4 0,0-2-7 15,4 2-1-15,5 4-2 16,1 15 0-16,3 9 3 0,-5 7 2 15,1 9 0-15,0 3 1 0,-1 6 1 0,-2 1-6 16,1 4 1-16,-1 4-3 0,-1-2-2 16,0 1 0-16,-2-3 0 0,-2-6-1 15,-1-4-1-15,0-16-1 0,0-14-3 16,0-6-8-16,0-12-18 0,3 4-26 16,1 2-73-16,2-6-178 0,-2-2 0 0</inkml:trace>
          <inkml:trace contextRef="#ctx0" brushRef="#br0" timeOffset="845.94">19568 202 610 0,'0'0'56'16,"0"0"0"-16,132-46-11 0,-78 39-13 15,-1 7-12-15,-7 0-11 0,-14 0-7 16,-12 9-1-16,-13 5-1 0,-7 5 0 16,-12 6 1-16,-19 5-2 0,-16 1 0 15,-13-1-4-15,-10-1-18 0,-11-1-35 0,3-3-103 16,-2-9-154-16</inkml:trace>
        </inkml:traceGroup>
      </inkml:traceGroup>
    </inkml:traceGroup>
    <inkml:traceGroup>
      <inkml:annotationXML>
        <emma:emma xmlns:emma="http://www.w3.org/2003/04/emma" version="1.0">
          <emma:interpretation id="{7271AFCB-9584-43DC-8C63-94BAA3704C31}" emma:medium="tactile" emma:mode="ink">
            <msink:context xmlns:msink="http://schemas.microsoft.com/ink/2010/main" type="paragraph" rotatedBoundingBox="18327,7808 31718,8010 31702,9010 18312,8808" alignmentLevel="1"/>
          </emma:interpretation>
        </emma:emma>
      </inkml:annotationXML>
      <inkml:traceGroup>
        <inkml:annotationXML>
          <emma:emma xmlns:emma="http://www.w3.org/2003/04/emma" version="1.0">
            <emma:interpretation id="{8AA77643-9BDC-460F-948B-075F8626AAF9}" emma:medium="tactile" emma:mode="ink">
              <msink:context xmlns:msink="http://schemas.microsoft.com/ink/2010/main" type="line" rotatedBoundingBox="18327,7808 31718,8010 31702,9010 18312,8808"/>
            </emma:interpretation>
          </emma:emma>
        </inkml:annotationXML>
        <inkml:traceGroup>
          <inkml:annotationXML>
            <emma:emma xmlns:emma="http://www.w3.org/2003/04/emma" version="1.0">
              <emma:interpretation id="{DA262C85-27BA-4BE9-9ADD-4D2F571F5599}" emma:medium="tactile" emma:mode="ink">
                <msink:context xmlns:msink="http://schemas.microsoft.com/ink/2010/main" type="inkWord" rotatedBoundingBox="18324,7985 21292,8030 21279,8850 18312,8805"/>
              </emma:interpretation>
              <emma:one-of disjunction-type="recognition" id="oneOf2">
                <emma:interpretation id="interp6" emma:lang="" emma:confidence="1">
                  <emma:literal/>
                </emma:interpretation>
              </emma:one-of>
            </emma:emma>
          </inkml:annotationXML>
          <inkml:trace contextRef="#ctx0" brushRef="#br0" timeOffset="6147.53">15793 2927 536 0,'0'0'44'16,"0"0"-10"-16,0 0-7 0,0 0-8 15,0 0-5-15,0 0-5 0,0 0-3 16,0 0-1-16,-123 9 1 0,100 23-1 0,3 3 3 16,0 1-2-16,6-2 1 0,4-2-1 15,1-10 2-15,5 0 2 16,1-8-5-16,3-7 5 0,0 1-4 15,0-8 2-15,-1 0 5 0,1 0-7 0,17-7 2 16,7-11-6-16,12-9 0 0,-5-3 2 16,1 2-1-16,-2 3 2 0,-4 4 0 15,-8 9 1-15,-8 4-1 0,-4 5-2 16,-6 3-2-16,7 0-2 0,3 0 0 16,6 9 0-16,0 7-1 0,-3 3-1 0,-8-2-2 15,4 7-12-15,-6 1-18 0,-2-7-28 16,4 12-59-16,-5-12-136 0,2 2-41 15</inkml:trace>
          <inkml:trace contextRef="#ctx0" brushRef="#br0" timeOffset="7080.01">16361 2995 307 0,'0'0'71'0,"0"0"-7"0,0 0-6 16,0 0-13-16,0 0-12 0,0 0-8 16,0 0-6-16,0 0-3 0,0 0-2 15,16-73 0-15,-10 60-2 0,7-2 0 16,-5 5 1-16,5-5-1 0,-1 0 1 0,-1 5-1 16,2-7-1-16,-7 9-1 15,2-5-1-15,1 2-2 0,-3 1-2 16,2-3-1-16,-2 3 0 0,3-2-2 0,-7 9-1 15,3-1 0-15,-5 4-1 0,0-2 1 16,0 2-1-16,1-2 1 0,2 0 0 16,-2-1-1-16,2 2 2 0,-3 1 0 15,2-3 0-15,-2 3 0 0,0-2-1 16,1 2-1-16,-1-2 1 0,3 2-1 16,-3-2 1-16,0 2 1 0,1-2 0 0,-1 2 0 15,3-3 0-15,-3 1 1 0,0 2 1 16,2-1 0-16,-2 1-1 15,0-3-1-15,3 3-1 0,-3-2-1 16,0 2-1-16,0-2 1 0,0 2 0 0,0 0 0 16,0 0-1-16,-8 0-1 0,1 0 2 15,-4 8 0-15,-4 5-1 0,1 1 3 16,1 2-2-16,2-1 0 0,1 5 0 16,1 4 0-16,1 5-1 0,3 1 2 15,4-1-1-15,1 0 1 0,1-1 0 0,11 1 1 16,-2-2-2-16,0-1 1 0,-3-8-1 15,-1 3 0-15,-6-1-1 0,0 1 1 16,-9 2 3-16,-9-2-4 0,-2-3 5 16,-5-3-6-16,7-5 2 0,-4-3-1 15,8-5 1-15,-1-2-1 0,1 0 0 0,6-4 2 16,-1-6-6-16,9-7 4 0,0-7-4 16,17 1 2-16,8-6 3 15,6 2-1-15,8 1 1 0,5-1 1 16,3 2-1-16,6-4 3 0,2-1-3 0,2-2 0 15,-3-1 1-15,-1-2-4 0,-6 3 3 16,-2-5 0-16,-5 4 0 0,-6 1 0 16,-7 5 2-16,-11 7-2 0,-3 0 0 15,-6 7 0-15,-5 8 0 0,2 0 0 16,-4 5 0-16,0-1-3 0,0 1 0 0,0 0 1 16,0 0 0-16,0 14 2 0,0 13-1 15,0 9 1-15,0 4 0 0,8 4 1 16,-2 5 1-16,1-1 0 15,-2 0 0-15,-5-2 0 0,-3 0 0 0,-13-3-1 16,-8-4 4-16,-12-1-5 0,-6-2 3 16,-6-4-7-16,-7-9-16 0,2-9-31 15,6-5-182-15,16-9-90 0</inkml:trace>
          <inkml:trace contextRef="#ctx0" brushRef="#br0" timeOffset="5295.66">14461 2781 375 0,'0'0'42'0,"0"0"-3"16,0 0-12-16,0 0-6 0,0 0-6 16,0 0-4-16,0 0-2 0,0 0-1 15,0 0-1-15,-54-6 0 0,54 6 0 16,0 0 2-16,0 0 8 0,0 0 1 0,0 0 1 16,0 0-4-16,0 4-3 0,0-4-5 15,5 0 1-15,0-4-1 16,0 1 0-16,-5 3 0 0,0-1-3 15,0 1 0-15,0-3-3 0,0 3-1 0,0-2 0 16,-1 2 1-16,-9 0 0 0,-2 6 0 16,-2 7 3-16,5 4-1 0,4-6 1 15,0 3 0-15,1-1 1 0,4-5 1 16,0-2 0-16,0 2 3 0,0-8-1 16,0 0 2-16,0 0 0 0,0 3-2 0,0-3 1 15,14 0-4-15,5-14-2 0,7-6 0 16,-8-5-1-16,1-6 1 0,-6 3-2 15,-3 7 2-15,-7-2-2 16,-3 1 0-16,0 8-1 0,-13-3-2 0,-9 10 1 16,-5 7 0-16,-14 5 1 0,-1 18 2 15,-5 11-1-15,0 11-1 0,0 9 1 16,5 3 0-16,6 1 3 0,6 1 0 16,12-4 1-16,9-3 4 0,9-3-5 15,12-8 2-15,15-4-2 0,13-12-1 0,11-8 1 16,15-11-3-16,7-6-4 0,7-4-11 15,10-13-27-15,1-6-86 0,2-5-189 16,-12-1-13-16</inkml:trace>
          <inkml:trace contextRef="#ctx0" brushRef="#br0" timeOffset="5597.68">14950 2535 579 0,'0'0'60'0,"0"0"-11"16,0 0-15-16,0 0-15 0,0 0-10 15,0 0 1-15,0 0 2 0,0 0 2 16,59 155 0-16,-50-90 0 15,-1 4-3-15,-2 3-2 0,1 0-3 0,-1-5 0 16,0-4 1-16,1-2-6 0,-2-8 3 16,0-9-4-16,-1-15-3 0,2-3 1 15,-2-12-1-15,0-1-14 0,3-1-47 16,-5-5-195-16,6-7-77 0</inkml:trace>
        </inkml:traceGroup>
        <inkml:traceGroup>
          <inkml:annotationXML>
            <emma:emma xmlns:emma="http://www.w3.org/2003/04/emma" version="1.0">
              <emma:interpretation id="{1606FEEC-7D4F-400D-BD19-E98E073460A1}" emma:medium="tactile" emma:mode="ink">
                <msink:context xmlns:msink="http://schemas.microsoft.com/ink/2010/main" type="inkWord" rotatedBoundingBox="21730,7981 24932,8029 24919,8908 21717,8859"/>
              </emma:interpretation>
              <emma:one-of disjunction-type="recognition" id="oneOf3">
                <emma:interpretation id="interp7" emma:lang="" emma:confidence="1">
                  <emma:literal/>
                </emma:interpretation>
              </emma:one-of>
            </emma:emma>
          </inkml:annotationXML>
          <inkml:trace contextRef="#ctx0" brushRef="#br0" timeOffset="9080.11">19743 3208 462 0,'0'0'80'0,"0"0"-7"0,0 0-18 15,0 0-13-15,0 0-8 16,0 0-10-16,0 0-5 0,0 0-14 16,0 0 0-16,-16-33-6 0,29 8 2 15,1 5 1-15,7-4-1 0,-3 2 0 0,2-4 0 16,2-1 1-16,-4-5-2 0,2-3 0 15,-4-2-2-15,-3 2 1 0,-7 10-1 16,-2 8 0-16,-4 4-1 0,0 9 1 16,-10 0 0-16,-7 2 0 0,-2 4 2 15,-2 17-4-15,5 8 5 0,4 5-1 0,7 4 3 16,5 2 2-16,0-3 2 0,5 0-1 16,11-1 3-16,3-4 3 15,4-3-5-15,4-4 3 0,3-4-7 16,1-8-2-16,2-7 0 0,3-4-1 0,0-2-1 15,5-15-5-15,4-6 1 0,3-7-7 16,10-5 4-16,2-6-2 0,6-7-1 16,-2-4-5-16,-5-5-5 0,-6-1 2 15,-16 1 3-15,-9 6 7 0,-16 18 9 16,-9 5 4-16,-6 8 2 0,-7 8 3 0,-9 4 1 16,1 8-1-16,1 8 1 0,-1 20 3 15,13 8 2-15,5 12 0 0,4 7 2 16,12 0-7-16,8 5 1 15,0-1-2-15,-2-4-1 0,-5-1 3 0,-7-1-5 16,-9-3 1-16,-2-1-5 0,-22-5-3 16,-17-4-3-16,-14-4-17 0,-12-3-65 15,-10-8-229-15,-1-1-35 0</inkml:trace>
          <inkml:trace contextRef="#ctx0" brushRef="#br0" timeOffset="8096.32">17473 2812 519 0,'0'0'77'16,"0"0"-21"-16,0 0-20 0,0 0-14 16,0 0-10-16,0 0-4 0,0 0-3 15,116 80 0-15,-110-42-3 0,-3 2 0 16,-3 0-1-16,-7-3 0 0,-6 0 1 0,1-4-2 16,1-10 4-16,1-4-4 0,4-7 0 15,2-5 0-15,1-1 3 0,3-6-2 16,0 0-2-16,0-4 5 15,0-19-9-15,14-13 5 0,8-8 0 0,8 2-2 16,7 0 5-16,5 4 4 0,6 5 7 16,5 5 4-16,-4 9-3 0,-3 11-3 15,-9 6-7-15,-7 2-3 0,-7 14-1 16,-9 10 1-16,-2 3-2 0,-11 7 1 16,-1 1-1-16,0-1 0 0,-1 0 0 0,-8-3 0 15,5-8 3-15,-5-4-5 0,5-5 5 16,2-7-4-16,-1-1 2 0,3-6 0 15,-1 0-5-15,-2-4 2 16,3-15-4-16,0-10 2 0,7-2 1 0,9-10 1 16,7 8 2-16,3 4 2 0,4 5-1 15,-2 7 0-15,-5 4 0 0,2 9-1 16,-2 3-1-16,1 1 1 0,6 4-2 16,-6 6 1-16,2 3-2 0,-5 3 1 15,2 0-4-15,-1-2-4 0,1-1-9 0,-8-5-8 16,3-2-3-16,-4 1-3 0,2-5 4 15,-2 0 8-15,0-2 7 0,8 0 7 16,-4-11 6-16,5-3 1 0,-3-7 0 16,-1-2 1-16,-2-1 1 0,-5 6 1 15,-4 1 3-15,-1 4 4 0,-5 7 0 0,1 2 0 16,-3 4-1-16,0 0-1 0,-13 2 4 16,-6 14 4-16,-10 11 3 15,2 7 1-15,0 8-2 0,3 1-1 16,1 0 2-16,6 0-9 0,1-5 2 0,9-11-6 15,3 1-2-15,4-14 3 0,0-6-3 16,0 3 2-16,8-11-1 0,11 0-1 16,8-7-1-16,2-15-1 0,1-10-7 15,0-11 4-15,1-6-3 0,2-6 2 16,1-4 2-16,-2 4-2 0,-1 3 2 0,-3 9 2 16,-10 15 0-16,-8 14 1 0,-3 8-1 15,-7 6-1-15,0 0-1 16,5 0 0-16,2 15 1 0,6 10 2 15,0 13 0-15,-1 2 0 0,3 0-2 0,2 0 1 16,1-5-2-16,5-1 0 0,0-5-2 16,0-5 1-16,2-5-2 0,-7-9-3 15,4-6-8-15,-2-4-25 0,-2 0-31 16,7-12-81-16,-5-9-162 0</inkml:trace>
          <inkml:trace contextRef="#ctx0" brushRef="#br0" timeOffset="8442.91">19211 2981 665 0,'0'0'33'15,"0"0"-7"-15,0 0-13 0,120-68-9 16,-89 54-7-16,1 3-9 0,4 5-28 16,-1-1-81-16,1 6-175 0</inkml:trace>
          <inkml:trace contextRef="#ctx0" brushRef="#br0" timeOffset="8298.25">19301 2545 612 0,'0'0'37'16,"0"0"7"-16,0 125 0 0,0-67-13 16,0 1-7-16,0 0-11 0,3-5-5 15,-2-1-5-15,-1-7-1 0,3-2-3 0,-3-6 1 16,0-2 1-16,0-11-8 0,1-2-7 15,-1-8-28-15,0-8-38 0,3 1-114 16,-3-8-114-16</inkml:trace>
        </inkml:traceGroup>
        <inkml:traceGroup>
          <inkml:annotationXML>
            <emma:emma xmlns:emma="http://www.w3.org/2003/04/emma" version="1.0">
              <emma:interpretation id="{1B83F625-736C-4408-AC50-9630BCFED6F8}" emma:medium="tactile" emma:mode="ink">
                <msink:context xmlns:msink="http://schemas.microsoft.com/ink/2010/main" type="inkWord" rotatedBoundingBox="26139,7926 29669,7979 29654,8949 26124,8896"/>
              </emma:interpretation>
              <emma:one-of disjunction-type="recognition" id="oneOf4">
                <emma:interpretation id="interp8" emma:lang="" emma:confidence="1">
                  <emma:literal/>
                </emma:interpretation>
              </emma:one-of>
            </emma:emma>
          </inkml:annotationXML>
          <inkml:trace contextRef="#ctx0" brushRef="#br0" timeOffset="10749.11">21877 3077 445 0,'0'0'50'0,"0"0"-12"0,0 0-17 16,107-55-10-16,-67 39-1 0,2-5-4 16,1 0-1-16,-2-5 0 0,-1-1-2 15,0-5 0-15,-7-3-2 0,-3-5 0 16,-7-4-2-16,-9-3 1 0,-4 1-2 0,-7 0 2 16,-3 4-1-16,0 4 2 0,-4 11 0 15,-5 7 2-15,4 6 0 0,0 7 1 16,3 3-3-16,2 4-1 15,-6 0-1-15,-3 15 3 0,-1 20 3 0,-3 12 3 16,5 13 5-16,3 4-1 0,4 8 2 16,1-1-2-16,0-1-1 0,0-5-5 15,0-4 1-15,0-9 1 0,1-6-3 16,4-14 3-16,-1-7-4 0,-3-10 0 16,2-9 4-16,-1 1 3 0,2-7 1 0,8-7-5 15,2-11 2-15,7-12-11 0,-1-6 3 16,3 0 0-16,2 2-2 0,-3 5 2 15,-6 10-1-15,1 5 2 0,-8 7-2 16,-5 3-1-16,9 2 0 0,0 2 0 16,1 5 0-16,8 7-1 0,-6 7 1 0,-1 2-1 15,0 4-1-15,2 1-1 16,-3-1-4-16,5 0-2 0,-2-2-9 16,1-2-12-16,-3-7-14 0,1-3-31 15,4-2-45-15,1-9-99 0</inkml:trace>
          <inkml:trace contextRef="#ctx0" brushRef="#br0" timeOffset="11568.71">23541 2951 326 0,'0'0'7'0,"0"0"1"0,0 0 0 0,0 0 0 15,-126-48-2-15,92 54 2 0,-12 11 9 0,0 8 8 16,2 6 13-16,1 5 2 0,4 4 2 16,1 7-1-16,5 1-7 15,1 4 0-15,8-1-6 0,5-5-7 16,6-2-3-16,9-9-5 0,4-4 1 0,0-13 1 15,13-5 3-15,9-6 2 0,5-7-3 16,9-5-5-16,-1-14-4 0,2-10-3 16,6-7-2-16,-1-6 0 0,2-7-2 15,2-1-3-15,-2 1 2 0,-3 4-5 16,-9 7 6-16,-7 12 0 0,-7 10 0 0,-8 5 0 16,-5 7-2-16,-1 2-1 0,-3 2 1 15,7 14 0-15,2 11 3 16,1 12 4-16,-1 2-5 0,3 4 3 15,1-4-4-15,5 1-2 0,2-4-1 0,2-2-2 16,3-7-8-16,-2-6-17 0,-2-7-23 16,-9-5-40-16,5-7-78 0,-3-2-126 15</inkml:trace>
          <inkml:trace contextRef="#ctx0" brushRef="#br0" timeOffset="11141.27">23049 2865 602 0,'0'0'44'0,"0"0"-13"0,0 0-14 15,120 4-7-15,-91 13-3 0,1 2-4 0,-5 6-3 16,-4 2 0-16,-9 3-2 0,-4 1 1 16,-8 2 0-16,-5 0 1 0,-10-2 5 15,-6-4-4-15,0-2 4 0,7-8-4 16,5-6 1-16,5-7 1 0,4-4 2 16,-3 0-2-16,3-2-7 0,0-17 2 0,9-9-11 15,8-5-12-15,4 0-45 0,6 3-151 16,-2 2-75-16</inkml:trace>
          <inkml:trace contextRef="#ctx0" brushRef="#br0" timeOffset="11844.07">23879 2982 582 0,'0'0'42'15,"0"0"1"-15,0 0-7 0,0 0-9 16,129 127-8-16,-98-87-6 0,-4 2-6 16,-2 0-1-16,-5-1-5 0,-6-4-1 15,-4-12 0-15,-6-8 0 0,-4-3 0 0,0-8 2 16,0 2 1-16,0-1-1 0,0-7 4 15,-1 0-2-15,-11-11 0 0,2-12 1 16,0-8-4-16,8-9-2 0,2-2-2 16,0-4-6-16,7 0 1 0,4 3-6 15,5 10-5-15,-2 6-17 0,5 10-25 0,-5 4-65 16,10 9-167-16</inkml:trace>
          <inkml:trace contextRef="#ctx0" brushRef="#br0" timeOffset="12119.83">24479 2905 673 0,'0'0'35'16,"0"0"-6"-16,0 0-13 0,0 0-7 0,135 22-5 16,-106 11-2-16,0 6 0 0,-11 3 0 15,-8 5 2-15,-5 1-3 0,-5-2 2 16,-2-2-3-16,-11-6-1 0,0-8 3 15,3-9-1-15,3-11 2 0,6-3 4 16,1-7 0-16,0 0 2 0,-3 0-1 16,-1-3-2-16,4-14-3 0,0-17-6 15,4-7 1-15,13-12-6 0,5 1 2 16,2 1-3-16,3 9-8 0,3 5-10 16,-3 7-21-16,-1 7-42 0,-10 8-100 0,0 4-103 15</inkml:trace>
          <inkml:trace contextRef="#ctx0" brushRef="#br0" timeOffset="12376.57">25027 2938 660 0,'0'0'37'0,"0"0"-1"0,0 0-10 15,0 0-10-15,0 0-7 0,0 0 0 0,0 0-5 16,0 0-2-16,117 88-1 0,-90-88-1 15,5 0 1-15,-2-8 1 0,-6-2 1 16,-5 1 0-16,-2-1 3 0,-4 2 4 16,-8 3 4-16,8 3 1 0,-4 2-3 15,4 0-4-15,4 11-6 0,-6 10-2 0,5 8 0 16,-6 9 0-16,-4 4 2 0,-6 6-7 16,0 2-24-16,-2 3-110 15,-10-7-183-15,-1-5-26 0</inkml:trace>
        </inkml:traceGroup>
        <inkml:traceGroup>
          <inkml:annotationXML>
            <emma:emma xmlns:emma="http://www.w3.org/2003/04/emma" version="1.0">
              <emma:interpretation id="{5A00ADC4-BC43-442F-8A53-DD865042B2D8}" emma:medium="tactile" emma:mode="ink">
                <msink:context xmlns:msink="http://schemas.microsoft.com/ink/2010/main" type="inkWord" rotatedBoundingBox="30927,8112 31716,8124 31704,8930 30915,8918"/>
              </emma:interpretation>
              <emma:one-of disjunction-type="recognition" id="oneOf5">
                <emma:interpretation id="interp9" emma:lang="" emma:confidence="0">
                  <emma:literal>1</emma:literal>
                </emma:interpretation>
                <emma:interpretation id="interp10" emma:lang="" emma:confidence="0">
                  <emma:literal>L</emma:literal>
                </emma:interpretation>
                <emma:interpretation id="interp11" emma:lang="" emma:confidence="0">
                  <emma:literal>2</emma:literal>
                </emma:interpretation>
                <emma:interpretation id="interp12" emma:lang="" emma:confidence="0">
                  <emma:literal>I</emma:literal>
                </emma:interpretation>
                <emma:interpretation id="interp13" emma:lang="" emma:confidence="0">
                  <emma:literal>~</emma:literal>
                </emma:interpretation>
              </emma:one-of>
            </emma:emma>
          </inkml:annotationXML>
          <inkml:trace contextRef="#ctx0" brushRef="#br0" timeOffset="13036.81">26667 3144 615 0,'0'0'49'0,"0"0"3"16,0 0-13-16,0 0-9 0,0 0-8 15,0 0-7-15,0 0-6 0,0 0-5 0,0 0-1 16,0 0-1-16,54-76-1 16,-37 47 2-16,-3-2-3 0,-1-5-1 15,2-2 0-15,-2-2-1 0,-1-3 1 16,3 2 1-16,-2 2 0 0,0 1-1 0,-3 8 1 15,-3 7-1-15,-2 8 2 0,-2 9 0 16,-1-1-1-16,-2 7 1 0,4 0-2 16,5 7 1-16,1 14 1 0,5 12 3 15,-3 9 1-15,1 7 1 0,-3 1 0 16,1 3 0-16,-2 0-2 0,1-3 0 0,0-2-3 16,-2-4-1-16,4 0 4 0,-2-6-5 15,0-6 4-15,-3-9-5 0,-1-8-4 16,-6-3-10-16,0-4-24 15,0 3-42-15,-13 6-145 0,-3-4-99 0</inkml:trace>
          <inkml:trace contextRef="#ctx0" brushRef="#br0" timeOffset="13189.64">26694 3432 719 0,'0'0'55'0,"0"0"6"0,0 0-16 16,0 0-16-16,0 0-8 0,121 25-9 15,-60-25-6-15,6 0-5 0,6 0-3 16,11-5-11-16,8-4-22 0,1 1-87 16,-3-1-204-16,-13-3-32 0</inkml:trace>
        </inkml:traceGroup>
      </inkml:traceGroup>
    </inkml:traceGroup>
    <inkml:traceGroup>
      <inkml:annotationXML>
        <emma:emma xmlns:emma="http://www.w3.org/2003/04/emma" version="1.0">
          <emma:interpretation id="{BC24DD7A-6867-4961-800E-8576E452E4CF}" emma:medium="tactile" emma:mode="ink">
            <msink:context xmlns:msink="http://schemas.microsoft.com/ink/2010/main" type="paragraph" rotatedBoundingBox="18517,9657 31552,10121 31450,12989 18415,12525" alignmentLevel="1"/>
          </emma:interpretation>
        </emma:emma>
      </inkml:annotationXML>
      <inkml:traceGroup>
        <inkml:annotationXML>
          <emma:emma xmlns:emma="http://www.w3.org/2003/04/emma" version="1.0">
            <emma:interpretation id="{A899776A-3FC8-4CA8-A26B-84F02C8FBEA5}" emma:medium="tactile" emma:mode="ink">
              <msink:context xmlns:msink="http://schemas.microsoft.com/ink/2010/main" type="line" rotatedBoundingBox="18517,9657 31552,10121 31450,12989 18415,12525"/>
            </emma:interpretation>
          </emma:emma>
        </inkml:annotationXML>
        <inkml:traceGroup>
          <inkml:annotationXML>
            <emma:emma xmlns:emma="http://www.w3.org/2003/04/emma" version="1.0">
              <emma:interpretation id="{837E012E-9C50-47C7-A20C-828721A5670D}" emma:medium="tactile" emma:mode="ink">
                <msink:context xmlns:msink="http://schemas.microsoft.com/ink/2010/main" type="inkWord" rotatedBoundingBox="18515,9708 21466,9813 21436,10678 18484,10573"/>
              </emma:interpretation>
              <emma:one-of disjunction-type="recognition" id="oneOf6">
                <emma:interpretation id="interp14" emma:lang="" emma:confidence="1">
                  <emma:literal/>
                </emma:interpretation>
              </emma:one-of>
            </emma:emma>
          </inkml:annotationXML>
          <inkml:trace contextRef="#ctx0" brushRef="#br0" timeOffset="18879.97">15799 4666 445 0,'0'0'22'0,"0"0"8"16,0 0 2-16,-117-10-3 0,81 23-6 15,-3 9-1-15,3 8-3 0,-1 5 1 16,4 7-2-16,0-1-2 0,9 3-3 16,3-2-2-16,6-5 3 0,7-9-7 15,6-1 3-15,2-10-2 0,0-6 3 0,5 1 4 16,9-12 1-16,13-2-1 0,6-19-10 15,14-9 3-15,0-3-6 0,2-3 5 16,0 0 0-16,-1 7-2 0,-2 4-1 16,-4 3-2-16,-2 10 1 0,-2 2-1 15,-5 10-2-15,-3 0-1 0,-2 6-3 0,-8 9 1 16,-3 6-2-16,-4 2-1 0,-5 4-8 16,-3 2-16-16,-5-5-22 15,0-1-64-15,0-8-146 0,1 3-39 16</inkml:trace>
          <inkml:trace contextRef="#ctx0" brushRef="#br0" timeOffset="19868.25">16572 4704 275 0,'0'0'66'0,"0"0"-8"16,0 0-7-16,0 0-10 0,0 0-4 15,0 0-10-15,0 0-5 0,94-113-2 16,-75 91-2-16,1 1-1 0,-2 2-2 0,-5 3-4 16,0 1 0-16,-7 5-5 0,-2 4-1 15,1 1-4-15,-5-1 0 16,0-1-1-16,-5-2-2 0,-3 1 2 15,-7 8-1-15,-6 0 1 0,-1 7 0 0,2 14 2 16,3 6-2-16,9 8 3 0,3 4 0 16,5 3 3-16,3 0 0 0,7-1 1 15,3 2 0-15,-3-3-2 0,-4-1-4 16,-3 1-1-16,-3-2 0 0,-10 0-2 16,-15-2 5-16,-2-3-4 0,-1-3 5 0,-4-5-5 15,9-10-1-15,10-7-1 0,-1-6-1 16,7-2 0-16,-3-2-2 0,-2-14-1 15,12-9-5-15,0-12 4 0,12 2-1 16,12 1 6-16,6 3 5 0,7 0 1 16,8 3 3-16,5-2 2 0,7 1 2 15,5-2 2-15,2-1-1 0,2 3-1 16,-3-1-6-16,-9 2-2 0,-5 2-2 16,-9 3 0-16,-9-1-1 0,-12 10-1 15,-6 6 1-15,-9 3-1 0,-4 5-2 0,0-7 1 16,-3 3 1-16,-10 0 1 0,-5 4 0 15,1 2 1-15,-2 16-1 0,6 8 2 16,5 10 1-16,5 9 2 0,3 1 2 16,0 4 3-16,1-1 3 0,5 0 1 15,-2 0-3-15,-4-2-1 0,0-2 1 0,-10-3-8 16,-7-1 1-16,-10-4-8 0,-9-5-19 16,-5-5-49-16,-8-4-222 15,3-8-23-15</inkml:trace>
          <inkml:trace contextRef="#ctx0" brushRef="#br0" timeOffset="18284.4">14548 4485 353 0,'0'0'64'0,"0"0"-8"0,0 0-7 16,0 0-14-16,0 0-7 0,0 0-7 15,0 0-5-15,0 0 0 16,0 0-2-16,-68-84 0 0,40 84-2 0,-2 15 0 16,-5 8-2-16,-1 9 1 0,4 10-2 15,4 6 0-15,5 7-2 0,7 5 3 16,9 1 0-16,7-1 0 0,0-8-2 16,14-6 1-16,9-6-2 0,7-8-1 15,6-5 3-15,3-6-8 0,5-8 4 0,3-7-7 16,3-6-8-16,0 0-18 0,-1-15-33 15,0-6-63-15,-4-4-178 0</inkml:trace>
          <inkml:trace contextRef="#ctx0" brushRef="#br0" timeOffset="18529.29">15072 4273 543 0,'0'0'40'0,"0"0"-1"0,0 0-12 16,0 0-11-16,0 0-7 0,0 0-1 15,0 0 5-15,0 0 4 0,-6 133 0 16,6-79-1-16,6 3-4 0,-2 2-4 0,1-3-2 16,-1 2-5-16,-3-9 0 0,2 0-2 15,1-7 0-15,-2-6-3 16,2-11-7-16,-1-11-23 0,3 2-45 15,-2-11-151-15,6 4-79 0</inkml:trace>
        </inkml:traceGroup>
        <inkml:traceGroup>
          <inkml:annotationXML>
            <emma:emma xmlns:emma="http://www.w3.org/2003/04/emma" version="1.0">
              <emma:interpretation id="{26D2C51C-6F33-45ED-A32E-211D3FDD4E29}" emma:medium="tactile" emma:mode="ink">
                <msink:context xmlns:msink="http://schemas.microsoft.com/ink/2010/main" type="inkWord" rotatedBoundingBox="21980,9906 24003,9885 24011,10628 21988,10648"/>
              </emma:interpretation>
              <emma:one-of disjunction-type="recognition" id="oneOf7">
                <emma:interpretation id="interp15" emma:lang="" emma:confidence="1">
                  <emma:literal/>
                </emma:interpretation>
              </emma:one-of>
            </emma:emma>
          </inkml:annotationXML>
          <inkml:trace contextRef="#ctx0" brushRef="#br0" timeOffset="20917.06">17730 4661 439 0,'0'0'52'0,"0"0"0"0,0 0-9 0,10 109-7 16,-8-68-7-16,0-1-6 0,-2-3-9 15,3 1-6-15,-3-4 1 0,1-10-4 16,2 3 1-16,-2-10-4 0,-1-9-1 16,3 1 0-16,-3-9 2 0,0 0 4 15,0 0 3-15,6 0-1 0,3-7-5 0,3-16 0 16,7-11-7-16,4-8 1 16,7-4 3-16,2-1 0 0,3 2 4 15,1 11 4-15,-4 4 2 0,-8 14 0 16,-8 5-2-16,-5 11-3 0,2 0-3 0,4 15 1 15,0 8-2-15,-7 4 1 0,-5 3-1 16,-5 4-1-16,0-3-1 0,0 0 2 16,0-7-2-16,-3-3 1 0,1-5 3 15,2-7-6-15,0-1 6 0,0-8-3 16,0 0 0-16,0 0 0 0,0 0-4 0,6-6 4 16,10-13-6-16,4-10 3 0,4-3 1 15,0 0-1-15,7 1 2 0,-3 8 0 16,-1 4 1-16,-5 6 0 0,-9 7 0 15,0 6-2-15,-2 0 0 0,9 16 1 16,0 7 0-16,2 8 2 0,-4 4-2 16,1 3 2-16,5 0 1 0,0-1-5 15,4-3 5-15,2-5-4 0,-3-5-1 16,-4-10-1-16,0-5-2 0,0-9-5 16,1 0-5-16,4-15-4 0,-2-8-4 0,-3-8 7 15,-1-10-1-15,-2-3 3 0,1-6 7 16,2 0 3-16,-2-3 4 0,2 5 5 15,-4 5 2-15,-6 13 3 0,-5 14 2 16,-3 10-2-16,-5 6-1 0,0-2 0 16,0 4-4-16,-13 17 0 0,-6 14 3 15,-7 12-1-15,4 3 3 0,4-1 0 16,1-2-2-16,6-3 1 0,2-4 1 16,2-12-5-16,6-9 5 0,1-3-6 15,0-6-1-15,0 1 4 0,0-1 0 0,0-8 1 16,0 0 0-16,0 0-3 0,8-14-7 15,7-11 3-15,3-13-6 0,1-5 3 16,1 1 2-16,0 1 0 0,0 5 0 16,-6 10 0-16,-4 12-1 0,-1 6-1 15,-4 5 1-15,7 3-1 0,2 0 2 0,3 7 0 16,2 11 0-16,0 2 0 16,-1 9 0-16,2-2 0 0,-4 0-1 15,4 1-1-15,-1-5-1 0,-2 0-3 16,1-6-5-16,-5-5-8 0,3-3-15 0,4-1-27 15,-4-1-64-15,10-6-175 0,-4-1-5 16</inkml:trace>
          <inkml:trace contextRef="#ctx0" brushRef="#br0" timeOffset="21303.63">19480 4748 627 0,'0'0'56'0,"0"0"-7"16,0 0-24-16,0 0-12 0,0 0-11 15,0 0-4-15,147-4-11 0,-103-3-27 16,-2 1-86-16,-1 2-178 0</inkml:trace>
          <inkml:trace contextRef="#ctx0" brushRef="#br0" timeOffset="21146.41">19537 4424 398 0,'0'0'84'0,"0"0"-3"0,-3 129-17 15,6-73-21-15,1 4-8 0,2 2-9 16,-2 1-7-16,2-4-8 0,-2-3-4 16,1-3-1-16,2-3-7 0,-2-5 2 0,0-14-8 15,-1-4-14-15,2-3-24 0,-2-11-56 16,0 1-189-16,4-14-10 0</inkml:trace>
        </inkml:traceGroup>
        <inkml:traceGroup>
          <inkml:annotationXML>
            <emma:emma xmlns:emma="http://www.w3.org/2003/04/emma" version="1.0">
              <emma:interpretation id="{1FA444FF-3189-4752-8F5E-B1A11A5D7E03}" emma:medium="tactile" emma:mode="ink">
                <msink:context xmlns:msink="http://schemas.microsoft.com/ink/2010/main" type="inkWord" rotatedBoundingBox="23985,11559 24257,11568 24216,12731 23943,12722"/>
              </emma:interpretation>
              <emma:one-of disjunction-type="recognition" id="oneOf8">
                <emma:interpretation id="interp16" emma:lang="" emma:confidence="0">
                  <emma:literal>:</emma:literal>
                </emma:interpretation>
                <emma:interpretation id="interp17" emma:lang="" emma:confidence="0">
                  <emma:literal>;</emma:literal>
                </emma:interpretation>
                <emma:interpretation id="interp18" emma:lang="" emma:confidence="0">
                  <emma:literal>!</emma:literal>
                </emma:interpretation>
                <emma:interpretation id="interp19" emma:lang="" emma:confidence="0">
                  <emma:literal>i</emma:literal>
                </emma:interpretation>
                <emma:interpretation id="interp20" emma:lang="" emma:confidence="0">
                  <emma:literal>¥</emma:literal>
                </emma:interpretation>
              </emma:one-of>
            </emma:emma>
          </inkml:annotationXML>
          <inkml:trace contextRef="#ctx0" brushRef="#br0" timeOffset="25417.33">19732 6095 775 0,'0'0'4'15,"0"0"-1"-15,0 0-3 0,0 0-4 16,0 0-4-16,0 0-3 0,0 0-6 0,0 0-17 15,0 0-52-15,30 80-146 0,-16-54-71 16</inkml:trace>
          <inkml:trace contextRef="#ctx0" brushRef="#br0" timeOffset="25549.71">19743 6793 693 0,'0'0'12'0,"0"0"-4"0,0 0-3 15,0 0-12-15,0 0-25 0,50 110-36 16,-37-83-76-16,3 6-133 0</inkml:trace>
          <inkml:trace contextRef="#ctx0" brushRef="#br0" timeOffset="25636.76">19826 7203 645 0,'0'0'52'0,"0"0"-17"0,0 0-21 0,0 0-23 15,0 0-61-15,107 61-222 0,-77-57-23 16</inkml:trace>
        </inkml:traceGroup>
        <inkml:traceGroup>
          <inkml:annotationXML>
            <emma:emma xmlns:emma="http://www.w3.org/2003/04/emma" version="1.0">
              <emma:interpretation id="{7C4B5366-038D-4301-B961-08570C4F912E}" emma:medium="tactile" emma:mode="ink">
                <msink:context xmlns:msink="http://schemas.microsoft.com/ink/2010/main" type="inkWord" rotatedBoundingBox="24233,10140 25167,10173 25148,10696 24215,10663"/>
              </emma:interpretation>
              <emma:one-of disjunction-type="recognition" id="oneOf9">
                <emma:interpretation id="interp21" emma:lang="" emma:confidence="1">
                  <emma:literal/>
                </emma:interpretation>
              </emma:one-of>
            </emma:emma>
          </inkml:annotationXML>
          <inkml:trace contextRef="#ctx0" brushRef="#br0" timeOffset="21839.64">19982 5111 550 0,'0'0'49'0,"0"0"-9"0,0 0-6 16,0 0-5-16,0 0-1 0,0 0-2 0,0 0-4 15,0 0-3-15,0 0-6 0,-17 7-5 16,17-7-1-16,7-3-4 0,7-7 0 15,5-5-1-15,2-1 0 0,-1-3-7 16,2-2 5-16,1-5-5 0,3-1 5 16,-4-4 0-16,1-4-3 0,-1 0 1 0,-4 0 1 15,-5 9 1-15,-3 4 0 16,-5 6 1-16,-3 8-1 0,0 2 0 16,-2 2-1-16,-2 0 0 0,-10 4 1 15,-7 5 0-15,-2 21 2 0,-2 12 1 0,4 4 3 16,6 2 1-16,5 0 2 0,5-2 5 15,3-4-5-15,4-2 0 0,13-7-4 16,5-4-3-16,5-8-3 0,6-4 1 16,5-9-4-16,4-4-7 0,4 0-13 15,1-14-28-15,0-6-49 0,0-5-144 0,-2-2-71 16</inkml:trace>
          <inkml:trace contextRef="#ctx0" brushRef="#br0" timeOffset="22327.49">20557 5101 459 0,'0'0'76'0,"0"0"-21"15,0 0-16-15,0 0-8 0,0 0-3 16,0 0-2-16,0 0-2 0,0 0-1 16,0 0-4-16,-18 2-2 0,18-2-6 0,0 0-4 15,0 0-2-15,5-6 0 0,13-5-2 16,3-3-1-16,3-3-4 0,2 0 2 15,1-4-3-15,-1 0 3 0,1-4 0 16,-4-3-2-16,0-1 2 0,-1-2-2 16,-7-3 1-16,-2-2-2 0,-6 11 1 15,-2 0 1-15,-5 7 1 0,0 10-1 16,0-6 2-16,0 7-2 0,0 1 0 16,-3 2 0-16,3 4-2 0,0 0 1 15,0 19 3-15,0 8 1 0,4 11-1 0,9-2 3 16,1-1-3-16,1-1 4 0,0 0 0 15,-2-1-1-15,-6-4 5 0,-4 1-7 16,-3-1 4-16,-17 1-7 0,-12-3 0 16,-13 2-5-16,-9-1-27 0,-2-3-106 15,2-4-178-15,15-8-20 0</inkml:trace>
        </inkml:traceGroup>
        <inkml:traceGroup>
          <inkml:annotationXML>
            <emma:emma xmlns:emma="http://www.w3.org/2003/04/emma" version="1.0">
              <emma:interpretation id="{7AF5092D-3B4C-4D1B-8C00-C921336F81C3}" emma:medium="tactile" emma:mode="ink">
                <msink:context xmlns:msink="http://schemas.microsoft.com/ink/2010/main" type="inkWord" rotatedBoundingBox="26934,9957 29673,10054 29633,11188 26893,11090"/>
              </emma:interpretation>
              <emma:one-of disjunction-type="recognition" id="oneOf10">
                <emma:interpretation id="interp22" emma:lang="" emma:confidence="1">
                  <emma:literal/>
                </emma:interpretation>
              </emma:one-of>
            </emma:emma>
          </inkml:annotationXML>
          <inkml:trace contextRef="#ctx0" brushRef="#br0" timeOffset="22976.43">22827 5012 591 0,'0'0'53'0,"0"0"0"0,0 0-11 0,0 0-13 16,0 0-8-16,0 0-11 16,0 0-4-16,0 0 0 0,0 0-4 15,0 0 3-15,122 20 3 0,-104 20-5 16,-1 6 4-16,-7 0-5 0,-4 2-4 0,-6 3 3 15,0-3-2-15,-10 3 0 0,-11-3 2 16,-4-2-1-16,-9-2-2 0,-3-5 1 16,-2-6-2-16,1-6 1 0,-1-8-5 15,3-9-8-15,5-10-13 0,11 0-22 16,2-13-57-16,11-17-147 0,6-13-49 0</inkml:trace>
          <inkml:trace contextRef="#ctx0" brushRef="#br0" timeOffset="23121.51">22761 4496 586 0,'0'0'-5'0,"0"0"1"16,0 0-1-16,0 0-4 0,0 0-3 16,0 0-26-16,-21 113-41 0,32-84-94 0,3-1-77 15</inkml:trace>
          <inkml:trace contextRef="#ctx0" brushRef="#br0" timeOffset="23916.62">23440 5025 343 0,'0'0'49'0,"0"0"9"16,0 0-3-16,-55 107-7 0,55-81-9 16,9-3-10-16,12-2-2 0,4-2-1 15,6-6-4-15,3-8-4 0,6-2-6 16,1-3-5-16,-3-7-2 0,2-7-2 0,-4-5-2 16,-6-2-2-16,-7-4-2 0,-9-3-3 15,-9-1 0-15,-5-3-6 0,-10 1 1 16,-13 2-1-16,-5 5 4 15,-3 8 4-15,-3 3 3 0,9 5 0 0,0 8 1 16,7 0 1-16,4 0 0 0,-3 0 0 16,11 0 1-16,-1 4 0 0,7-4 4 15,0 6 1-15,0 5 4 0,11 3 3 16,8 1-5-16,-5-7 3 0,9-5-6 16,7-3-7-16,6-3 4 0,8-10-7 0,-1-1 4 15,5-5-1-15,0-6 1 0,-1-3 0 16,6-6-1-16,0-1 3 0,-1 0-2 15,-3-2 1-15,-5 4 0 0,-8 6 1 16,-11 6-1-16,-10 10 1 0,-10 7-2 16,-5 4 0-16,0 0 0 0,0 22 2 15,-5 13 3-15,-10 17 2 0,-5 4 2 16,0 8 4-16,-1-1-5 0,4 0 2 16,2-4-5-16,5-5-1 0,3-7-1 15,6-13 0-15,1-7 0 0,0-9 0 0,0-13 1 16,0 4 3-16,0-9 0 0,6 0 1 15,12-7-1-15,8-12-2 0,10-8-3 16,4-5 2-16,1-1-2 0,4 1 2 16,0 7 0-16,-2 4 2 0,-5 7 2 15,-11 5-1-15,-1 7 0 0,-4 2-3 0,0 0-2 16,2 12-3-16,-2 5 1 16,-5 4-2-16,-4 5 2 0,-2 3-2 15,1 0-1-15,-2 0-3 0,-5-5-3 16,4-1-7-16,-2-8-9 0,2-1-19 0,-4 1-22 15,0-9-41-15,5 1-118 0,-3-5-76 16</inkml:trace>
          <inkml:trace contextRef="#ctx0" brushRef="#br0" timeOffset="24215.36">24951 5004 710 0,'0'0'44'0,"-15"110"-9"0,8-58-14 16,6-1-9-16,-2-3-8 0,3-6-1 15,0-7-2-15,7-11-1 0,3-7 0 16,-4-9 0-16,7-8 0 0,4 0 0 16,0-6 0-16,6-16 1 0,-3-7-1 0,0-4 0 15,0-6 0-15,2 0-1 0,-4 5 1 16,4 5 2-16,-8 12 1 0,3 5-1 15,-4 5 0-15,0 7-1 0,3 0-1 16,-1 7 0-16,4 11-1 0,0 7 0 16,-2 7-1-16,-3 1-2 0,5 8-10 15,-2 1-21-15,0-1-40 0,3 3-138 16,0-6-102-16</inkml:trace>
        </inkml:traceGroup>
        <inkml:traceGroup>
          <inkml:annotationXML>
            <emma:emma xmlns:emma="http://www.w3.org/2003/04/emma" version="1.0">
              <emma:interpretation id="{CD90BEEB-1624-453E-810A-A282F782CA47}" emma:medium="tactile" emma:mode="ink">
                <msink:context xmlns:msink="http://schemas.microsoft.com/ink/2010/main" type="inkWord" rotatedBoundingBox="30947,10208 31548,10229 31526,10869 30925,10847"/>
              </emma:interpretation>
              <emma:one-of disjunction-type="recognition" id="oneOf11">
                <emma:interpretation id="interp23" emma:lang="" emma:confidence="0">
                  <emma:literal>1</emma:literal>
                </emma:interpretation>
                <emma:interpretation id="interp24" emma:lang="" emma:confidence="0">
                  <emma:literal>A</emma:literal>
                </emma:interpretation>
                <emma:interpretation id="interp25" emma:lang="" emma:confidence="0">
                  <emma:literal>0</emma:literal>
                </emma:interpretation>
                <emma:interpretation id="interp26" emma:lang="" emma:confidence="0">
                  <emma:literal>I</emma:literal>
                </emma:interpretation>
                <emma:interpretation id="interp27" emma:lang="" emma:confidence="0">
                  <emma:literal>+</emma:literal>
                </emma:interpretation>
              </emma:one-of>
            </emma:emma>
          </inkml:annotationXML>
          <inkml:trace contextRef="#ctx0" brushRef="#br0" timeOffset="24800.08">26684 5049 548 0,'0'0'65'0,"0"0"-8"0,0 0-9 16,0 0-9-16,0 0-9 0,0 0-9 16,0 0-8-16,0 0-3 0,0 0 0 0,0 0-1 15,13 25-3-15,-3-25-2 0,4-11-2 16,6-6-1-16,-1-6-5 0,-2-4 5 15,-1-5-6-15,4-1 3 0,-2-5 2 16,2 2 0-16,0 2 1 0,-1 3 0 16,-6 9 0-16,-5 8-1 0,-5 10 2 15,-3 4-2-15,0 0 0 0,4 0 0 16,5 15 0-16,3 15 5 0,-5 12-1 16,-3 10 3-16,-1 3 2 0,-3 3-5 15,0 1 3-15,0-4-6 0,0-4-3 0,0-6 1 16,1-4-3-16,2-14-2 0,1-4-10 15,1-6-17-15,-4-11-33 0,3 4-44 16,-4-10-157-16,0 0-45 0</inkml:trace>
          <inkml:trace contextRef="#ctx0" brushRef="#br0" timeOffset="24921.16">26702 5372 684 0,'0'0'66'16,"0"0"-11"-16,116 17-22 0,-53-17-19 0,10-2-10 15,7-10-12-15,2-5-36 0,1-3-210 16,-6 4-78-16</inkml:trace>
        </inkml:traceGroup>
      </inkml:traceGroup>
    </inkml:traceGroup>
  </inkml:traceGroup>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5:13.427"/>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3A6C6EB-5B8E-43EF-8AB6-9D96F52F2793}" emma:medium="tactile" emma:mode="ink">
          <msink:context xmlns:msink="http://schemas.microsoft.com/ink/2010/main" type="writingRegion" rotatedBoundingBox="1260,8931 12426,9222 12189,18307 1023,18016"/>
        </emma:interpretation>
      </emma:emma>
    </inkml:annotationXML>
    <inkml:traceGroup>
      <inkml:annotationXML>
        <emma:emma xmlns:emma="http://www.w3.org/2003/04/emma" version="1.0">
          <emma:interpretation id="{75C4FB9E-953A-4CE8-80F6-3A5487A6BE52}" emma:medium="tactile" emma:mode="ink">
            <msink:context xmlns:msink="http://schemas.microsoft.com/ink/2010/main" type="paragraph" rotatedBoundingBox="2960,8948 7385,9138 7353,9877 2929,9687" alignmentLevel="2"/>
          </emma:interpretation>
        </emma:emma>
      </inkml:annotationXML>
      <inkml:traceGroup>
        <inkml:annotationXML>
          <emma:emma xmlns:emma="http://www.w3.org/2003/04/emma" version="1.0">
            <emma:interpretation id="{85F9D6F1-1363-4632-830E-3CB4BC006981}" emma:medium="tactile" emma:mode="ink">
              <msink:context xmlns:msink="http://schemas.microsoft.com/ink/2010/main" type="line" rotatedBoundingBox="2960,8948 7385,9138 7353,9877 2929,9687"/>
            </emma:interpretation>
          </emma:emma>
        </inkml:annotationXML>
        <inkml:traceGroup>
          <inkml:annotationXML>
            <emma:emma xmlns:emma="http://www.w3.org/2003/04/emma" version="1.0">
              <emma:interpretation id="{5A3DD183-56F0-4780-938D-6C652A24C9DC}" emma:medium="tactile" emma:mode="ink">
                <msink:context xmlns:msink="http://schemas.microsoft.com/ink/2010/main" type="inkWord" rotatedBoundingBox="2960,8964 3761,8998 3732,9687 2930,9653"/>
              </emma:interpretation>
              <emma:one-of disjunction-type="recognition" id="oneOf0">
                <emma:interpretation id="interp0" emma:lang="" emma:confidence="1">
                  <emma:literal/>
                </emma:interpretation>
              </emma:one-of>
            </emma:emma>
          </inkml:annotationXML>
          <inkml:trace contextRef="#ctx0" brushRef="#br0">703 51 543 0,'0'0'27'0,"0"0"-3"0,0 0-6 15,0 0-3-15,0 0 3 0,0 0 1 16,0 0 0-16,-133 120-1 0,109-85-1 16,-2 2-4-16,4-4-3 0,2-4-3 15,7-11-3-15,1 2-2 0,6-9 0 16,2-7-1-16,1 2-2 0,3-6 0 0,-2 0-1 16,2 0-4-16,0 0-5 0,0 0-14 15,2-13-18-15,6-9-35 0,5-10-59 16,-3-6-136-16</inkml:trace>
          <inkml:trace contextRef="#ctx0" brushRef="#br0" timeOffset="150.92">633 7 522 0,'0'0'57'16,"0"0"-4"-16,0 0-2 0,0 0-3 16,0 0-8-16,66 115-7 0,-58-72-10 0,-2 1-6 15,3-2-8-15,-4 2-4 0,2-5-3 16,-2 4-2-16,-1-3-2 0,-4-4-4 15,0-9-17-15,0-2-46 0,0-2-226 16,0-10-38-16</inkml:trace>
          <inkml:trace contextRef="#ctx0" brushRef="#br0" timeOffset="-308.01">-45 190 434 0,'0'0'80'0,"0"0"-20"16,0 0-12-16,0 0-6 0,0 0-4 0,0 0-4 15,52-109-6-15,-37 106-7 0,8 1-4 16,-2 2-4-16,6 5-3 0,1 7-2 15,-3 7-3-15,2 5-2 0,1 0-3 16,-5 1 1-16,4-1-2 0,-1-2 0 16,-4-2 0-16,-7-6-6 0,3-3-17 0,0 2-35 15,-4-7-95-15,7 2-160 16</inkml:trace>
          <inkml:trace contextRef="#ctx0" brushRef="#br0" timeOffset="-596.82">12 53 333 0,'0'0'61'15,"0"0"-5"-15,0 0-4 0,0 0-4 16,0 0-4-16,0 0-4 16,0 0-3-16,0 0-3 0,0 0-5 15,0 0-3-15,-12-40-4 0,12 38-2 0,0-1-6 16,0 2-3-16,0-1-4 0,0 1-3 15,0-3-1-15,0 4-2 0,0-1 1 16,0 1 1-16,0 16 1 0,9 12 3 16,0 11-2-16,-5 10 1 0,0 3 4 15,5 5-3-15,-5 0 1 0,0 0-2 0,1-5-1 16,0-1-1-16,0-3-2 0,-1-6 2 16,0-4-3-16,-4-11 3 0,2-2-3 15,-2-8-2-15,0-8-1 0,0-1-1 16,0-8-2-16,0 0-4 0,0 0-10 15,0 2-19-15,0-2-38 0,0 0-100 16,0-2-141-16</inkml:trace>
        </inkml:traceGroup>
        <inkml:traceGroup>
          <inkml:annotationXML>
            <emma:emma xmlns:emma="http://www.w3.org/2003/04/emma" version="1.0">
              <emma:interpretation id="{5D5545BD-746A-4C2E-A985-19F84FBCE6D8}" emma:medium="tactile" emma:mode="ink">
                <msink:context xmlns:msink="http://schemas.microsoft.com/ink/2010/main" type="inkWord" rotatedBoundingBox="4284,9004 7385,9138 7353,9877 4252,9744"/>
              </emma:interpretation>
              <emma:one-of disjunction-type="recognition" id="oneOf1">
                <emma:interpretation id="interp1" emma:lang="" emma:confidence="0">
                  <emma:literal>er</emma:literal>
                </emma:interpretation>
                <emma:interpretation id="interp2" emma:lang="" emma:confidence="0">
                  <emma:literal>her</emma:literal>
                </emma:interpretation>
                <emma:interpretation id="interp3" emma:lang="" emma:confidence="0">
                  <emma:literal>ir</emma:literal>
                </emma:interpretation>
                <emma:interpretation id="interp4" emma:lang="" emma:confidence="0">
                  <emma:literal>ur</emma:literal>
                </emma:interpretation>
                <emma:interpretation id="interp5" emma:lang="" emma:confidence="0">
                  <emma:literal>rr</emma:literal>
                </emma:interpretation>
              </emma:one-of>
            </emma:emma>
          </inkml:annotationXML>
          <inkml:trace contextRef="#ctx0" brushRef="#br0" timeOffset="2671.17">3442 463 358 0,'0'0'66'0,"0"0"-7"0,0 0-10 16,0 0-10-16,0 0-7 0,0 0 1 15,0 0 0-15,0 0-2 0,0 0-3 16,-6 8-7-16,8-5-4 0,6-3-6 15,10 0-4-15,2 0 1 0,0-3-4 16,4-7-1-16,-3-3-1 0,-3-2 0 16,-8 3-1-16,2-5 2 0,-6 7-3 15,1-5 2-15,-1 0 0 0,-6 7-1 16,4 2 2-16,-4 6 1 0,0-3-2 16,0 3 0-16,0 0 0 0,-4 7-2 0,-9 11 2 15,0 9 2-15,3 6 1 0,6 0 1 16,3 1-1-16,1-1 4 0,4-1-7 15,10-5 2-15,5-2-5 0,8-6-2 16,3-6-2-16,3-11-21 0,7-2-46 16,0-8-197-16,9-9-61 0</inkml:trace>
          <inkml:trace contextRef="#ctx0" brushRef="#br0" timeOffset="3039.28">3963 234 569 0,'0'0'49'16,"0"0"-3"-16,0 0-10 0,0 0-10 16,112 105-11-16,-81-76-5 0,-4 5-6 15,-5-3 0-15,-8 1-4 0,-8-9 2 16,-3 1 2-16,-3-2-1 0,-3-7 6 0,-7 4-2 16,5-9 5-16,1-5 2 0,0-1 3 15,4-4 1-15,-4 0-5 0,2-17-2 16,2-10-8-16,0-13 1 0,19-5-2 15,8-5-4-15,7-2-2 0,4-1-8 16,6-3-36-16,-3 9-127 0,-1-1-149 16</inkml:trace>
          <inkml:trace contextRef="#ctx0" brushRef="#br0" timeOffset="1085.16">1387 488 397 0,'0'0'80'0,"0"0"-15"16,0 0-12-16,0 0-14 0,0 0-4 16,0 0-8-16,0 0-5 0,0 0-5 0,22-120-5 15,-27 113-4-15,-5 4-2 0,-6 3-2 16,-2 3 1-16,-6 15 1 0,2 7 1 15,3 4 2-15,7 5-2 0,-1 2-2 16,11-3 0-16,-1 1 3 0,3-2-4 16,0-5 3-16,5-8-4 0,8-3 0 0,-8-5 0 15,0-6 0-15,7 0 1 0,1-5 0 16,6 0 0-16,2-12 0 16,-2-9 0-16,-2-4-5 0,-2-7 3 15,-1-2-3-15,-1 1 2 0,1 1 1 0,-3 10 0 16,-5 2 3-16,-2 8 1 0,1 6 0 15,-1 2 0-15,-4 4-3 0,0-3-3 16,0 3-2-16,6 0 1 0,7 11 1 16,4 7-1-16,1 6 1 0,10 2 0 15,-3-6 0-15,4 1 0 0,1-2 4 0,2-2-6 16,-4-4 4-16,-3-5-2 0,-5-4 0 16,-3-2-2-16,-3-2-3 15,9-2 3-15,-3-9-4 0,3-3 3 0,-5-5-2 16,0-2-3-16,0-4-3 0,-1-7-5 15,-2-3-5-15,6-8-2 0,-5 0 0 16,4-4 5-16,-1 1 7 0,-5 2 5 16,0 2 5-16,-1 6 3 0,-6 13 3 15,-1 8 1-15,-6 8 3 0,0 7 2 16,0-1 0-16,0 1 0 0,4-2-2 0,-2 2-3 16,1 0-2-16,2 0 1 0,4 18 2 15,-1 13 4-15,5 16-2 0,-4 4 2 16,1 3-2-16,-1 2 1 0,-4 4-3 15,4-3 0-15,-5-3 2 0,0-3-5 16,1-3 2-16,0-6-4 0,0-6-3 0,-2-9-1 16,1-4 0-16,-3-8-3 15,-1-9-7-15,3 2-16 0,-3-8-39 16,0 0-76-16,0 0-176 0,0 0-2 16</inkml:trace>
          <inkml:trace contextRef="#ctx0" brushRef="#br0" timeOffset="1348.51">2127 219 625 0,'0'0'40'0,"0"0"1"0,143-50-5 15,-93 41-13-15,-1 5-12 0,-8 4-6 16,-11 0-5-16,-11 0-5 0,-9 9 4 16,-10 4 0-16,-6 11 1 0,-24 4 3 15,-11 7-3-15,-9-3 0 0,-5-3-1 0,-6-4-2 16,8-4-7-16,3-1-17 16,5-10-33-16,14-4-93 0,12-4-144 15</inkml:trace>
          <inkml:trace contextRef="#ctx0" brushRef="#br0" timeOffset="2131.79">2709 268 455 0,'0'0'70'0,"0"0"-10"0,0 0-14 15,0 0-5-15,126-116-4 0,-86 104-4 16,6 5-6-16,4 7-4 0,-1 0-9 16,-5 7-5-16,-7 9-5 0,-11 3-1 15,-7 6-3-15,-15 1 1 0,-4 2-1 16,0 3 0-16,-21 0 0 0,-7-4 2 16,-4-2-2-16,-7-1 0 0,2-8-3 0,-3-1-2 15,4-6-7-15,14-4-11 0,0-5-16 16,9 0-30-16,3-5-149 0,4-12-88 15</inkml:trace>
          <inkml:trace contextRef="#ctx0" brushRef="#br0" timeOffset="1780.41">2741 124 655 0,'0'0'25'0,"0"0"-4"0,0 0-5 0,0 0 0 15,0 0 3-15,27 140 3 0,-13-82-1 16,8 5-3-16,-8 0-1 16,3 2-7-16,-2-4 2 0,-5-6-6 15,-2-4-1-15,1-9-2 0,-5-13-3 0,0-4-1 16,-4-10-3-16,0-7-3 0,5 1-14 15,-4-2-25-15,2 0-61 0,-2 0-182 16,2-7-32-16</inkml:trace>
        </inkml:traceGroup>
      </inkml:traceGroup>
    </inkml:traceGroup>
    <inkml:traceGroup>
      <inkml:annotationXML>
        <emma:emma xmlns:emma="http://www.w3.org/2003/04/emma" version="1.0">
          <emma:interpretation id="{738531B2-107D-4518-B9B5-82BD22E7AC2A}" emma:medium="tactile" emma:mode="ink">
            <msink:context xmlns:msink="http://schemas.microsoft.com/ink/2010/main" type="paragraph" rotatedBoundingBox="1204,10837 11145,10264 11320,13302 1379,13875" alignmentLevel="1"/>
          </emma:interpretation>
        </emma:emma>
      </inkml:annotationXML>
      <inkml:traceGroup>
        <inkml:annotationXML>
          <emma:emma xmlns:emma="http://www.w3.org/2003/04/emma" version="1.0">
            <emma:interpretation id="{EE21629B-DDFA-46C2-94CB-018785B08D9A}" emma:medium="tactile" emma:mode="ink">
              <msink:context xmlns:msink="http://schemas.microsoft.com/ink/2010/main" type="line" rotatedBoundingBox="1204,10837 11145,10264 11226,11670 1285,12243"/>
            </emma:interpretation>
          </emma:emma>
        </inkml:annotationXML>
        <inkml:traceGroup>
          <inkml:annotationXML>
            <emma:emma xmlns:emma="http://www.w3.org/2003/04/emma" version="1.0">
              <emma:interpretation id="{7DF1F922-30D2-4AF5-9CB2-C76A47D2353B}" emma:medium="tactile" emma:mode="ink">
                <msink:context xmlns:msink="http://schemas.microsoft.com/ink/2010/main" type="inkWord" rotatedBoundingBox="1204,10837 5262,10604 5343,12009 1285,12243"/>
              </emma:interpretation>
              <emma:one-of disjunction-type="recognition" id="oneOf2">
                <emma:interpretation id="interp6" emma:lang="" emma:confidence="1">
                  <emma:literal/>
                </emma:interpretation>
              </emma:one-of>
            </emma:emma>
          </inkml:annotationXML>
          <inkml:trace contextRef="#ctx0" brushRef="#br0" timeOffset="7839.28">-197 2604 510 0,'0'0'51'0,"0"0"-9"0,0 0-8 15,0 0-5-15,0 0-4 0,0 0-3 16,0 0-2-16,0 0-2 0,0 0-3 16,0 0 0-16,-10-39-3 0,4 30-3 0,-7 1-1 15,-5-5-3-15,-4 3-2 0,-5-3 2 16,0 1-2-16,-3 3 0 0,3 1 1 16,4 1-1-16,0 3 0 15,-3 2-1-15,2 2 0 0,-11 0 1 0,4 0-5 16,-1 0 3-16,5 6 0 0,4 5 0 15,2 2 1-15,4-5-2 0,1 2 0 16,0 3-1-16,6-5 3 0,-3 5-2 16,5-5 0-16,2-3 0 0,2 7 0 15,4-5 1-15,0 5 0 0,0 3 3 0,0-5 0 16,10 7 1-16,3-4 0 0,4 4 0 16,1-5 0-16,-3-3-1 15,6-3 0-15,2-4 0 0,7-2 0 0,6 0-1 16,0 0-1-16,-4-6 0 0,3-5 0 15,-4-3 0-15,-2-1-1 0,2 0 0 16,-3-2 0-16,-3-2 0 0,3 3 0 16,-7-3-1-16,-2-3 0 0,-1 1 0 15,-5-1-5-15,-3 3 5 0,-3-2-5 16,-1 0 5-16,-3 4 0 0,-2-7 0 0,4 10 1 16,-5-5-2-16,5-4 1 0,-2 6-1 15,1-6 0-15,-2 8 1 0,1 1 0 16,1-3 0-16,-4 0 0 0,2 0-1 15,-2-1 0-15,0 1 0 0,0-2 1 16,0-1 0-16,0 4 0 0,0-1-1 16,-2 3 0-16,-2-1 1 0,1 8-1 15,3 0 1-15,0 7 1 0,-4-6-1 16,2 1 0-16,-1-1-1 0,2-1 1 16,1 7-1-16,-4-2 2 0,4 2-1 0,0 0 0 15,0-3 0-15,0 3-1 0,0-2 1 16,0 2 0-16,-5 0 0 0,5 0-1 15,0 0 1-15,0 0 0 0,0 0-1 16,0 0 1-16,0 0 0 0,0 0 0 16,0 2 0-16,0 7 0 0,0 5 1 0,5 10-1 15,-5-10 1-15,5 12-2 0,-2-1 2 16,1 2 0-16,2 8 1 16,1 2 1-16,-1-4 1 0,7 3-1 15,0-2 2-15,-3 2 3 0,7-1-3 0,-3-1 2 16,1-3-4-16,-2 1-1 0,1-2 0 15,-1-4-2-15,-9-7 1 0,5 0 0 16,-4-6 0-16,-2-7-1 0,-1 1 1 16,-2-7-3-16,0 0 1 0,0 0-1 15,2 1-1-15,-2 2-4 0,0-1-10 0,0-2-24 16,0 2-55-16,0-2-219 0,-4-4-23 16</inkml:trace>
          <inkml:trace contextRef="#ctx0" brushRef="#br0" timeOffset="8247.79">402 2201 607 0,'0'0'66'0,"0"0"-8"0,0 0-13 16,0 0-17-16,0 0-10 0,0 0-7 16,0 0-3-16,0 0-1 0,0 0 1 0,51 21 0 15,-33 13-1-15,-5 4-3 0,0 1-1 16,0 4 3-16,-3-1-5 16,-2-4 2-16,1 3-5 0,0-5-2 15,-4-9-5-15,0-3-25 0,-1-10-88 0,-4-8-195 16,1 3-22-16</inkml:trace>
          <inkml:trace contextRef="#ctx0" brushRef="#br0" timeOffset="9389.31">-1146 3095 291 0,'0'0'47'0,"0"0"-7"0,0 0-11 16,0 0 1-16,0 0-1 0,0 0 2 15,0 0 0-15,0 0-2 0,0 0 3 16,0 0 1-16,-17 3-1 0,17-3 0 16,0 0-6-16,-2 0-6 0,2 0-2 15,-2 0-2-15,2 0-2 0,-2 0 0 0,2 0-4 16,-3 0-2-16,3 0-1 0,-1 0-1 16,1 0-4-16,-3 0 0 0,3 0-1 15,0 0-4-15,0 0-1 16,0 0-7-16,-1 0-22 0,1 0-37 0,0 0-157 15,0 0-89-15</inkml:trace>
          <inkml:trace contextRef="#ctx0" brushRef="#br0" timeOffset="8918.93">-1342 1909 493 0,'0'0'65'0,"0"0"-6"0,0 0-12 16,0 0-12-16,0 0-8 0,0 0-14 15,0 0-6-15,0 0-4 0,0 0 0 16,-1-35 0-16,9 46 3 0,2 9 2 16,7 15-1-16,-2 7 4 0,-2 7-1 15,-1 8 1-15,3 5 0 0,-5 2-1 0,3 1-3 16,-5-2 0-16,2 0 1 0,-3-2-4 16,-1-5 3-16,3-2-4 0,-4-6-3 15,0-4 1-15,-1-4-2 16,0-11 1-16,-4-1-2 0,0-11 2 0,0-1-3 15,0 1-2-15,0-11-9 0,0 3-18 16,0-9-30-16,0 0-54 0,0 0-188 16,-1 0-1-16</inkml:trace>
          <inkml:trace contextRef="#ctx0" brushRef="#br0" timeOffset="10806.24">-1289 2695 465 0,'0'0'73'0,"0"0"-17"0,0 0-19 16,0 0-8-16,0 0-4 0,0 0-6 0,0 0 0 15,0 0-4-15,0 0-3 0,0 0 0 16,-9-16-4-16,9 16-1 16,3 0 1-16,-1 0 2 0,6 10-1 15,1 9 1-15,-1 8-1 0,-2 0 0 0,3 5-2 16,-4 1 1-16,4 5-2 0,-2 0 1 15,-1 4-3-15,2-4 0 0,-2 0-2 16,1-4-2-16,-2-9 1 0,-4-2 1 16,3-6-1-16,1-3 1 0,-5 3-1 15,0-10 0-15,4 1 0 0,-4-8 0 0,0 0 0 16,0 0 1-16,0 1 0 0,1 2-1 16,-1-1 1-16,0 0-2 0,0 0 3 15,0 0-3-15,0 1 2 16,0-2-1-16,3 2-1 0,-3-1 2 0,2 0-1 15,1 0 0-15,2 2 0 0,2 0-2 16,8 0 2-16,3 3 0 0,8-6 0 16,6 2 0-16,1-3-1 0,5 0-1 15,4 0 1-15,2-9 0 0,6 1 2 16,4-2-1-16,4 1 0 0,0 1-1 0,5 0 0 16,0-1 0-16,-1 1-1 0,-2 1 2 15,2 3-1-15,-2-1 0 0,1 4 0 16,-2 1-1-16,4-2 0 0,0 2 0 15,3-1 1-15,-2-3-1 0,3 1 1 16,1-2 0-16,3-4 0 0,2 1-1 16,3 0 1-16,0 0 0 0,-5-1-1 15,5 1 0-15,-7 2 1 0,-3-1-1 16,-6 3 1-16,-3-2 0 0,-4 1 0 16,-7 1 0-16,-2 0 0 0,-15 2 1 0,-3 1-1 15,-8-2 1-15,-9 3-1 0,8-2 0 16,-9 2 1-16,1 0-1 0,-3 0-1 15,-6 0 2-15,8-2-1 0,1 2 0 16,0 0 0-16,-4 0 2 0,-5 0-1 16,0 0 0-16,0-3 0 0,5 3 0 0,0-3 1 15,2 1-1-15,-1-3 1 0,3-3-1 16,-1-2 0-16,2-8-1 16,2-5 2-16,-6-2-1 0,-1 8 0 15,0-7 1-15,-3-4-1 0,-2-4-1 0,0-10 1 16,0-3-1-16,0 2 0 0,-2-5-1 15,-3-5 1-15,0-2-1 0,-1-4-4 16,1 0 3-16,1 1-2 0,0 5 3 16,1 7 0-16,3 13 1 0,0 3 1 15,0 3 0-15,0 7 2 0,0-4-2 0,0 6 0 16,0 2 0-16,0 1 0 0,0-4-1 16,0 2 2-16,0-4-2 0,0-5 0 15,0 6-1-15,0-8 0 0,0 11 0 16,0 9 2-16,0-8-2 0,0 9 1 15,0-1 0-15,0 2-1 0,0 6 1 16,-4-7 1-16,2 1 0 0,-2 0 0 16,4 1-1-16,-4 0-2 0,-1-1 1 15,5-1 1-15,-5-2-1 0,0 5 2 16,-6-4-3-16,1-1 1 0,9 5-1 0,-12-2 1 16,5 4 1-16,-6-3 0 0,1 1 0 15,-5 0 0-15,5 0 0 0,-6 1 0 16,5-3-1-16,-3 2 1 0,-6 0-1 15,9 0 1-15,-12-2-1 0,4-1 1 16,-1 1 0-16,1-1-1 0,-1 1 0 16,-3 2-1-16,7 4 2 0,-8-2 0 15,4 0-1-15,6 2 3 0,-10 0-2 16,10 0 0-16,-6 0 1 0,-4 0 0 16,12 0-1-16,-15 0 1 0,2 0-1 0,-3 0 1 15,-9 0-1-15,3 0-1 0,-1 2 1 16,0 4 1-16,-6-1-1 0,4 2 0 15,-6 0 0-15,0 0-2 0,-1-1 2 16,1 0 0-16,5-1 1 0,-2 2 0 16,3-6 0-16,3 1-1 0,-3 0 1 0,7-2 0 15,-3 0 0-15,-3 0 1 0,2 0-2 16,-7 0 2-16,2 0-1 16,-7 0 0-16,-1 0 0 0,-7 0 0 15,4 0 0-15,-5 0 1 0,-5 4-1 0,-5 0 0 16,-3 5 1-16,-2 0-2 0,-7-2 0 15,-1 4 0-15,-4 2 0 0,-1-3-3 16,-7 3 1-16,1-1-2 0,-5 1-6 16,1 0-27-16,3-1-84 0,7-2-196 15,6-3-31-15</inkml:trace>
          <inkml:trace contextRef="#ctx0" brushRef="#br0" timeOffset="14419.42">1310 2481 259 0,'0'0'68'15,"0"0"-12"-15,0 0-10 0,0 0-9 16,0 0 0-16,0 0 0 0,0 0-1 15,0 0-1-15,0 0 0 0,-19 6-1 16,19-6-1-16,-3 0-5 0,2 2-3 16,-2-2-6-16,3 0-3 0,-1 2-5 0,1-2-3 15,-3 2-3-15,3-2-2 0,0 0 2 16,0 2 2-16,0-2 4 0,3 0 0 16,15 0 0-16,14-8-6 15,8-5 4-15,4-5-5 0,5-2 6 0,5-5 0 16,9 0 0-16,4-4 1 0,5 0-2 15,-1 1 0-15,-6 1-4 0,-6 6 1 16,-15 2-2-16,-4 3-1 0,-17 8 0 16,-9 3-1-16,-7 2-1 0,-7 3-1 15,0-1 0-15,0 1 0 0,2 0 0 0,1 0 0 16,-2 0 0-16,2-3-1 0,-2 3 1 16,-1 0-3-16,3 0 2 0,-3 0 1 15,0 0-2-15,2 0 0 16,-2-2-3-16,0 2-5 0,0 0-4 0,0 0-6 15,0-2-9-15,0 2-11 0,4 0-17 16,-4-2-23-16,0 2-53 0,4-7-137 16,6-4-23-16</inkml:trace>
          <inkml:trace contextRef="#ctx0" brushRef="#br0" timeOffset="14919.06">2005 1992 345 0,'0'0'75'0,"0"0"-14"0,0 0-10 15,0 0-6-15,0 0-2 0,0 0-3 0,0 0-2 16,0 0-7-16,0 0-7 0,-30 0-4 15,29-3-4-15,-2 3-6 0,3 0-1 16,-1 0-3-16,1 0 1 0,0 0 2 16,14 10 3-16,12 5-1 0,6 4-2 15,3 0 1-15,2 1-2 0,-1 1-2 0,0-4 2 16,-5 3-3-16,-4-4-2 0,-5-3 0 16,-8-2-3-16,-5-3 2 0,-5-4-2 15,2 1 0-15,-6 1 1 16,0 9 0-16,-10 6 0 0,-3 6 0 0,-6-4-1 15,1 0-2-15,-4 0-4 0,3 1-8 16,1-4-25-16,5-5-63 0,4-6-210 16,5 5-29-16</inkml:trace>
        </inkml:traceGroup>
        <inkml:traceGroup>
          <inkml:annotationXML>
            <emma:emma xmlns:emma="http://www.w3.org/2003/04/emma" version="1.0">
              <emma:interpretation id="{6B97CA21-89E2-4DD5-A796-831A42EC658C}" emma:medium="tactile" emma:mode="ink">
                <msink:context xmlns:msink="http://schemas.microsoft.com/ink/2010/main" type="inkWord" rotatedBoundingBox="6192,10619 8831,10467 8897,11612 6258,11764"/>
              </emma:interpretation>
              <emma:one-of disjunction-type="recognition" id="oneOf3">
                <emma:interpretation id="interp7" emma:lang="" emma:confidence="1">
                  <emma:literal/>
                </emma:interpretation>
              </emma:one-of>
            </emma:emma>
          </inkml:annotationXML>
          <inkml:trace contextRef="#ctx0" brushRef="#br0" timeOffset="16478.42">3787 2018 556 0,'0'0'65'0,"0"0"-14"0,0 0-7 0,0 0-10 16,0 0-7-16,0 0-5 0,0 0-7 15,0 0-3-15,0 0-2 0,-9 5-2 16,9-5 1-16,0 0 0 0,0 2 0 15,0-2 2-15,0 0-2 0,0 0 1 16,0 0-4-16,0 0-1 0,0 0-1 16,5-13-2-16,5-6-1 0,3-4 0 15,1 2-1-15,3 2 1 0,-3-2 0 16,2 0-2-16,-4-2 2 0,3-1-1 16,-5-1 0-16,3 0 2 0,-7 5-2 0,3 0 0 15,-5 9 0-15,-4 1 0 0,6-3 1 16,-4 8-1-16,0-2 0 0,1 3-1 15,-3 4 1-15,0-2 0 0,0 2 0 16,1-3 1-16,2 2-1 0,1-6 0 16,1 1 0-16,-1 0-1 0,-3 2 1 0,-1 4 0 15,0-3 0-15,0 3 1 0,5-2 0 16,-5 2 0-16,0-2-1 16,4 2 0-16,-4-2 0 0,1 2 1 15,-1-2-2-15,3 2 2 0,-3-2 0 0,2 2-2 16,-2-2 2-16,2 2 0 0,-2 0-1 15,0 0 2-15,2 0-1 0,-2 0 0 16,0 0-1-16,3 0 0 0,-3 0-1 16,0 0 1-16,1 0 0 0,2 0 0 15,1 2 1-15,2 8-1 0,4 7-1 0,2 2 1 16,2 6 1-16,-4 3-1 0,3 3 1 16,-5 7 0-16,5 2 2 0,-4 9-1 15,-3 0 2-15,4 4-2 16,-3 0 1-16,-3-2 1 0,2-5-1 0,-2-3-1 15,0-7 0-15,2-10-2 0,-2-12 1 16,-1 1-1-16,-1-9 1 0,0 1-1 16,0-1 1-16,-2-6-1 0,0 0-1 15,0 0 0-15,0 2-1 0,3-2 1 16,-3 0-3-16,0 2-6 0,1-2-10 0,-1 0-19 16,0-4-37-16,3-15-114 0,3-9-139 15</inkml:trace>
          <inkml:trace contextRef="#ctx0" brushRef="#br0" timeOffset="16739.41">3999 2231 665 0,'0'0'43'0,"0"0"3"0,0 0-13 15,0 0-13-15,0 0-12 0,0 0-6 16,120-5-3-16,-87-5-3 16,-2 2-3-16,-9 0-11 0,-4 3-17 15,4 3-30-15,-5 2-65 0,6 0-161 0</inkml:trace>
          <inkml:trace contextRef="#ctx0" brushRef="#br0" timeOffset="16942.28">4524 2254 617 0,'0'0'22'0,"0"0"5"0,0 0 1 15,0 0-5-15,0 0-6 0,0 0-6 16,-6 136-1-16,-5-98-6 0,-3 0-2 16,1 0-6-16,0-3-5 0,7 2-17 15,0-13-81-15,3 0-181 0,3-10-19 16</inkml:trace>
          <inkml:trace contextRef="#ctx0" brushRef="#br0" timeOffset="17570.66">4835 1905 609 0,'0'0'58'0,"0"0"-10"0,0 0-12 16,0 0-8-16,0 0-1 0,128-78-7 15,-90 71-5-15,-11 3-6 0,-2 4-5 16,-3 0-2-16,-8 13-2 0,3 8 0 0,-11 7 0 16,-6 7 2-16,-1 6-2 0,-12 2 2 15,-4 3-2-15,0-1 2 0,2-3-1 16,2-4 0-16,5-13 0 0,6-1 0 15,-2-8 0-15,4-2 2 0,6 3-1 16,2-7 0-16,9 1-1 0,5-6-2 16,5-5 1-16,6 0-3 0,6 0-5 15,-4-7-15-15,3-6-42 0,-3-1-96 16,-3-6-158-16</inkml:trace>
          <inkml:trace contextRef="#ctx0" brushRef="#br0" timeOffset="17780.14">5547 1638 660 0,'0'0'35'0,"0"0"8"0,112 65-1 16,-68-28-9-16,-2 6-9 16,-2 7-9-16,-7 9-4 0,-8 6-3 15,-6 5 0-15,-10 2-2 0,-9 0 0 0,0-2-4 16,-15 0 0-16,-8-4 0 0,-15-4-6 15,-18-1-13-15,-14-6-59 0,-10-6-237 16,-2-4-31-16</inkml:trace>
          <inkml:trace contextRef="#ctx0" brushRef="#br0" timeOffset="15626.15">3375 1623 467 0,'0'0'62'0,"0"0"-15"15,0 0-14-15,0 0-10 0,0 0-4 16,0 0 0-16,0 0 0 0,0 0 2 16,-99 118-1-16,78-57 1 0,5 8-2 15,4 8 0-15,8 0-5 0,4-1-3 16,4-6-5-16,14-5 0 0,9-7-5 16,4-9 0-16,9-6 3 0,5-7-6 0,3-6 2 15,0-14-12-15,0-8-32 0,1-8-84 16,-3-4-178-16,-2-15-18 0</inkml:trace>
        </inkml:traceGroup>
        <inkml:traceGroup>
          <inkml:annotationXML>
            <emma:emma xmlns:emma="http://www.w3.org/2003/04/emma" version="1.0">
              <emma:interpretation id="{12901B12-B03A-46D0-A76E-30BBC72DBCE3}" emma:medium="tactile" emma:mode="ink">
                <msink:context xmlns:msink="http://schemas.microsoft.com/ink/2010/main" type="inkWord" rotatedBoundingBox="9372,10821 11171,10717 11221,11579 9422,11683"/>
              </emma:interpretation>
            </emma:emma>
          </inkml:annotationXML>
          <inkml:trace contextRef="#ctx0" brushRef="#br0" timeOffset="20007.19">7240 1882 609 0,'0'0'58'15,"0"0"-11"-15,0 0-15 0,0 0-14 16,0 0-3-16,0 0-4 0,0 0 0 16,0 0 0-16,49 121-1 0,-41-69-1 15,-2-3 0-15,-2 2-4 0,4-2 0 16,-4-4-2-16,-3-3-1 0,5-4-1 0,-3-12 1 16,-3-1 0-16,1-11-6 0,-1-5 4 15,0-1-15-15,0-8-29 0,0 0-44 16,0 0-138-16,0 0-95 15</inkml:trace>
          <inkml:trace contextRef="#ctx0" brushRef="#br0" timeOffset="20294.54">7285 1863 600 0,'0'0'40'0,"0"0"3"0,0 0-4 15,156-80-6-15,-105 69-4 0,5 7-7 16,-6 4-8-16,-6 4-8 0,-11 13-1 16,-7 4-3-16,-13 6 2 15,-12 5-2-15,-1 6 1 0,-21 3-1 0,-8-2-1 16,-9 1-2-16,-5-3 0 0,-5 0-1 15,3-4-3-15,3-5-5 0,3-8-15 16,12-7-28-16,13-4-41 0,-3-9-123 16,11 0-88-16</inkml:trace>
          <inkml:trace contextRef="#ctx0" brushRef="#br0" timeOffset="20632.02">7378 2182 694 0,'0'0'50'0,"0"0"-9"0,0 0-10 16,0 0-9-16,0 0-2 15,0 0-7-15,0 0-2 0,144 82-4 16,-98-63 0-16,1 2-3 0,0-2 0 16,-2-2-2-16,-5 0-3 0,-4-3-4 0,-14-5-1 15,0-2-9-15,-8 7-24 0,-4-8-61 16,-1 2-193-16,-5-1-40 0</inkml:trace>
          <inkml:trace contextRef="#ctx0" brushRef="#br0" timeOffset="20844.06">8115 2187 827 0,'0'0'44'0,"0"0"-10"16,0 0-13-16,0 0-6 0,0 0-5 16,0 0-2-16,0 0-2 0,0 0-3 15,0 0-2-15,73 117-1 0,-61-81 2 0,-3 4-7 16,-3 4-16-16,-3 2-72 0,-3 1-239 16,-9-1-34-16</inkml:trace>
          <inkml:trace contextRef="#ctx0" brushRef="#br0" timeOffset="19503.73">6603 2353 669 0,'0'0'57'0,"0"0"-8"16,0 0-15-16,0 0-13 0,0 0-6 15,0 0-6-15,0 0-3 0,0 0-1 16,0 0 1-16,76 75-5 0,-76-47 4 0,-4 3-6 16,-12 0-1-16,-10 1-1 0,-4-1-6 15,-3 1-14-15,-7-4-36 0,5-1-73 16,-5-8-185-16,11-9-5 0</inkml:trace>
        </inkml:traceGroup>
      </inkml:traceGroup>
      <inkml:traceGroup>
        <inkml:annotationXML>
          <emma:emma xmlns:emma="http://www.w3.org/2003/04/emma" version="1.0">
            <emma:interpretation id="{A354D07E-73F8-473B-A5F7-E97273BDB55F}" emma:medium="tactile" emma:mode="ink">
              <msink:context xmlns:msink="http://schemas.microsoft.com/ink/2010/main" type="line" rotatedBoundingBox="4297,11474 11383,12424 11224,13607 4139,12657"/>
            </emma:interpretation>
          </emma:emma>
        </inkml:annotationXML>
        <inkml:traceGroup>
          <inkml:annotationXML>
            <emma:emma xmlns:emma="http://www.w3.org/2003/04/emma" version="1.0">
              <emma:interpretation id="{2C1C4406-37AD-4513-84DB-2CA25671D449}" emma:medium="tactile" emma:mode="ink">
                <msink:context xmlns:msink="http://schemas.microsoft.com/ink/2010/main" type="inkWord" rotatedBoundingBox="4256,11785 5862,12000 5779,12625 4172,12410"/>
              </emma:interpretation>
            </emma:emma>
          </inkml:annotationXML>
          <inkml:trace contextRef="#ctx0" brushRef="#br0" timeOffset="24231.57">1265 2811 239 0,'0'0'54'15,"0"0"2"-15,0 0 0 0,0 0-4 0,0 0-7 16,0 0-8-16,0 0-7 0,0 0-3 16,0 0-1-16,0 0-3 0,-4-8-3 15,3 5-6-15,1 3-4 16,0 0-3-16,0 0-3 0,0 0 0 0,0 0 1 15,0 0-1-15,0 0 2 0,0 0 3 16,0 0 1-16,0 0 1 0,0 0 1 16,4 0-1-16,6 4 0 0,3 3-1 15,-3-3-1-15,-2 0-3 0,7-2 0 16,-2 2-1-16,0 1 1 0,5 1-3 0,1 0 0 16,2 3 0-16,5-1-1 0,-6 1 0 15,6-1 0-15,-3 2 0 0,4 1 0 16,-1 2 0-16,-2-3 0 15,2 1-2-15,-3 0 1 0,-2-2-1 0,2 2 1 16,0-1 0-16,0 1 0 0,3-1 1 16,1 1 0-16,0-1 0 0,4 1 0 15,5-1 1-15,0 1 2 0,8 2-2 16,2-1 0-16,3 1 0 0,1 1-2 16,0 1 2-16,1 1 1 0,-5 2-1 0,-4-3 1 15,1 1-2-15,-6 0-1 0,-1-2 2 16,-5-2 0-16,1 1 0 0,-9-3 3 15,-2-1-3-15,-7-4-1 0,-1-1 0 16,0 2-2-16,-7-5 1 0,1 2 2 16,-7-3-3-16,0 0 1 0,0 0-1 0,1 0 0 15,-1 2 0-15,0-2-1 0,5 0-1 16,-5 0-5-16,0 0-5 16,0 0-14-16,0 0-26 0,0-8-44 15,0-7-163-15,0 0-66 0</inkml:trace>
          <inkml:trace contextRef="#ctx0" brushRef="#br0" timeOffset="24599.72">2503 3065 462 0,'0'0'71'0,"0"0"-6"15,0 0-23-15,0 0-17 0,0 0-7 16,0 0-1-16,0 0 2 0,0 0 2 0,0 0-2 16,0 0-1-16,-8-6-1 0,22 12-4 15,7 9 0-15,7 3-2 0,3 4-1 16,1-1 0-16,-2 0-3 0,1-1 1 15,-4 1-2-15,2 1-2 0,-3-1 1 16,-3 0-2-16,-9-7 0 0,-1 3-1 16,-5-6 1-16,-8 6 4 0,0 7-4 15,-21 1 4-15,-16 8-5 0,-16-4-1 16,-12-4-2-16,-6 2-4 0,5 1-15 16,3-3-61-16,13 0-232 0,8-10-35 0</inkml:trace>
        </inkml:traceGroup>
        <inkml:traceGroup>
          <inkml:annotationXML>
            <emma:emma xmlns:emma="http://www.w3.org/2003/04/emma" version="1.0">
              <emma:interpretation id="{708509C3-9FA0-47D1-9AF6-B3AABA3C290D}" emma:medium="tactile" emma:mode="ink">
                <msink:context xmlns:msink="http://schemas.microsoft.com/ink/2010/main" type="inkWord" rotatedBoundingBox="6844,11815 11383,12424 11224,13607 6685,12999"/>
              </emma:interpretation>
              <emma:one-of disjunction-type="recognition" id="oneOf4">
                <emma:interpretation id="interp8" emma:lang="" emma:confidence="1">
                  <emma:literal/>
                </emma:interpretation>
              </emma:one-of>
            </emma:emma>
          </inkml:annotationXML>
          <inkml:trace contextRef="#ctx0" brushRef="#br0" timeOffset="50719.41">4367 3488 430 0,'0'0'83'0,"0"0"-17"0,0 0-11 15,0 0-11-15,0 0-4 0,0 0-7 0,0 0-5 16,0 0-5-16,0 0-3 16,-22 1-6-16,21-1-3 0,-2 0-2 15,1 0-3-15,2 3 2 0,-2-3 1 16,2 0 0-16,-2 2 3 0,2-2-2 0,0 0-1 15,0 0-1-15,0 0-1 0,0 0-2 16,0 0 0-16,0-6-3 0,4-7 0 16,2 2-2-16,1-2 0 0,2-5 0 15,-8 5 1-15,9-10 0 0,-1 0-5 16,-1-1 3-16,1-7-3 0,4 6 4 0,-4 5 0 16,-4 3 0-16,4 6-1 0,-5 5 2 15,0-1-2-15,-4 7 2 0,0-6-1 16,2-1 0-16,1 1 0 15,-2 0 0-15,-1 6 0 0,0-3 1 0,0 3 0 16,0-2-1-16,3 1-2 0,-3-2 2 16,1 3-1-16,-1-2 2 0,0 2 1 15,3-2-1-15,-3 1 0 0,0-2 0 16,2 1-1-16,-2 0 2 0,0 0-1 16,3-1 0-16,-3 2-1 0,0-2 1 0,0 1-2 15,1 0 1-15,-1 2 0 0,0-2-1 16,0 2 1-16,4 0 0 0,-4 0-2 15,5 0 3-15,-1 6-2 0,0 11 2 16,2 4 0-16,1-1-1 0,-1 11 0 16,0-4 0-16,1 2 5 0,-3 3-4 15,2-1 5-15,-2 1-4 0,5-3-2 16,-1 1 1-16,-2-1 0 0,2-2 1 16,-3 3 0-16,3-2 0 0,-3-10-2 15,-1 3 1-15,0-6 0 0,-2 2-1 0,1-2 0 16,-2-1 0-16,2 1-1 0,-3-9 2 15,1 3-1-15,-1-9 0 0,0 0 1 16,0 0-1-16,0 2-1 0,0 0 1 16,0-2-2-16,0 0-2 0,0 0-3 15,0 0-9-15,0 0-8 0,0-4-13 0,0-5-18 16,-4 1-23-16,3-1-52 16,1 9-125-16,-5-8-47 0</inkml:trace>
          <inkml:trace contextRef="#ctx0" brushRef="#br0" timeOffset="50945.34">4368 3735 703 0,'0'0'42'0,"0"0"-2"0,0 0-8 0,0 0-19 16,0 0-7-16,107 5-5 0,-67-14-4 16,3-1-8-16,-5 0-17 0,-1-2-30 15,-3 4-63-15,-7-2-183 0,5 2-1 16</inkml:trace>
          <inkml:trace contextRef="#ctx0" brushRef="#br0" timeOffset="25826.18">3913 3095 301 0,'0'0'78'0,"0"0"-8"16,0 0-8-16,0 0-11 0,0 0-6 15,0 0-11-15,0 0-9 0,0 0-9 0,0 0-5 16,0 0 1-16,-23 9 4 0,-8 43 1 15,-1 6 4-15,6 7-4 0,8 3-1 16,5 1-5-16,13-4-6 0,4-2-2 16,18-4-1-16,9-6-3 0,11-10 0 15,8-2-3-15,7-10-7 0,2-8-32 16,2-6-99-16,-2-13-164 0</inkml:trace>
          <inkml:trace contextRef="#ctx0" brushRef="#br0" timeOffset="51115.06">5112 3641 697 0,'0'0'48'0,"0"0"-10"15,0 0-11-15,0 0-12 0,3 122-10 16,-29-72-2-16,-1 4-4 0,-13-3 0 16,4 2-5-16,-5-5-12 0,-4-6-30 15,5-2-64-15,-1-9-192 0,6-3-14 0</inkml:trace>
          <inkml:trace contextRef="#ctx0" brushRef="#br0" timeOffset="51895.66">5360 3441 234 0,'0'0'59'0,"0"0"-10"16,0 0-7-16,0 0-2 0,0 0-1 15,0 0-1-15,0 0-6 0,0 0-4 0,0 0-7 16,0 0 0-16,-10-11 3 0,5 10 0 15,5 1 3-15,-1-3-4 0,1 1-2 16,-3 0-4-16,3-7-5 16,0-3-2-16,4 0-4 0,9-3 7 0,2 5-4 15,-2 3 5-15,8 0-1 0,-11 5-3 16,9 2-2-16,2 0-5 0,-8 0 3 0,3 9-6 16,-8 2 4-16,-5 2-5 15,1 11 0-15,-4-3-1 0,0 3 0 16,-4-3 2-16,0-7-2 0,-3-1 0 0,1 2 0 15,6-9 0-15,0 7 0 0,0-8 2 16,4 8 0-16,11 2 0 0,2-5 2 16,10 6-1-16,-1-6 0 0,-2 1 0 15,2-1 0-15,-9-2 1 0,-1 1-1 16,-5-3-1-16,-7-2 1 0,-2 7-1 0,-2 3 1 16,-14 6 2-16,-9 5-3 0,-7-2 0 15,-3-1-2-15,1 0-1 0,5-1-5 16,6-6-13-16,3-2-29 15,5-8-60-15,8-2-195 0,-4 1-10 0</inkml:trace>
          <inkml:trace contextRef="#ctx0" brushRef="#br0" timeOffset="52136.77">5906 3257 736 0,'0'0'31'0,"0"0"2"15,0 0 0-15,121 96-12 0,-98-50-5 16,-6 6-9-16,-7 3-5 0,-6 6 1 16,-4 0-4-16,0 2 3 0,-9 0-6 15,1-4-2-15,-6-4-4 0,-4-9-8 0,-5-8-22 16,1-7-38-16,-8-9-162 0,11-8-84 15</inkml:trace>
          <inkml:trace contextRef="#ctx0" brushRef="#br0" timeOffset="52363.56">6619 3764 785 0,'0'0'15'0,"0"0"-3"16,0 0-2-16,0 0-6 0,-63 110-3 0,33-79-3 16,-7 6-3-16,-3-2-18 0,0 3-32 15,-5-2-107-15,10 2-153 16</inkml:trace>
          <inkml:trace contextRef="#ctx0" brushRef="#br0" timeOffset="55095.12">6890 3533 629 0,'0'0'55'16,"0"0"0"-16,121-104-21 0,-58 74-7 0,9 3-10 15,4 5 2-15,4 8-1 0,-3 5-1 16,-10 5-6-16,-8 4-4 0,-15 3-2 15,-9 7-2-15,-15 1 3 16,-12 7-5-16,-8 8 4 0,-17 5-4 0,-14 9 1 16,-11 0-2-16,-7 0-2 0,-5-2 0 15,-3 2-5-15,2-3 0 0,1 1-8 16,10-4-11-16,4-3-21 0,8-3-28 16,9-9-66-16,13-7-165 0</inkml:trace>
          <inkml:trace contextRef="#ctx0" brushRef="#br0" timeOffset="28132.36">7104 3721 809 0,'0'0'10'16,"0"0"0"-16,0 0-1 0,0 0-6 0,0 0-2 15,0 0-2-15,-26 138-3 0,-2-92-33 16,-11 1-103-16,-7-3-174 0,1-4-25 15</inkml:trace>
          <inkml:trace contextRef="#ctx0" brushRef="#br0" timeOffset="54815.36">7081 3565 382 0,'0'0'87'0,"0"0"-21"16,0 0-14-16,0 0-7 0,0 0-5 16,0 0-6-16,0 0-3 0,0 0-5 15,0 0-6-15,-21-59-3 0,21 57-4 0,0 2-3 16,0-2-2-16,-4 0-1 0,4 0-1 15,0 0 0-15,0 0 0 0,-2 2 0 16,2-2 0-16,0 2 0 0,0 0 1 16,0 0 0-16,0 0 2 0,2 14-1 15,6 9 0-15,2 9-2 0,2 2 0 16,-7 3-1-16,0 5-1 0,0 3-2 16,0 3 2-16,-1 4 0 0,0 2 1 15,-1-2 0-15,1-3-2 0,-4-5-3 16,0-5 3-16,0-9-3 0,0-5 1 0,0-9 1 15,0 0-2-15,-2-2-1 0,0-7 0 16,-1 1-2-16,3-8 0 0,-1 0-3 16,1 0-14-16,-3 0-20 0,-1 0-38 15,-5-15-108-15,-1-8-145 0</inkml:trace>
          <inkml:trace contextRef="#ctx0" brushRef="#br0" timeOffset="55336.07">7199 3752 807 0,'0'0'42'0,"0"0"-5"15,0 0-12-15,107 38-10 0,-57-19-7 16,7 4-4-16,-1 2-1 0,3 1 0 16,-2-4-2-16,2 4-3 0,-6-5-2 15,-5-2-7-15,-15-7-9 0,-6-4-24 16,-9-3-52-16,-13-5-220 0,13 0-28 0</inkml:trace>
          <inkml:trace contextRef="#ctx0" brushRef="#br0" timeOffset="55596.08">8209 3681 870 0,'0'0'30'0,"0"0"-2"0,0 0-9 16,0 0-9-16,53 124-7 0,-44-82-1 15,-4 8-3-15,0 5 1 0,-1 5-3 16,-4 0-3-16,0 3-14 0,0 1-38 16,-9-2-174-16,-5-3-113 0</inkml:trace>
        </inkml:traceGroup>
      </inkml:traceGroup>
    </inkml:traceGroup>
    <inkml:traceGroup>
      <inkml:annotationXML>
        <emma:emma xmlns:emma="http://www.w3.org/2003/04/emma" version="1.0">
          <emma:interpretation id="{2F322E09-0554-4A4E-BB09-04D19CF428CB}" emma:medium="tactile" emma:mode="ink">
            <msink:context xmlns:msink="http://schemas.microsoft.com/ink/2010/main" type="paragraph" rotatedBoundingBox="1557,14124 11738,13716 11799,15238 1618,15645" alignmentLevel="1"/>
          </emma:interpretation>
        </emma:emma>
      </inkml:annotationXML>
      <inkml:traceGroup>
        <inkml:annotationXML>
          <emma:emma xmlns:emma="http://www.w3.org/2003/04/emma" version="1.0">
            <emma:interpretation id="{9A799E0C-BCDE-420D-BA66-B2E2690AFEC2}" emma:medium="tactile" emma:mode="ink">
              <msink:context xmlns:msink="http://schemas.microsoft.com/ink/2010/main" type="line" rotatedBoundingBox="1557,14124 11738,13716 11799,15238 1618,15645"/>
            </emma:interpretation>
          </emma:emma>
        </inkml:annotationXML>
        <inkml:traceGroup>
          <inkml:annotationXML>
            <emma:emma xmlns:emma="http://www.w3.org/2003/04/emma" version="1.0">
              <emma:interpretation id="{2D97E2F0-A905-4DCE-8950-6168BD6EA3D3}" emma:medium="tactile" emma:mode="ink">
                <msink:context xmlns:msink="http://schemas.microsoft.com/ink/2010/main" type="inkWord" rotatedBoundingBox="1558,14150 5353,13998 5413,15493 1618,15645"/>
              </emma:interpretation>
              <emma:one-of disjunction-type="recognition" id="oneOf5">
                <emma:interpretation id="interp9" emma:lang="" emma:confidence="1">
                  <emma:literal/>
                </emma:interpretation>
              </emma:one-of>
            </emma:emma>
          </inkml:annotationXML>
          <inkml:trace contextRef="#ctx0" brushRef="#br0" timeOffset="62943.03">978 5879 154 0,'0'0'36'0,"0"0"3"0,0 0-3 16,0 0 4-16,0 0 6 0,0 0 3 15,0 0 0-15,0 0-3 0,0 0-5 16,0 0-8-16,-46-18-7 0,43 18-6 16,2-3-2-16,-2 3-3 0,1 0-2 15,0 0 0-15,0-2-1 0,-2 2 0 16,4 0 1-16,-4-1 2 0,4 1 0 16,0 0 3-16,0-3-1 0,-5 3-1 15,5 0-3-15,0-3-3 0,0 3-2 16,0-5-1-16,17-4 0 0,6-6-1 0,9-2 0 15,9-3-1-15,6-4 0 0,9-3 0 16,12-5 0-16,10-1 2 0,8-3 3 16,9 1 1-16,5-3 1 0,6 2-2 15,-2 0-2-15,-5 5-2 0,-5 1-1 16,-14 5-2-16,-7 4 0 0,-15 4-1 0,-13 4-2 16,-14 5 1-16,-14 4 0 0,-12 2 1 15,-5 2-1-15,0-3 0 0,0 3 0 16,0 0-2-16,0 0 0 15,0 0 1-15,0 0-2 0,-8 0 0 0,-9 0-1 16,2 0-4-16,7 0-5 0,-7 0-7 16,7 0-10-16,2 0-17 0,-1 3-29 15,7-3-69-15,-6 0-169 0,-2 0 14 16</inkml:trace>
          <inkml:trace contextRef="#ctx0" brushRef="#br0" timeOffset="61766.19">-1419 5164 609 0,'0'0'29'15,"0"0"-7"-15,0 0-10 0,0 0-4 16,0 0-3-16,0 0 8 0,-9 125-1 16,9-69 0-16,0 6 1 0,4 4 0 0,6 13-1 15,-1 3-3-15,0 4 0 0,-5 0-4 16,6-2 1-16,-3-2 2 0,-1-7-4 15,1-5 3-15,-6-6-3 16,4-4-3-16,-1-6 1 0,0-5-1 0,-2-4-3 16,1-2 3-16,1-4 0 0,0-2 0 15,0-4 1-15,-2-7-1 0,2-3 0 16,-4-9 1-16,4-1 1 0,1-1-1 16,-4-5 3-16,2-1-2 0,-3-6 0 15,4 2 1-15,2 0-3 0,7 1 1 0,13-2 1 16,-2-1-2-16,7 0 0 0,1 0 0 15,2 0-4-15,2-6 3 0,1 2-1 16,8-3 1-16,5 2 2 0,4-4-2 16,12 1-2-16,6-1 1 0,5-1 1 15,13-3 0-15,7 2 2 0,8-1-2 0,6-1 0 16,7 3 1-16,-1-3-2 16,2 2 2-16,-9 3-3 0,-8 2 3 15,-8 2-1-15,-12 2 0 0,-11 2 1 16,-8 0-1-16,-10 2 0 0,-7 4-1 0,-6 2 2 15,-9 1-1-15,1-1 1 0,-11-1-1 16,-2-1 0-16,-2-2 0 0,-11-2-2 16,3 0 2-16,-9-2 1 0,0 0 1 15,0 0 4-15,0 0-3 0,4 0 1 16,-3 0 0-16,2 0-2 0,-3 0-1 0,2 0 1 16,-2-8-2-16,0-7 1 0,0-8-1 15,0-6 0-15,-6 1 0 0,-3 1 1 16,5-2-1-16,-2-1 0 15,2 1 0-15,0-5-3 0,1-2 3 0,3-5-1 16,0-3-5-16,0-8 5 0,4-3-5 16,5-8 0-16,4-6 3 0,1-7-3 15,-1-3 1-15,4-1 0 0,-4 9 3 16,-3 6-1-16,3 12 4 0,-8 11 0 16,0 13 1-16,-2 4 1 0,-3 10-1 0,0-2 0 15,0 0 1-15,0 0-1 0,0 1 0 16,-5-1-1-16,-2-4-1 0,3 6 1 15,-6-5-5-15,6 9 5 0,-1 4-4 16,1-3 5-16,0 5 5 0,-1 2-4 16,-5-6 0-16,2 5-2 0,-2-5-4 15,-12-2 5-15,9 6-2 0,-10-1 1 16,2-1 0-16,5 5-1 0,-10-5 1 16,14 5 0-16,-7-1-1 0,-8 0 0 15,0 2-1-15,-9-3 1 0,0 3 0 0,6-1 0 16,-1 0 0-16,-2-1 1 0,-2 3-1 15,-2-1 0-15,1-2 1 0,-1 1-1 16,-3 0 0-16,-3 0 1 0,2 2-1 16,-5-2 0-16,-1 2 1 0,-4-3-1 15,1 1 0-15,-3 2 0 0,-2 0 1 0,-7 0 0 16,-1 0-1-16,-8 7 1 16,-2 2-1-16,-8-1 1 0,-3 0-2 15,-2 0 1-15,5 3-1 0,-8-2-1 16,4 1-1-16,-2 0-5 0,-6-1-21 0,-1 0-57 15,-1-6-217-15,2 2-30 0</inkml:trace>
          <inkml:trace contextRef="#ctx0" brushRef="#br0" timeOffset="60182.19">-292 5894 467 0,'0'0'56'0,"0"0"-14"16,0 0-9-16,0 0-2 0,0 0 0 15,-108-36 0-15,86 33-3 0,-1-4-4 16,-4 0-5-16,4 3-3 0,-3 0-2 0,2-1-7 15,-2 1 0-15,-9 4-2 0,3 0-1 16,1 0 0-16,-5 0-1 0,4 9 0 16,-1 6 0-16,-1 2 0 0,3 5 0 15,-1 2 0-15,5 2-2 0,8-1 2 16,-2-1-3-16,8 1 0 0,3-5 1 0,6-2-2 16,4 2 2-16,0-2 3 0,13 4 6 15,5-6-2-15,8-1 5 0,5-7-6 16,5-6 0-16,1-2-2 15,5-2-6-15,1-8 4 0,-6-3-7 0,-1-2 5 16,-5 1 0-16,-1-3-1 0,-5 1 0 16,-4-3 1-16,1-1-2 0,-8-3 1 15,3-2-1-15,-7 0-2 0,4-1 2 16,-5 0-1-16,0 0 2 0,-1-2 0 16,-2-1 0-16,-2 0-1 0,0-3 1 0,1-2 0 15,-2 1 1-15,-2 0 1 0,-1-4-2 16,4 4 0-16,-4 0 0 0,5 7-3 15,-5 1 4-15,0 6 1 16,0 0-2-16,0 0 0 0,0 4 2 0,0-2-2 16,0 12 1-16,0-2 0 0,0 7-2 15,-5-2 1-15,5 2-1 0,0 0 0 16,-5 0 0-16,-4 3 1 0,0 15 0 16,-3 5 1-16,10 4 2 0,2 5 2 15,0 6 3-15,2 6 1 0,6 2-2 0,1 7 0 16,1-1-3-16,-2 1-1 0,5-3-2 15,-3-1 0-15,-1-4-3 0,5-7 1 16,-1-1-6-16,-4-15-4 0,3-1-13 16,-3-6-22-16,-5-8-38 0,6-2-116 15,-4-2-120-15</inkml:trace>
          <inkml:trace contextRef="#ctx0" brushRef="#br0" timeOffset="60523.22">-15 5631 747 0,'0'0'30'15,"0"0"7"-15,0 0-4 0,136-13-18 0,-96 17-9 16,-9 13-5-16,-5 7 0 0,-8 7-1 16,-5 7 4-16,-13 6-2 0,0 7 0 15,-21 1 0-15,-9 0-2 0,-3-3 2 16,1-7 1-16,5-4-2 0,6-13 4 16,12-9 1-16,9-3-3 0,0 0 7 0,13 0-4 15,14-3-2-15,13-10 0 16,13-2-12-16,6-16-1 0,5-3-16 0,4-1-24 15,-3-2-65-15,0 0-206 0,-12-4-13 16</inkml:trace>
          <inkml:trace contextRef="#ctx0" brushRef="#br0" timeOffset="63275.17">1952 5147 516 0,'0'0'62'0,"0"0"1"15,0 0-17-15,0 0-7 0,0 0 0 16,0 0-7-16,0 0 0 0,0 0-10 16,0 0-6-16,68 112 0 0,-33-97-3 15,5-2-1-15,5-1-3 0,-1-3-1 0,-2-1-3 16,-1 1 1-16,-6-3-4 16,-8 1 1-16,-9 2-1 0,-5 4-2 15,-3 4 1-15,-7 7 1 0,-3 11-2 16,-4 5 1-16,-15 4-3 0,-11 4-3 0,-3 2-8 15,-3 1-26-15,-4 0-184 0,-3-8-119 16</inkml:trace>
        </inkml:traceGroup>
        <inkml:traceGroup>
          <inkml:annotationXML>
            <emma:emma xmlns:emma="http://www.w3.org/2003/04/emma" version="1.0">
              <emma:interpretation id="{DE46F044-F8E0-4F7B-8D7B-86D37BD99B67}" emma:medium="tactile" emma:mode="ink">
                <msink:context xmlns:msink="http://schemas.microsoft.com/ink/2010/main" type="inkWord" rotatedBoundingBox="6334,13933 9272,13815 9325,15142 6387,15259"/>
              </emma:interpretation>
              <emma:one-of disjunction-type="recognition" id="oneOf6">
                <emma:interpretation id="interp10" emma:lang="" emma:confidence="1">
                  <emma:literal/>
                </emma:interpretation>
              </emma:one-of>
            </emma:emma>
          </inkml:annotationXML>
          <inkml:trace contextRef="#ctx0" brushRef="#br0" timeOffset="66934.77">4213 5436 575 0,'0'0'65'0,"0"0"-22"15,0 0-11-15,0 0-10 0,0 0-2 0,0 0-2 16,0 0-1-16,0 0-3 0,0 0-4 15,0 0 0-15,-12-8-3 0,12 8 0 16,0-3-2-16,0 1-2 0,0-4-1 16,4-7 0-16,4 0-1 0,2-5 0 15,-1-1 1-15,5-4 0 0,-1-9-2 0,0-1-3 16,0-2 3-16,-4 2-4 16,-4-1 5-16,5 3 0 0,-3 11-1 15,-1-2 3-15,-2 9-1 0,5 1 0 16,-3-1 1-16,-3 7 0 0,1 3 2 0,-4 3 0 15,0-4-1-15,0 4 0 0,1-1-2 16,2-1 0-16,-1 2-2 0,1-3 0 16,-2 3 1-16,3 0 1 0,6 17-1 15,2 9 3-15,-2 10 1 0,7 2 6 16,-4 3-4-16,1 1 5 0,0 2-5 0,-1-1-3 16,0-2 1-16,-3-2-4 0,-1-1 1 15,-3-1-1-15,-2-5 0 0,0-8-1 16,-1 0 1-16,-2-12-2 15,-1-6 1-15,3 9-1 0,-1-8-1 0,1-2-1 16,-2 4-5-16,-1-9-10 0,0 0-8 16,0 0-22-16,0 0-34 0,0 2-80 15,4-2-155-15</inkml:trace>
          <inkml:trace contextRef="#ctx0" brushRef="#br0" timeOffset="67175.5">4299 5608 722 0,'0'0'32'16,"0"0"3"-16,0 0-9 0,0 0-16 15,0 0-9-15,125-7-2 0,-88 6-6 16,3-6-6-16,-4 1-23 0,-3 2-34 16,-3-5-151-16,-3 3-90 0</inkml:trace>
          <inkml:trace contextRef="#ctx0" brushRef="#br0" timeOffset="67339.24">4950 5694 698 0,'0'0'48'0,"0"0"-13"16,-27 130-11-16,6-77-12 0,-2 1-7 15,-4-3-5-15,0 0-4 0,-5-1-2 16,6-6-20-16,-5-4-29 0,6-8-93 0,4-9-161 16</inkml:trace>
          <inkml:trace contextRef="#ctx0" brushRef="#br0" timeOffset="67794.9">5417 5312 690 0,'0'0'53'16,"0"0"0"-16,0 0-11 0,0 0-18 16,126-46-13-16,-107 46-4 0,-2 1-3 15,0 12 0-15,-7 7-1 0,-6 5-2 0,-4 10-1 16,-1 6 3-16,-11 4 0 16,-2 3 2-16,0 3 0 0,1-5-1 15,0-3 0-15,11-6-1 0,2-1-2 16,0-7 0-16,11-3-1 0,6-9 0 0,6-7-1 15,5-6-3-15,8-4-6 0,4-10-9 16,4-11-19-16,2-7-34 0,-1-8-83 16,-1-3-162-16</inkml:trace>
          <inkml:trace contextRef="#ctx0" brushRef="#br0" timeOffset="67962.58">6112 5048 698 0,'0'0'53'15,"0"0"-3"-15,118 121-6 0,-87-65-17 0,-8 10-5 16,-10 3-12-16,-9 5-6 0,-4 3-1 16,-14 3-4-16,-12 2 2 0,-7-4-1 15,-7-2 0-15,-4-4-7 0,-9-9-6 16,-11-7-31-16,-11-5-69 0,-8-10-202 16,-4-5-25-16</inkml:trace>
          <inkml:trace contextRef="#ctx0" brushRef="#br0" timeOffset="66124.07">3694 4933 373 0,'0'0'64'0,"0"0"-26"0,0 0-10 0,0 0-1 16,0 0 4-16,-135 63 4 0,90-11 0 15,0 13-1-15,5 6-5 0,4 4-1 16,14 4-5-16,12 4-5 0,10-3-1 16,22-2-7-16,20-7-4 0,17-6-9 15,11-8-12-15,3-9-29 0,7-7-76 0,-4-12-180 16,-3-8-11-16</inkml:trace>
        </inkml:traceGroup>
        <inkml:traceGroup>
          <inkml:annotationXML>
            <emma:emma xmlns:emma="http://www.w3.org/2003/04/emma" version="1.0">
              <emma:interpretation id="{2B9AAC51-2EB3-4221-BDA7-A41C491B57B9}" emma:medium="tactile" emma:mode="ink">
                <msink:context xmlns:msink="http://schemas.microsoft.com/ink/2010/main" type="inkWord" rotatedBoundingBox="10325,14090 11751,14033 11797,15180 10371,15237"/>
              </emma:interpretation>
              <emma:one-of disjunction-type="recognition" id="oneOf7">
                <emma:interpretation id="interp11" emma:lang="" emma:confidence="0">
                  <emma:literal>-2</emma:literal>
                </emma:interpretation>
                <emma:interpretation id="interp12" emma:lang="" emma:confidence="0">
                  <emma:literal>` z</emma:literal>
                </emma:interpretation>
                <emma:interpretation id="interp13" emma:lang="" emma:confidence="0">
                  <emma:literal>\ z</emma:literal>
                </emma:interpretation>
                <emma:interpretation id="interp14" emma:lang="" emma:confidence="0">
                  <emma:literal>/ z</emma:literal>
                </emma:interpretation>
                <emma:interpretation id="interp15" emma:lang="" emma:confidence="0">
                  <emma:literal>` Z</emma:literal>
                </emma:interpretation>
              </emma:one-of>
            </emma:emma>
          </inkml:annotationXML>
          <inkml:trace contextRef="#ctx0" brushRef="#br0" timeOffset="70799.79">7591 5574 736 0,'0'0'42'0,"0"0"-7"0,0 0-14 0,129 93-9 15,-94-70-7-15,-2-2-5 0,-1 0-4 16,-2-4-4-16,-3-3-19 0,4-1-35 16,-9-6-123-16,5 1-134 0</inkml:trace>
          <inkml:trace contextRef="#ctx0" brushRef="#br0" timeOffset="71047.12">8182 5669 759 0,'0'0'40'15,"0"0"-2"-15,131 23-9 0,-86-2-14 16,-7 8-5-16,-9 8-7 0,-10 2-1 16,-15 5 0-16,-4 3 1 0,-19 1-1 0,-8-2 2 15,-4-4-2-15,-1-2 3 0,5-7 5 16,8-9-6-16,11-1 6 15,8-7-5-15,14-3-4 0,21-2 1 0,16-8-3 16,16-3-7-16,13-21-16 0,6-5-43 16,3-8-190-16,1-4-91 0</inkml:trace>
          <inkml:trace contextRef="#ctx0" brushRef="#br0" timeOffset="70599.2">7333 5200 569 0,'0'0'53'0,"0"0"9"0,0 0-5 0,118-86-17 15,-57 76-11-15,6 1-8 0,11 7-5 16,2 2-4-16,-3 6-3 0,-10 11-3 15,-8 5 1-15,-19 4-5 0,-14 3 3 16,-20 6-5-16,-6 0 1 0,-28 2 1 16,-16 0-2-16,-15-1 0 0,-9-5-2 15,-8 1 0-15,0-5-3 0,4-4-3 16,7-2-8-16,10-6-17 0,9-5-30 16,15-3-63-16,4-7-182 0,12 0-4 15</inkml:trace>
          <inkml:trace contextRef="#ctx0" brushRef="#br0" timeOffset="70315.41">7375 5343 493 0,'0'0'83'16,"0"0"-10"-16,0 0-22 0,0 0-13 15,0 0-10-15,0 0-2 0,0 0-6 0,0 0-1 16,0 0-3-16,40-54 0 16,-19 69-2-16,-2 10-3 0,-2 4-2 15,-3 9-1-15,1 5-3 0,-4 8 1 16,-5 4-4-16,2 0 0 0,-6 1-2 0,-2-1 1 15,0-4-1-15,0-7 0 0,0-6-2 16,-2-13-2-16,-2-4-3 0,0-7-7 16,2-7-9-16,-6 1-23 0,1-3-33 15,1-4-76-15,-4-1-158 0</inkml:trace>
        </inkml:traceGroup>
      </inkml:traceGroup>
    </inkml:traceGroup>
    <inkml:traceGroup>
      <inkml:annotationXML>
        <emma:emma xmlns:emma="http://www.w3.org/2003/04/emma" version="1.0">
          <emma:interpretation id="{6854568B-1E94-4F99-B5B3-4B9F527D70D4}" emma:medium="tactile" emma:mode="ink">
            <msink:context xmlns:msink="http://schemas.microsoft.com/ink/2010/main" type="paragraph" rotatedBoundingBox="3049,14743 12276,14984 12189,18307 2962,18067" alignmentLevel="2"/>
          </emma:interpretation>
        </emma:emma>
      </inkml:annotationXML>
      <inkml:traceGroup>
        <inkml:annotationXML>
          <emma:emma xmlns:emma="http://www.w3.org/2003/04/emma" version="1.0">
            <emma:interpretation id="{DA53EFB3-FE18-431F-AACE-3B66DCC1DBF5}" emma:medium="tactile" emma:mode="ink">
              <msink:context xmlns:msink="http://schemas.microsoft.com/ink/2010/main" type="inkBullet" rotatedBoundingBox="2999,16680 3225,16686 3189,18073 2962,18067"/>
            </emma:interpretation>
            <emma:one-of disjunction-type="recognition" id="oneOf8">
              <emma:interpretation id="interp16" emma:lang="" emma:confidence="1">
                <emma:literal/>
              </emma:interpretation>
            </emma:one-of>
          </emma:emma>
        </inkml:annotationXML>
        <inkml:trace contextRef="#ctx0" brushRef="#br0" timeOffset="81395.47">3 7695 570 0,'0'0'-11'0,"0"0"9"16,0 0 2-16,0 0-14 15,0 0-43-15,0 0-72 0,0 0-122 0</inkml:trace>
        <inkml:trace contextRef="#ctx0" brushRef="#br0" timeOffset="81547.44">18 8683 516 0,'0'0'-45'0,"0"0"23"16,0 0-129-16,0 0-88 0</inkml:trace>
        <inkml:trace contextRef="#ctx0" brushRef="#br0" timeOffset="81682.9">179 9072 713 0,'0'0'-9'0,"0"0"0"0,0 0-92 0,0 0-181 15,0 0-27-15</inkml:trace>
      </inkml:traceGroup>
      <inkml:traceGroup>
        <inkml:annotationXML>
          <emma:emma xmlns:emma="http://www.w3.org/2003/04/emma" version="1.0">
            <emma:interpretation id="{8D12C51F-8648-438D-8F84-50CEC39F084B}" emma:medium="tactile" emma:mode="ink">
              <msink:context xmlns:msink="http://schemas.microsoft.com/ink/2010/main" type="line" rotatedBoundingBox="4263,14775 12276,14984 12231,16707 4218,16498"/>
            </emma:interpretation>
          </emma:emma>
        </inkml:annotationXML>
        <inkml:traceGroup>
          <inkml:annotationXML>
            <emma:emma xmlns:emma="http://www.w3.org/2003/04/emma" version="1.0">
              <emma:interpretation id="{02BD4751-7C75-428B-A5EF-E5EC6B664039}" emma:medium="tactile" emma:mode="ink">
                <msink:context xmlns:msink="http://schemas.microsoft.com/ink/2010/main" type="inkWord" rotatedBoundingBox="4248,15353 5618,15389 5601,16064 4230,16028"/>
              </emma:interpretation>
              <emma:one-of disjunction-type="recognition" id="oneOf9">
                <emma:interpretation id="interp17" emma:lang="" emma:confidence="1">
                  <emma:literal/>
                </emma:interpretation>
              </emma:one-of>
            </emma:emma>
          </inkml:annotationXML>
          <inkml:trace contextRef="#ctx0" brushRef="#br0" timeOffset="72101.98">1251 6427 358 0,'0'0'76'16,"0"0"1"-16,0 0-21 0,0 0-17 16,0 0-6-16,0 0-1 0,0 0 0 15,0 0 2-15,0 0-3 0,0 0-2 16,13 12-6-16,20 2-6 0,7 4-2 16,14 2-1-16,9 1 0 0,9 2-1 0,12 2-1 15,6 3-1-15,9-1-3 0,6 0-3 16,-4 1 0-16,-6-6-4 0,-9 2-1 15,-15-4 1-15,-8-3-1 0,-14 0 1 16,-16-6 0-16,-16-5-1 0,-9-2-1 16,-8-4 2-16,0 0-2 0,0 0 1 15,5 0 1-15,-5 3-2 0,1-3-1 16,-1 0-5-16,-1-11-8 0,-8-2-13 16,1-5-24-16,-2-4-43 0,2 8-120 15,-2-11-107-15</inkml:trace>
          <inkml:trace contextRef="#ctx0" brushRef="#br0" timeOffset="72345.06">2312 6395 677 0,'0'0'52'16,"0"0"0"-16,0 0-13 0,0 0-20 0,0 0-8 15,138 27-1-15,-102-10-3 0,0 1-2 16,-6 5 1-16,-3 5-4 0,-7 3 1 16,-7 5-1-16,-9 6 0 0,-4 4 0 15,-17 5 0-15,-14 3-1 0,-11 1-2 16,-6-2-2-16,-7 1-8 0,5-1-48 0,1-4-245 16,14-11-39-16</inkml:trace>
        </inkml:traceGroup>
        <inkml:traceGroup>
          <inkml:annotationXML>
            <emma:emma xmlns:emma="http://www.w3.org/2003/04/emma" version="1.0">
              <emma:interpretation id="{983F0720-F08A-442B-AA8C-716269A9465A}" emma:medium="tactile" emma:mode="ink">
                <msink:context xmlns:msink="http://schemas.microsoft.com/ink/2010/main" type="inkWord" rotatedBoundingBox="6533,14834 10085,14926 10041,16635 6488,16542"/>
              </emma:interpretation>
              <emma:one-of disjunction-type="recognition" id="oneOf10">
                <emma:interpretation id="interp18" emma:lang="" emma:confidence="1">
                  <emma:literal/>
                </emma:interpretation>
              </emma:one-of>
            </emma:emma>
          </inkml:annotationXML>
          <inkml:trace contextRef="#ctx0" brushRef="#br0" timeOffset="75479.05">4226 6901 394 0,'0'0'74'0,"0"0"-20"15,0 0-23-15,0 0-14 0,0 0 2 16,0 0 2-16,0 0 4 0,0 0 0 16,0 0 3-16,-8 2-4 0,8-2-2 15,0 2-1-15,0-2-4 0,0 0 1 16,-3 2-5-16,3-2-3 0,0 0-1 16,0 0-2-16,0 2 0 0,0-2 0 15,0 0-2-15,0 0 0 0,0 0 0 16,0 0-2-16,0 0 0 0,0-6 1 0,0-5-1 15,0 3 2-15,0-7-1 0,0 9 0 16,0-9 1-16,7 2-1 0,-1 1 0 16,12-5 1-16,0 2-1 0,12-2 0 15,-3 3 0-15,0 3 0 0,-7 5 2 16,4 3-4-16,-4 3 0 0,2 5-1 0,4 12 0 16,-11 6-2-16,1 7 1 0,-10 5-1 15,-6 3 1-15,-4 2 0 0,-11 4 1 16,-8 1 4-16,-7-4-5 15,3 2 5-15,0-8-5 0,4-3-2 0,6-14 3 16,8-5 0-16,8-6 0 0,1-3 1 16,0-1 1-16,10 2 0 0,17-1 0 15,7-4-1-15,12-3-1 0,3-5-1 16,-2-4-3-16,2-1-6 0,-5 2-13 16,-2 0-28-16,-4 2-51 0,-5-2-220 0,1 3-19 15</inkml:trace>
          <inkml:trace contextRef="#ctx0" brushRef="#br0" timeOffset="75700.09">5016 7083 782 0,'0'0'23'16,"0"0"-3"-16,0 0-1 0,0 0-13 15,0 0-4-15,0 0 0 0,0 0 0 16,16 120 0-16,-35-82-2 0,-8-2 0 16,1 0-2-16,-5-2-5 0,0-5-9 15,-2-9-27-15,3 0-50 0,7-10-210 0,10-6-19 16</inkml:trace>
          <inkml:trace contextRef="#ctx0" brushRef="#br0" timeOffset="73028.25">3721 6606 423 0,'0'0'42'0,"0"0"10"16,0 0 5-16,0 0-8 0,-113 122-3 16,82-52-4-16,5 8-1 0,3 5-3 0,4 1-13 15,14 1-7-15,5-7-9 0,1-5-9 16,25-8 0-16,10-6-4 15,9-11-3-15,14-10-18 0,8-8-37 0,11-15-153 16,6-8-107-16</inkml:trace>
          <inkml:trace contextRef="#ctx0" brushRef="#br0" timeOffset="78163.01">5520 6922 337 0,'0'0'67'0,"0"0"-14"16,0 0-13-16,0 0-4 15,0 0-1-15,0 0-2 0,0 0-2 0,0 0-3 16,0 0-2-16,-34-38-2 0,34 21-1 16,0 2-2-16,8-4-4 0,9-3-3 15,9 5-2-15,7 4-1 0,6 2 0 16,-2 7-2-16,7 4-1 0,-6 0-3 16,-4 11-3-16,-7 3 0 0,-8 6-2 0,-6 2 0 15,-12 4 0-15,-1 3 1 16,-16 2-1-16,-10 1 1 0,-5 0 3 0,-5-5-6 15,5-2 7-15,5-8-5 0,7-2 1 16,6-7-1-16,9-6-1 0,-2 2-2 16,6-4 2-16,5 0 1 0,16 2 1 15,12-2 4-15,13 3-3 0,1-2-2 16,-1 7 2-16,-2-2-1 0,-4 4 1 16,-7 5-1-16,-10 1 0 0,-6-3-1 15,-12 4 1-15,-5 4 1 0,0 4-3 0,-15 5 1 16,-8-3-1-16,-7-4-1 0,5-1 0 15,-3-4-5-15,4-1-15 0,7-4-29 16,7-5-79-16,6-4-179 0,4-4-12 16</inkml:trace>
          <inkml:trace contextRef="#ctx0" brushRef="#br0" timeOffset="78397.21">6552 6550 787 0,'0'0'22'0,"149"0"-4"0,-92 18-1 15,-20 16-2-15,-10 8-7 0,-14 13 1 16,-13 6-5-16,-10 8-1 0,-21 3 2 0,-17 3-4 16,-10 1 3-16,-7-2-4 0,-5-7-1 15,-1-4 1-15,3-5-4 0,5-9-2 16,12-7-8-16,8-10-17 0,16-11-40 15,13-9-94-15,6-6-155 0</inkml:trace>
          <inkml:trace contextRef="#ctx0" brushRef="#br0" timeOffset="80715.87">6822 5934 744 0,'0'0'31'16,"0"0"2"-16,0 0-9 0,0 0-15 16,63 110-3-16,-54-74 1 0,-5 5-6 15,-4-1 3-15,0 0-7 0,-14 4-6 0,-8-1-17 16,-5 1-39-16,-4 1-158 16,-9-7-101-16</inkml:trace>
          <inkml:trace contextRef="#ctx0" brushRef="#br0" timeOffset="80245.66">7054 7296 794 0,'0'0'20'0,"0"0"7"0,0 0 0 0,0 0-10 16,0 0-11-16,-3 125-5 16,-15-92-5-16,-10-2-3 0,-6 3-16 15,-3 1-32-15,-5-1-69 0,-1-2-192 16,2-9-10-16</inkml:trace>
        </inkml:traceGroup>
        <inkml:traceGroup>
          <inkml:annotationXML>
            <emma:emma xmlns:emma="http://www.w3.org/2003/04/emma" version="1.0">
              <emma:interpretation id="{0FBE5A8C-B79D-4390-8400-A0A28F18720B}" emma:medium="tactile" emma:mode="ink">
                <msink:context xmlns:msink="http://schemas.microsoft.com/ink/2010/main" type="inkWord" rotatedBoundingBox="10625,15544 12260,15586 12231,16707 10595,16664"/>
              </emma:interpretation>
              <emma:one-of disjunction-type="recognition" id="oneOf11">
                <emma:interpretation id="interp19" emma:lang="" emma:confidence="1">
                  <emma:literal/>
                </emma:interpretation>
              </emma:one-of>
            </emma:emma>
          </inkml:annotationXML>
          <inkml:trace contextRef="#ctx0" brushRef="#br0" timeOffset="79268.12">7674 6670 574 0,'0'0'59'0,"0"0"1"16,0 0-9-16,131-89-14 0,-80 79-7 16,4 6-6-16,0 4-7 0,-9 1-6 15,-2 15-5-15,-15 4-3 0,-9 8-2 16,-15 3 0-16,-5 5 1 0,-10 1 0 16,-20 4-2-16,-11-3 1 0,-12-1-4 15,-4-1 3-15,-2-5-1 0,3-3-2 16,3-3-4-16,9-3-15 0,7-6-26 0,9-5-65 15,11-7-194-15,9-2-19 0</inkml:trace>
          <inkml:trace contextRef="#ctx0" brushRef="#br0" timeOffset="78920.18">7648 6699 649 0,'0'0'53'15,"0"0"2"-15,0 0-9 0,0 0-17 16,0 0-10-16,0 0-6 0,99 132-4 0,-85-87 0 16,-5 1-5-16,-2 0 2 0,-6 3 3 15,-1-3-7-15,-1-1 3 16,-11-3-4-16,2-2-3 0,-3-6 3 15,3-4-2-15,2-9-2 0,4-7-3 0,-2-3-9 16,3-5-23-16,2 1-36 0,-2-2-140 16,3-5-115-16</inkml:trace>
          <inkml:trace contextRef="#ctx0" brushRef="#br0" timeOffset="79505">7891 7032 786 0,'0'0'49'16,"0"0"-10"-16,0 0-15 0,135 138-15 16,-92-105-7-16,-3 1-2 0,-3-5-8 0,-1-1 1 15,-5-4-11-15,-8-4-19 0,-10-10-36 16,0 0-73-16,-9-5-172 0</inkml:trace>
          <inkml:trace contextRef="#ctx0" brushRef="#br0" timeOffset="79779.08">8644 7206 821 0,'0'0'30'0,"109"29"-7"16,-62-7-6-16,-14 6-9 0,-10 4-5 15,-10 6-1-15,-13 1 0 0,-5 4 0 0,-13-1 1 16,-12 0 2-16,-2-2-1 16,5-2 0-16,4-3 2 0,10-12-4 15,13-2 4-15,5-4 0 0,20-9-1 16,17-1 0-16,11-7-4 0,10-13-5 0,6-10-4 15,1-13-17-15,-3-6-40 0,-3-6-201 16,-2-4-84-16</inkml:trace>
        </inkml:traceGroup>
      </inkml:traceGroup>
    </inkml:traceGroup>
  </inkml:traceGroup>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5:17.57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7B9266F-0AB2-4AC2-BA72-A09799CE7D73}" emma:medium="tactile" emma:mode="ink">
          <msink:context xmlns:msink="http://schemas.microsoft.com/ink/2010/main" type="inkDrawing" rotatedBoundingBox="2662,9966 7698,9880 7699,9945 2664,10031" semanticType="underline" shapeName="Other"/>
        </emma:interpretation>
      </emma:emma>
    </inkml:annotationXML>
    <inkml:trace contextRef="#ctx0" brushRef="#br0">117 79 467 0,'0'0'73'0,"0"0"-12"15,0 0-14-15,0 0-10 0,-107-16-6 16,107 16-7-16,-2-2-4 0,2 2-4 16,-2 0-6-16,0 0-3 0,-2 0-4 15,4 0-1-15,0 0 2 0,0 0 0 16,0 0 2-16,0 0 0 0,17 2 2 16,3 4 1-16,6 4 0 0,5-3 0 0,5-3-2 15,10 1-1-15,3-1-1 0,9-2 0 16,8-2-1-16,3 3-1 0,11-3 0 15,1 0-2-15,1 0 0 0,2 0 2 16,-2 0-3-16,-3 0 1 0,-6-3-1 16,-2 1-1-16,-3-2 1 0,-10-1 1 0,1 3-1 15,-5 2 0-15,-5 0 1 0,5-2-3 16,-5 2 2-16,5 0 0 16,4-2 0-16,0 2 0 0,5-2 0 15,5 0 0-15,5-2 1 0,2 0-1 0,1 1 0 16,0 1 0-16,-3 1 0 0,-3 1 0 15,-3 0-1-15,-4 0 2 0,-4 0-1 16,-5 0 1-16,-3 0-1 0,-7 0 0 16,0 0 1-16,-2-5-2 0,-2 3 1 15,0-2 1-15,6 0-1 0,2 0 0 0,1-1 0 16,4 1 0-16,-2 0-1 0,7 1 1 16,-4 2 0-16,8-2-1 0,-2 2 2 15,-2-2-1-15,0 1 0 16,-5 2 1-16,-8-2-1 0,-3 2-1 0,-15 0 1 15,-1 0 0-15,0 0 0 0,-8 0 1 16,5 0-1-16,3 0-1 0,-6 0 1 16,10 2-2-16,-1 3 2 0,1-1 1 15,-3 0-1-15,4 0 0 0,1 0 0 16,2-2-1-16,-2-2 1 0,-1 3 0 0,1-3 0 16,-1 0 1-16,1 0-2 0,0 0 1 15,3 0 0-15,1-5 0 0,1 4 0 16,-1-4 1-16,5 0-1 0,-1 4 0 15,0-2-1-15,0 2 1 0,6 1 0 16,-2-3 1-16,7 3-1 0,1-2 1 16,3 0 0-16,4 2-2 0,-2-2 3 15,1 2 0-15,-5 0 1 0,-4 0 2 16,-6-3-1-16,-7-1 1 0,-10 4 0 16,-1-4 0-16,-10 2-2 0,-7 1 0 0,7-2-2 15,-7 3-1-15,1-2-1 0,-1 2-1 16,-8 0-2-16,6 0-5 0,-2 2-14 15,5 8-48-15,-9 6-211 0,-9-1-63 16</inkml:trace>
  </inkml:traceGroup>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6:39.982"/>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EB710B8F-F7B5-4DEF-903B-12697A680626}" emma:medium="tactile" emma:mode="ink">
          <msink:context xmlns:msink="http://schemas.microsoft.com/ink/2010/main" type="inkDrawing" rotatedBoundingBox="14950,10495 15415,16928 15169,16946 14704,10513" semanticType="callout" shapeName="Other"/>
        </emma:interpretation>
      </emma:emma>
    </inkml:annotationXML>
    <inkml:trace contextRef="#ctx0" brushRef="#br0">0 193 439 0,'0'0'56'16,"0"0"-10"-16,0 0-12 0,0 0-9 0,5-111-1 15,-3 88 2-15,1 8-2 0,2 1 0 16,-1 1-1-16,-3 7-7 0,2-1 1 16,-3 7-6-16,0-1-1 0,0 1 0 15,2 0-6-15,1-3 1 0,-2 3-5 16,6 0 2-16,3 4-1 0,0 12 1 0,3 2 2 16,1 5 1-16,-1 5 0 0,-3-1 1 15,2 5 1-15,-4-1-2 16,2 6 1-16,-4-2-1 0,3 6 1 15,-2-3-2-15,-3 7 0 0,2-1-1 0,-2 5-1 16,2 0 0-16,-2 3-1 0,3-5 0 16,2 4 0-16,-3-3-1 0,-1 0 3 15,2 1 0-15,-1-1-2 0,1 0 3 16,-2-1-6-16,0-1 3 0,-3 0 2 16,2 0-2-16,-4 0 3 0,3 1-2 0,-3 1 1 15,0 2-1-15,1 5 0 0,-1 2-1 16,3 3 2-16,-1-2-2 0,2 0 1 15,0-3-1-15,1-3 0 0,0-1-1 16,0-3 0-16,2 0 6 0,-3-3-5 16,0-1 4-16,1 1-2 0,0-2-2 15,1 1 0-15,3 3 0 0,-1-1 1 16,1 1 0-16,4-2-2 0,-3 4 0 16,-2 1 0-16,2 0 0 0,-1-1 1 15,-2-3-1-15,-3 0 1 0,1-3-3 0,-3-2 3 16,1-3-1-16,-1 2 1 0,-2-2 3 15,3 0-3-15,-2 0 3 0,2-1-4 16,1 1 0-16,1-4 1 0,0 1 0 16,0-1 0-16,3 0-1 0,-2 1 1 15,-2 2-1-15,3-2 0 0,-5 3-1 0,2-2 1 16,-4 2-2-16,4 1 2 16,-2-2-1-16,1-2 2 0,-2 3-1 15,2-3 0-15,-3 2 1 0,1-2-1 16,-1 3 0-16,0 0 0 0,0-1 0 0,0 3 0 15,0 0 4-15,0 0-3 0,0 1 3 16,0-2-3-16,0 1-1 0,0-1 0 16,0 2-1-16,0 1 2 0,-1 0-2 15,-3 0 1-15,-1 4 0 0,0 0 0 16,0 1-1-16,1 4 1 0,1-3-3 0,2-2 3 16,1 1 0-16,0-2 0 0,0 0 1 15,0-3-1-15,0 3 3 0,4-4-2 16,2 0 2-16,-2 4-3 15,0 1 1-15,-2 3-1 0,1 1 0 0,-3 4 1 16,0 5-2-16,0 5 1 0,0 1 0 16,0 2 0-16,0 4 0 0,0 1 1 15,0 1-3-15,0 1 2 0,1 1 4 16,3 4-1-16,1-2 1 0,-1 2-2 16,0 4-1-16,0-2-2 0,-1 2 2 0,-3-1 0 15,2-7 0-15,-2-3 0 0,0-9-1 16,0-8 0-16,0-10 4 0,0-12-4 15,0-15 4-15,0-8-6 16,0-10-2-16,0 0-7 0,0 0-14 0,0 0-28 16,4-14-70-16,-2-16-209 0,-2-22-20 15</inkml:trace>
  </inkml:traceGroup>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6:41.47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93E63F91-11D0-4F8D-A141-90D230419519}" emma:medium="tactile" emma:mode="ink">
          <msink:context xmlns:msink="http://schemas.microsoft.com/ink/2010/main" type="inkDrawing" rotatedBoundingBox="15993,10691 16355,17200 16213,17208 15851,10699" semanticType="callout" shapeName="Other"/>
        </emma:interpretation>
      </emma:emma>
    </inkml:annotationXML>
    <inkml:trace contextRef="#ctx0" brushRef="#br0">27 47 387 0,'0'0'62'15,"0"0"-2"-15,0 0-18 0,0 0-13 16,0 0-2-16,0 0 0 0,0 0-1 16,0 0-3-16,0 0-6 0,-27-43-5 15,27 42-5-15,0 1 0 0,0-3-4 0,0 3 0 16,0 0-1-16,0 0 1 0,0 0-2 15,4 17 3-15,5 11 0 0,-1 7 1 16,2 8 1-16,-1 3 2 0,2 2-1 16,-4 3 2-16,2-2-1 0,0 0-1 15,2 0-1-15,-1-1 0 0,0-2-3 0,2 1 2 16,-2-1-2-16,0-2 1 0,-2 2 3 16,1 2-4-16,-1 0 3 15,-3 1-4-15,0 1 1 0,0-1 0 16,-2 1 0-16,1 3 0 0,-1-1-1 0,0 3 1 15,-2 3-3-15,2-4 1 0,1 0-1 16,0 1 1-16,1-6 0 0,-1 3 0 16,-3-6 0-16,4 0 1 0,-4-2 4 15,2 0-5-15,-2 0 5 0,2 1-5 16,-1-3 0-16,-2 2 0 0,3-2 0 0,-3 2 1 16,0 0-1-16,0 6 1 0,0 1-2 15,0 4 1-15,0 1-1 16,1-1 1-16,6-1-1 0,-1 2 3 15,2-7-2-15,1 3 1 0,0-3 2 0,-1 2-6 16,-3-2 7-16,-4 2-4 0,0-2-2 16,-1 2 4-16,0-5-4 0,0 2 1 15,0-1 0-15,-1-1 1 0,1 0 0 16,0 3 0-16,0-3 0 0,0 2 0 16,0-4 0-16,4 2 0 0,1-2 0 0,0 3 1 15,0-4-2-15,-1 2 2 0,0-3 2 16,0 3-5-16,-2-4 6 0,-2-2-5 15,0 4 0-15,0-5 0 16,0-1 0-16,0 1 0 0,0 0 0 0,-3-2 0 16,-1 2 0-16,-1-2 0 0,3 0 0 15,2 2 0-15,0-1-2 0,0 1 2 16,0 0-1-16,4 0 1 0,0 1 0 16,-1-5 1-16,0 1-1 0,0-13 0 15,-2 3-1-15,-1-2 1 0,3-6 0 0,-2 9 1 16,-1-12-1-16,3 4 0 0,-3 7 3 15,2-12-3-15,1 13 4 0,-3-1-4 16,1-10 0-16,2 13 0 0,-3-6-1 16,0-5 1-16,0 8 0 0,0 1 0 15,0-12 0-15,0 11 1 0,0-8-2 0,0 3 2 16,0 7-2-16,0-11 1 16,0 10-1-16,0-1 1 0,0-11 0 15,4 12 0-15,-2-1 1 0,1-8-2 16,-3 10 1-16,1 1-1 0,-1-1 0 0,0 0 1 15,0 1 0-15,0-1 1 0,0 0-1 16,0-2 0-16,0 0-2 0,4-1 2 16,-2-7 0-16,2 5 1 0,-1-7-1 15,-3 2 1-15,1-2-2 0,-1 2 2 16,3 0-1-16,-3 1-1 0,0 10 1 0,0-12 0 16,0 14 4-16,0-5-4 0,0-7 3 15,0 8-3-15,0-9 1 16,0 3-2-16,0 4 1 0,2-9-1 15,0 10-1-15,0-10 2 0,1 1 0 0,-2 2 0 16,2-2 0-16,-2 11 0 0,2-1 0 16,-1 7 0-16,-1-1 0 0,2 2 0 15,1-1 1-15,1 5-1 0,0 2 0 16,4 4 1-16,-1 4-1 0,3 5 2 16,-3 1-4-16,1 1 3 0,-1 0 0 0,-2 0 0 15,-2 2 8-15,1-1-6 0,-3 0 3 16,-2-5-3-16,0-2-3 0,0-8 2 15,0-11-4-15,0-14 1 0,0-7-2 16,0-9-6-16,0-2-16 0,0-16-39 16,-4-17-238-16,-3-13-53 0</inkml:trace>
  </inkml:traceGroup>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7:05.566"/>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75AAF1E8-297E-4979-B290-D27328993230}" emma:medium="tactile" emma:mode="ink">
          <msink:context xmlns:msink="http://schemas.microsoft.com/ink/2010/main" type="inkDrawing" rotatedBoundingBox="11741,10289 22251,9555 22323,10575 11812,11310" semanticType="callout" shapeName="Other"/>
        </emma:interpretation>
      </emma:emma>
    </inkml:annotationXML>
    <inkml:trace contextRef="#ctx0" brushRef="#br0">-2 1299 288 0,'0'0'32'0,"0"0"12"0,0 0 5 16,0 0 0-16,0 0 1 16,0 0-10-16,0 0-5 0,0 0-9 15,0 0-8-15,-13 9-3 0,13-7-1 16,0-2-2-16,0 0 3 0,4 0-2 0,15 0-1 15,4-5-1-15,11-8-2 0,-3-2-1 16,2-1 0-16,2-4-1 0,2 0-1 16,2-1 0-16,-2-2 0 0,7 2-1 15,0-1-2-15,-2 0 2 0,8 0 1 16,-1 0-1-16,5 1 1 0,3-2-3 0,6 2 0 16,5-3-2-16,5-1 0 0,2 0 0 15,7-2 0-15,2 0-1 0,2-3 1 16,7 3 0-16,2 2-1 15,1 0 1-15,5 1-1 0,2 3 2 0,-3 0 1 16,2 0-5-16,-2 0 5 0,-1 0-4 16,0 2 2-16,-1 0-2 0,4 2 2 15,-2-1-1-15,-1 1 1 0,3-3 2 16,-7 4-4-16,3-1 2 0,-2-2-1 16,1 1-1-16,-3 2 1 0,1 0 1 0,-1-1-1 15,-1 0 0-15,-2 0 1 0,-6 3-3 16,0-1 3-16,-6 3-1 0,-1-4 1 15,-5 2 2-15,-1 1-3 16,-5-1-1-16,2 1 2 0,-2 0-1 0,3-1 1 16,2 1 1-16,-1-1-2 0,2-1 1 15,0 0-1-15,-1 0 0 0,2 2 0 16,-2 1-1-16,-4 1 1 0,-2 3 1 16,-3-1-1-16,-4 1-1 0,0 2 2 15,-1 2-1-15,1-3 0 0,0 3 2 0,2-2-3 16,-1 2 2-16,3 1-2 0,0-4 1 15,0 0-1-15,0 3 1 0,-1-3 0 16,1 1 0-16,-5 5 1 0,1-5-1 16,-5 6 0-16,2-4 0 0,-4 4 0 15,1 0 1-15,0 0-1 0,1 0 1 0,3 0-1 16,-1 0 0-16,1 0 0 16,2 4-2-16,-2-4 2 0,-1 3 0 15,1 0 0-15,-1-3 0 0,0 0 0 16,0 0-1-16,-2 0 2 0,2 0-1 0,0 0 0 15,2-3 1-15,1 0-1 0,1-3 0 16,0 2-1-16,2 0 1 0,1 4 0 16,-5 0 1-16,1 0-2 0,-5 0 1 15,-1 0 1-15,-3 7-2 0,1 0 1 16,-4-4 0-16,0 3 1 0,0 1-1 0,-1-3 1 16,3 0-1-16,2-2 0 0,6 0 1 15,5-2-1-15,1 3 0 0,6-3 1 16,2 1 1-16,2 1-1 15,6 2 0-15,0 0-1 0,1 3 1 0,0 2 1 16,0-1 0-16,0 1 1 0,2 1 0 16,-1 2 1-16,4 1-1 0,1 0-1 15,-1 4 0-15,4-3 0 0,1 3-1 16,1-2 0-16,-1 0 2 0,0-2 0 16,-1 0 0-16,-4-1 2 0,0-1 0 0,-8 0-1 15,-5 0 0-15,-9-2 1 0,-9-4 0 16,-5 2 0-16,-9-1-1 0,-13 1 1 15,-4-3-1-15,-7 0-2 0,-11-2-1 16,1 0 0-16,-6-2 1 0,0 0 1 16,0 0 0-16,0 0-2 0,3 1 1 15,-3-1-2-15,0 0 1 0,0 0-1 16,0 0-3-16,0-1-3 0,-4-5-4 16,-1 2-3-16,1-1-3 0,-2 1-2 15,2 2-6-15,0-2-7 0,-1 2-10 0,5 2-10 16,-2-3-12-16,0 3-24 0,-1 5-51 15,2 1-83-15</inkml:trace>
    <inkml:trace contextRef="#ctx0" brushRef="#br0" timeOffset="463.19">10147-23 368 0,'0'0'56'0,"0"0"0"0,0 0-8 16,0 0-13-16,0 0-4 0,0 0-8 16,0 0 2-16,0 0 1 0,0 0 0 0,0 0-1 15,1 15-3-15,25-1-3 0,1 1-1 16,5 0 1-16,4 3-3 0,1 6-1 15,1 0-2-15,-2 1-2 16,-7 1-2-16,-3 6-1 0,-8 2 0 0,-2-1 0 16,-10 3-1-16,-5 2 0 0,-1-2-3 15,-4 2 0-15,-11 0-3 0,-2-1 0 16,-6 3-1-16,-5 0-2 0,-4 0-3 16,1 4-23-16,-4-4-65 0,0 2-225 15,-5-11-35-15</inkml:trace>
  </inkml:traceGroup>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7:11.629"/>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9201265E-A1A6-44E6-B15D-DA965C61D63F}" emma:medium="tactile" emma:mode="ink">
          <msink:context xmlns:msink="http://schemas.microsoft.com/ink/2010/main" type="inkDrawing" rotatedBoundingBox="11499,14613 21754,10666 22282,12040 12028,15986" semanticType="callout" shapeName="Other"/>
        </emma:interpretation>
      </emma:emma>
    </inkml:annotationXML>
    <inkml:trace contextRef="#ctx0" brushRef="#br0">0 3234 177 0,'0'0'-1'0,"0"0"2"15,0 0 4-15,0 0 5 0,0 0 5 16,0 0 5-16,0 0 5 0,0 0 2 15,0 0-1-15,0 0-1 0,94 76-4 16,-75-68 1-16,-6-4 1 0,10 5-3 16,-3-3 4-16,1 0-1 0,9 3 1 15,-3-3-4-15,1 1-3 0,0-2-5 16,4 4-1-16,6-2 0 0,2-1 0 16,5-2-3-16,5-2 2 0,0-2-1 15,13 0-2-15,3 0 3 0,2-6-3 0,13-3-2 16,-1 1 1-16,3-2-3 0,0 1 3 15,0 1-1-15,1 1 1 0,-2 1 0 16,1-1 0-16,-2-1 1 0,1-2 0 16,4-3 0-16,2-1 0 0,3-3-3 15,3-3-1-15,3 2-1 0,-1-3 2 0,3 2 2 16,3 2 0-16,-2 0-2 16,3 5 3-16,6 1-2 0,-2 1 2 15,5 1 0-15,1 2-3 0,-2 2-1 16,1-2-1-16,-1-2-1 0,-2-1 2 0,3-4-1 15,0-1-1-15,-4-2 0 0,1-4 1 16,-3 0-2-16,-3 0 1 0,-3 1 0 16,-3 0 1-16,-1 1 0 0,2 3 1 15,-7-1-3-15,-1 0 2 0,-1-2-1 16,-7 2-5-16,-2-3 6 0,-4 4-5 0,0-1 3 16,-3-1 3-16,1 0-1 0,-1 0 1 15,0-3 2-15,3 0-3 0,-2-3 1 16,1 3-1-16,-4 1 0 15,-1-1 0-15,-2 0 1 0,-4 1 0 0,-3 3-1 16,-3 2 1-16,-4-3-2 0,-2 2 1 16,-4-1 0-16,1-3-1 0,-3 4 0 15,1-3 1-15,-1 0-2 0,2-2 2 16,2 0-2-16,1-2 1 0,2 0-1 16,-2 2 1-16,1 0-1 0,-5 0 2 0,-3-1-2 15,-4 4 1-15,-1-3 1 0,-6 2-4 16,1 0 2-16,-2 2 0 0,-4-2 0 15,2 0 0-15,-3 0 0 0,1-2 0 16,-1 3 0-16,0-3 2 0,7 0-2 16,-2-3 1-16,1 1 0 0,-2 0-6 15,4 0 5-15,-7 2-4 0,4 0 4 16,-5 2 1-16,3 0-1 0,-3 2 1 16,-3 0-2-16,5-1 1 0,-5 0 0 15,4-2 1-15,-1-2 0 0,3-1-1 0,1-1 0 16,1 0-1-16,-1-1 1 0,1 0 0 15,-1 2 0-15,-1-1 1 0,2 2-2 16,-4 0 6-16,2-1-5 0,-1 3 0 16,1-4 0-16,-3 3-3 0,2 0 4 15,1 2 1-15,-3 0-2 0,0 0 1 0,1 1-1 16,2-3-1-16,-3 1 1 16,1-1 1-16,3 1-1 0,-4-1 3 15,3 1-3-15,-6 3 1 0,-1 0-1 16,-6 7-2-16,-3-2 2 0,4 1 1 0,-8 3 0 15,7-4-1-15,-6 5 0 0,1-2-1 16,1 3 1-16,-2-5 0 0,5-1 1 16,-5 3 0-16,5-3-1 0,-3-3-3 15,-3 5 2-15,3-8-3 0,-5 11 4 16,0-4 0-16,-1 1 2 0,-3 6-2 0,0-2 0 16,1 3-2-16,-1-1 2 0,4-4-1 15,1-2 1-15,0 3 1 0,-1 0-1 16,1-1 2-16,2-5-2 15,-2 4 0-15,5-2-2 0,2 0 4 0,-6 1-2 16,4 1 0-16,-2 1 0 0,1-1 0 16,-3 2 0-16,0-1 0 0,2 0 0 15,-7 3 0-15,5-3 0 0,-6 4 1 16,0 0-1-16,8-3 0 0,-9 4 1 16,5-6-1-16,1 0 1 0,-1 0 0 0,1 1-1 15,1 3 0-15,1-4-1 0,-1 2 1 16,0 0 0-16,3 1 1 0,0-3-1 15,-3 0 0-15,3 3 0 0,-3-2 0 16,2-1 1-16,-8 5 0 0,6-4 1 16,-6 3 0-16,1 1-1 0,3-7-1 15,-4 8 0-15,5-6 1 0,1 0-1 16,-4 2 2-16,2-3-1 0,1 2 0 16,-3-1 1-16,-2 5-1 0,4-6 0 15,-3 7 0-15,-1-4 0 0,3-4-1 0,-4 7 2 16,1 1-1-16,4-8 0 0,-4 6 0 15,-3 1-2-15,4 0 1 0,-5 4 1 16,2-7-2-16,3 3 1 16,-4 1 0-16,3-3-1 0,-4 6 1 0,5-4 0 15,0 0 0-15,0 0 0 0,6-2 0 0,-5 3 0 16,-2-1 1-16,2 2 0 0,-2-2-1 16,3 3 1-16,-2-4-1 15,0 3 1-15,0-2-1 0,-1 1 0 16,0-1 0-16,6-2 0 0,-5 4 0 0,-1-2 0 15,9-3 0-15,-7 3 0 0,6-2-1 16,1-1 1-16,0 2 0 0,-1-2 0 16,-1 1 0-16,2-1 1 0,-3 1-1 15,3 2 0-15,-9 0 1 0,9-3-2 16,-7 5 1-16,7-5 0 0,-1 2 0 0,3-2 0 16,8-1-1-16,-9 4 1 0,9-3 1 15,-2 1-1-15,-3 2 0 0,6 0 0 16,-3-3 0-16,-4 6 0 0,6-6 0 15,0 3 0-15,-8-1 0 0,6-1 0 16,-7 4-1-16,2-2 2 0,3-2-1 16,-5 2 1-16,8-5 0 0,-1 2-2 15,3 1 1-15,6-2 0 0,-1 0 0 16,-3 1 1-16,1 1-1 0,-4 0 0 16,-5-1 0-16,4 1 0 0,-1 0 2 0,-6 1-2 15,6 0 0-15,-9 0-2 0,3-2 4 16,0 3-2-16,-1 0 0 0,2-2 0 15,-5 2 0-15,11-4 0 16,-10 3 0-16,10-2 0 0,1 2 0 0,4-4 1 16,9 1-1-16,4-3 1 0,3-1-1 15,8-3 0-15,-1 2-4 0,1 0 4 16,-6 3-4-16,-5 2 4 0,-12 1 1 16,-13 6-1-16,-6 1 1 0,-3 0 0 15,2 0-1-15,-2 0 1 0,3 0 1 0,-9 0-2 16,7 0 0-16,-2 0 1 0,1 0-1 15,1 0 0-15,-7 0 1 0,0 0-1 16,0 0-1-16,2 0 0 0,1 0-2 16,-2 0-1-16,2 0-3 0,-2 0-10 15,2 0-18-15,0 1-26 0,0 6-55 0,1-3-150 16,0 2-32-16</inkml:trace>
    <inkml:trace contextRef="#ctx0" brushRef="#br0" timeOffset="419.34">10123-249 391 0,'0'0'52'0,"0"0"5"0,0 0-11 0,0 0-2 15,0 0-7-15,0 0-4 0,0 0-2 16,0 0-6-16,0 0-6 0,36 85-2 15,-2-73-4-15,4 1-3 0,3-3-2 16,4 0-1-16,-4-1-3 0,-2 2 1 16,-6-1-3-16,-6 3 1 0,-6 3-1 15,-6 4 2-15,-7 4 4 0,-5 8-4 16,-3 6 4-16,-11 6-5 0,-10 4-2 16,-6 3-1-16,-4 0-1 0,-5 1-2 15,0-1-4-15,5 1-20 0,5-2-74 0,7-3-206 16,9-14-24-16</inkml:trace>
  </inkml:traceGroup>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7:47.369"/>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87E676AE-9D55-407E-B2EC-BA177DCCD272}" emma:medium="tactile" emma:mode="ink">
          <msink:context xmlns:msink="http://schemas.microsoft.com/ink/2010/main" type="inkDrawing" rotatedBoundingBox="23266,9861 30583,9197 31012,13922 23695,14586" hotPoints="30553,9603 30632,13841 23606,13972 23526,9734" semanticType="enclosure" shapeName="Rectangle"/>
        </emma:interpretation>
      </emma:emma>
    </inkml:annotationXML>
    <inkml:trace contextRef="#ctx0" brushRef="#br0">-165 157 442 0,'0'0'27'16,"0"0"7"-16,0 0-2 0,0 0-6 0,0 0-11 16,0 0-4-16,0 0-4 0,0 0-2 15,0 0 3-15,0 0 0 0,36 22 0 16,-23 6 5-16,0 8-2 0,0 6 0 16,0 4-2-16,-2 11-1 0,0 5-3 15,2 7 0-15,-6 5-3 0,1 8 1 0,-4 7 2 16,-4 4-4-16,1 4 3 0,-1 2-4 15,3 1-2-15,1-1 4 0,1-5 0 16,-1-1 4-16,-3-3 2 0,4 1-1 16,-4-1 4-16,2 3-3 0,-1 1-1 15,0 5 3-15,0 0-5 0,2-1 1 16,3 4-5-16,0-6 1 0,6 0 3 16,4-3-4-16,2-5 5 0,7-6-5 15,-2-4 0-15,5-2 1 0,-1 0-1 16,-2 1 2-16,-3 3-2 0,-1 1 4 0,-4-2-3 15,-1-4 2-15,-2 1 3 0,-3-2-4 16,3-5 4-16,-1-3-3 0,0-8-1 16,6-3 0-16,0-9 0 0,2-4-1 15,1-4 2-15,0-2-1 0,-2-3-1 16,1-3 1-16,-4 0-1 0,-1-6 0 16,2 1-1-16,-2-1 0 0,-1-6-1 15,1 2 1-15,-4-7 1 0,1-1-2 16,-1 0 0-16,-3-4 0 0,10 3 0 15,-4-2-2-15,3-3 4 0,9 6-2 0,-3-5 0 16,0-1 2-16,3-2-3 0,-1 0 1 16,3 1-1-16,3-3 2 0,2 1-1 15,7-3 2-15,5 0-2 0,0 0 0 16,6 0-1-16,2-7-1 0,2 0 2 16,3 1 0-16,4 1 1 0,-1-1 0 0,5 0-1 15,2 5-1-15,4-2 2 0,4 3-1 16,3 0-2-16,4 0 4 15,5 4-2-15,3-2 0 0,5-2 1 16,7 0-2-16,5 0 0 0,5-3 3 0,5-4-3 16,1 3 1-16,4-3 0 0,-3 3-2 15,-2 1 2-15,-1-2 0 0,-3 0-2 16,-1 4 2-16,-2-2 0 0,1 1 0 16,0 2 0-16,-1-2-2 0,0 2-1 15,4 0 1-15,2-2 0 0,3 2 1 0,4 0 1 16,1 0-3-16,8 0 2 0,-1 0 0 15,4 0-1-15,-7 0 0 0,-2 0 1 16,-7 0-2-16,-9 0 2 16,-4 0 1-16,-6 0-1 0,-9 4 1 0,-2 1 0 15,-9 0 0-15,-3-2 0 0,-4 0 0 16,-3 0 0-16,1 1-1 0,-2-1 1 16,-1 1-1-16,2-3 0 0,0 4 0 15,-1-3-1-15,-5 2-1 0,-6 2-1 16,-6 0 0-16,-9 1 2 0,-6 1 1 0,-13-1 1 15,-6-1 1-15,-8-2 0 0,-7-1 0 16,1 0 1-16,-7-3 1 0,0 0-1 16,0 0 0-16,2 0 1 0,8 0-2 15,-2 0 1-15,6 0-1 0,2 0-1 16,-6-3 1-16,0-4 0 0,-5 4-1 16,3-7 2-16,-4 5 0 0,4-8 0 15,-3 3 1-15,0-5-1 0,-1 2 0 16,0-2 0-16,0-10-3 0,1 2 2 15,-1-11 0-15,0-2 0 0,-4 1-1 0,0-6 1 16,0 0-2-16,0-5 2 0,-8-1-1 16,-1-3 1-16,1-1-1 0,-1-3 2 15,-1-1-1-15,-1-1-3 0,1-2 3 16,0 0-3-16,-2-4 1 0,2 0 3 16,1-8-3-16,5-2 2 0,0-9-2 0,0-1 2 15,4-4-1-15,0-2 1 0,0-1-1 16,0-1-2-16,0-3 1 15,2 5-2-15,-2 0 2 0,0 4 2 16,0 1 0-16,0 4 0 0,-4 2 0 0,1 2 0 16,2 2-1-16,1-1-1 0,0-3 1 15,6-3-2-15,5-6 2 0,-1-3 1 16,4-5-2-16,2 0 2 0,0 3-2 16,1 7 2-16,0 14-1 0,-2 5 1 15,-3 15-1-15,-2 8 1 0,-1 4 0 0,-5 2 0 16,2 3-1-16,-2-3-5 0,1 2 2 15,-1-1-1-15,3-1 2 0,-3-2 2 16,2 2 0-16,-5-1-1 16,2 3-1-16,-3 0 1 0,-3 3 0 0,-11 2-1 15,-7-2 2-15,-6 6 0 0,-6 3-1 16,-7-2 2-16,-6 6-1 0,-7-2 0 16,0 3 0-16,-3 3 1 0,2 4-1 15,1-1 0-15,0 2 1 0,3 4-1 16,0-1 0-16,-2-1 1 0,1 0-2 0,-1 3 1 15,-2 0 0-15,-2-1 0 0,-3 4 0 16,-2 1 1-16,-2-3-1 0,0 3 1 16,-5-4-1-16,3 1 0 0,0 0 0 15,-1-1 0-15,3 0-1 0,0 0 2 16,0-1-1-16,3 1 0 0,-1-3 2 16,5 3-2-16,-1-2 0 0,2-2 1 15,2-1-2-15,3 1 2 0,2-2-1 16,-2-1 1-16,1 1-1 0,-1 0 0 15,-5 0-1-15,-2 2 1 0,-1-1 0 0,-5 1 1 16,0 0 0-16,-3-1 0 0,1 1-1 16,0 0 0-16,2 1 0 0,0-1 1 15,3-1-1-15,-2 1 1 0,0-2-1 16,-1-1 0-16,3 1 1 0,-5-1 0 16,0 2 1-16,-2 4-1 0,-5 0 0 0,-4 3 0 15,-5 2-2-15,-8 0 3 16,-5 0-2-16,-6 4 0 0,-11 3 1 15,-6-3-2-15,-13 2 2 0,-9 1-1 16,-8-2 0-16,-8 2 1 0,-7 2-1 0,-2-1 0 16,-4 2-2-16,2 7-4 0,5 4-22 15,-5 6-96-15,1-2-184 0,-2 1-30 16</inkml:trace>
  </inkml:traceGroup>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7:45.48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7ECFE52F-9C04-4E2D-BD11-D186F186D6C1}" emma:medium="tactile" emma:mode="ink">
          <msink:context xmlns:msink="http://schemas.microsoft.com/ink/2010/main" type="writingRegion" rotatedBoundingBox="23454,9532 31915,10215 31446,16029 22985,15346"/>
        </emma:interpretation>
      </emma:emma>
    </inkml:annotationXML>
    <inkml:traceGroup>
      <inkml:annotationXML>
        <emma:emma xmlns:emma="http://www.w3.org/2003/04/emma" version="1.0">
          <emma:interpretation id="{34BBBB14-450A-4EF9-934C-4C5546F270DC}" emma:medium="tactile" emma:mode="ink">
            <msink:context xmlns:msink="http://schemas.microsoft.com/ink/2010/main" type="paragraph" rotatedBoundingBox="23441,9704 25798,9704 25798,9743 23441,9743" alignmentLevel="1"/>
          </emma:interpretation>
        </emma:emma>
      </inkml:annotationXML>
      <inkml:traceGroup>
        <inkml:annotationXML>
          <emma:emma xmlns:emma="http://www.w3.org/2003/04/emma" version="1.0">
            <emma:interpretation id="{B48ABF56-F766-40AC-860A-AD3394B03D70}" emma:medium="tactile" emma:mode="ink">
              <msink:context xmlns:msink="http://schemas.microsoft.com/ink/2010/main" type="inkBullet" rotatedBoundingBox="23441,9703 25798,9707 25797,9743 23440,9739"/>
            </emma:interpretation>
            <emma:one-of disjunction-type="recognition" id="oneOf0">
              <emma:interpretation id="interp0" emma:lang="" emma:confidence="0">
                <emma:literal>-</emma:literal>
              </emma:interpretation>
            </emma:one-of>
          </emma:emma>
        </inkml:annotationXML>
        <inkml:trace contextRef="#ctx0" brushRef="#br0">-2792-4775 187 0,'0'0'80'0,"0"0"-9"16,0 0-7-16,0 0-9 0,0 0-6 15,0 0-10-15,0 0-6 0,0 0-9 16,0 0-6-16,0 0-7 0,-105-32-7 16,102 31-3-16,3 1-3 0,0 0 3 0,-1 0 2 15,1 0-1-15,0 0 3 0,0 0-1 16,0 0 3-16,0 0 3 15,0 0 3-15,13 5 1 0,10 2 5 16,9 2-1-16,16-2 1 0,12-4-2 0,19-3-1 16,15 0-3-16,19 0 0 0,14 0-5 15,17 0-2-15,6 0 0 0,7 0-3 16,-2 0 1-16,-2 0-1 0,-7-2-1 16,-10 2-2-16,-10-1 1 0,-10-2 0 15,-12 0-1-15,-9 3 0 0,-11-1-1 0,-12 1 1 16,-14 0-2-16,-18-3 0 0,-18 3-1 15,-12 0 1-15,-10 0-2 0,0 0-6 16,-5 0-7-16,-17 0-13 16,-16 0-13-16,-15 4-38 0,-1 5-110 0,-3-1-107 15</inkml:trace>
      </inkml:traceGroup>
    </inkml:traceGroup>
    <inkml:traceGroup>
      <inkml:annotationXML>
        <emma:emma xmlns:emma="http://www.w3.org/2003/04/emma" version="1.0">
          <emma:interpretation id="{5CBE066B-D86D-4F11-AA76-EE45245DC605}" emma:medium="tactile" emma:mode="ink">
            <msink:context xmlns:msink="http://schemas.microsoft.com/ink/2010/main" type="paragraph" rotatedBoundingBox="24096,9897 29288,10639 29067,12188 23874,11446" alignmentLevel="2"/>
          </emma:interpretation>
        </emma:emma>
      </inkml:annotationXML>
      <inkml:traceGroup>
        <inkml:annotationXML>
          <emma:emma xmlns:emma="http://www.w3.org/2003/04/emma" version="1.0">
            <emma:interpretation id="{CA4367FC-4144-4CD2-8648-6E05AFE8EE8C}" emma:medium="tactile" emma:mode="ink">
              <msink:context xmlns:msink="http://schemas.microsoft.com/ink/2010/main" type="inkBullet" rotatedBoundingBox="24061,10140 24708,10233 24548,11354 23901,11262"/>
            </emma:interpretation>
          </emma:emma>
        </inkml:annotationXML>
        <inkml:trace contextRef="#ctx0" brushRef="#br0" timeOffset="21483.57">-2111-4347 366 0,'0'0'53'0,"0"0"0"0,0 0-2 16,-129 107-11-16,100-54-1 0,2 11 2 15,4 11-6-15,3 11 0 0,9 7-12 0,4 5-9 16,7 1-4-16,12-4-6 0,19-5-2 15,11-10-5-15,17-8-5 0,13-14-26 16,12-7-89-16,9-15-172 0,7-13-8 16</inkml:trace>
        <inkml:trace contextRef="#ctx0" brushRef="#br0" timeOffset="10244.26">-1912-3879 400 0,'0'0'73'0,"0"0"-9"15,0 0-11-15,0 0-9 0,0 0-6 16,0 0-4-16,0 0-3 0,0 0-3 0,0 0 0 15,0 0-5-15,-7-49-4 0,7 49-5 16,0 0-3-16,0-2-3 0,0 2-1 16,2 0-3-16,11 8 0 15,3 14-1-15,0 4 2 0,2 6-1 0,0 1 0 16,-3 8 0-16,0-1 2 0,-3-1-3 16,0 3 0-16,-4-4-1 0,1 0-1 15,-5-4-1-15,1-9-1 0,-4 0-2 16,-1-8 2-16,0-1 0 0,0 2 0 15,0-12-2-15,-3 7-1 0,0-7-5 0,-1-2-5 16,3 3-12-16,1-7-22 0,-5 0-46 16,1-2-133-16,-5-20-93 0</inkml:trace>
      </inkml:traceGroup>
      <inkml:traceGroup>
        <inkml:annotationXML>
          <emma:emma xmlns:emma="http://www.w3.org/2003/04/emma" version="1.0">
            <emma:interpretation id="{4080BE49-3632-427E-96E0-13557B2A2ABF}" emma:medium="tactile" emma:mode="ink">
              <msink:context xmlns:msink="http://schemas.microsoft.com/ink/2010/main" type="line" rotatedBoundingBox="24515,9957 29288,10639 29067,12188 24294,11506"/>
            </emma:interpretation>
          </emma:emma>
        </inkml:annotationXML>
        <inkml:traceGroup>
          <inkml:annotationXML>
            <emma:emma xmlns:emma="http://www.w3.org/2003/04/emma" version="1.0">
              <emma:interpretation id="{D52AF854-10BA-419A-A304-1B86F85726FE}" emma:medium="tactile" emma:mode="ink">
                <msink:context xmlns:msink="http://schemas.microsoft.com/ink/2010/main" type="inkWord" rotatedBoundingBox="24465,10306 26164,10548 25992,11748 24294,11506"/>
              </emma:interpretation>
              <emma:one-of disjunction-type="recognition" id="oneOf1">
                <emma:interpretation id="interp1" emma:lang="" emma:confidence="1">
                  <emma:literal/>
                </emma:interpretation>
              </emma:one-of>
            </emma:emma>
          </inkml:annotationXML>
          <inkml:trace contextRef="#ctx0" brushRef="#br0" timeOffset="10764.09">-1815-3830 386 0,'0'0'77'0,"0"0"-14"0,0 0-12 16,0 0-9-16,0 0-6 0,0 0-5 16,0 0-3-16,-72-111-4 0,67 90-6 15,0 7 2-15,3-9-9 0,0 8 3 16,2 0-4-16,2-4-2 0,10 3-1 0,6-1 0 15,2 2-1-15,8 2 0 0,1 0 0 16,5 5 1-16,5-1 1 0,5 4 1 16,5 2 2-16,1 1-4 0,1 2-2 15,-5 0-1-15,-6 10-4 0,-7 6 1 16,-7 2-1-16,-7 6 0 0,-6 3 4 16,-12 4-3-16,-1 3 3 0,-14 2-4 15,-12 1-1-15,-6 0 0 0,-5-6 1 16,-3 0 1-16,0-3-1 0,3-5 0 15,2-4-1-15,13-7-1 0,3-1-3 0,9-4 0 16,3-6-5-16,3 5-4 0,4-6-6 16,-2 0-9-16,2 0-13 0,0 0-19 15,-3 0-64-15,3 0-172 0,-1 0-3 16</inkml:trace>
          <inkml:trace contextRef="#ctx0" brushRef="#br0" timeOffset="11100.6">-1670-3697 660 0,'0'0'61'0,"0"0"-6"0,0 0-15 0,0 0-16 15,0 0-5-15,0 0-3 0,0 0-2 16,134 34-2-16,-90-19-1 0,2 1-3 16,3 3-4-16,1 0-1 0,1 0-1 15,0 2-2-15,-6-4-1 0,-3-3-2 16,-6 0-3-16,-11-6-1 0,-6 0-9 0,-6-4-11 15,-7-2-25-15,1 2-39 0,-7-4-218 16,0 0-19-16</inkml:trace>
          <inkml:trace contextRef="#ctx0" brushRef="#br0" timeOffset="11341.21">-869-3630 786 0,'0'0'40'0,"0"0"-11"15,0 0-14-15,0 0-8 0,0 0-1 16,0 0-1-16,0 0-2 0,43 122-1 16,-36-90-1-16,2-1 0 0,-1 3-2 0,-1-3 0 15,2 2-3-15,-2-3 0 0,2-3-7 16,-4-5-11-16,0-10-27 15,-4 1-45-15,2-5-147 0,-2-1-83 16</inkml:trace>
          <inkml:trace contextRef="#ctx0" brushRef="#br0" timeOffset="11528.31">-321-3274 759 0,'0'0'20'0,"0"0"-3"0,0 0-8 16,0 0-5-16,0 0 1 0,0 0 0 16,24 145-5-16,-47-99 3 0,-4-2-4 15,-4 2-5-15,-2-2-7 0,-6 0-33 16,2-2-87-16,-3-4-176 0,1-7-5 16</inkml:trace>
        </inkml:traceGroup>
        <inkml:traceGroup>
          <inkml:annotationXML>
            <emma:emma xmlns:emma="http://www.w3.org/2003/04/emma" version="1.0">
              <emma:interpretation id="{8A781583-36F3-4B0B-A6F2-66738C21C8DA}" emma:medium="tactile" emma:mode="ink">
                <msink:context xmlns:msink="http://schemas.microsoft.com/ink/2010/main" type="inkWord" rotatedBoundingBox="26986,10604 28665,10843 28529,11801 26850,11561"/>
              </emma:interpretation>
              <emma:one-of disjunction-type="recognition" id="oneOf2">
                <emma:interpretation id="interp2" emma:lang="" emma:confidence="1">
                  <emma:literal/>
                </emma:interpretation>
              </emma:one-of>
            </emma:emma>
          </inkml:annotationXML>
          <inkml:trace contextRef="#ctx0" brushRef="#br0" timeOffset="12303.16">626-3776 691 0,'0'0'51'15,"0"0"-11"-15,0 0-12 0,109-64-12 16,-59 56-1-16,9 4-1 0,5 2-2 15,1 2-1-15,-2 2-3 0,-6 8-5 0,-11 5-1 16,-15 3-4-16,-9-2 1 0,-18 6 0 16,-7 8 0-16,-21 5 1 0,-19 12 0 15,-12-1-1-15,-7-4 0 0,-7 0-1 16,2-2-1-16,4-2-3 0,7-4-5 16,10-5-11-16,10 1-18 0,8-7-48 0,8-6-212 15,10-8-20-15</inkml:trace>
          <inkml:trace contextRef="#ctx0" brushRef="#br0" timeOffset="12041.02">676-3844 643 0,'0'0'66'0,"0"0"-15"0,0 0-17 15,0 0-15-15,0 0-4 0,0 0-4 0,0 0 0 16,0 0-3-16,0 0 0 0,105 151-2 15,-94-96 0-15,-5 5-3 0,-3 0 0 16,-3-2-4-16,0-2 2 16,0-5-1-16,0-7 1 0,0-3-2 0,0-14 1 15,-3-4-2-15,2-6 0 0,-2-10-2 16,3 1-6-16,0-8-19 0,-2 0-42 16,-5 0-139-16,0 0-119 0</inkml:trace>
          <inkml:trace contextRef="#ctx0" brushRef="#br0" timeOffset="12521.26">771-3344 767 0,'0'0'53'15,"0"0"-11"-15,120 40-21 0,-68-27-9 16,-1 1-6-16,-5 1-6 0,-6 0-1 16,-7-3-2-16,-6 2-5 0,-10-2-5 15,1-4-22-15,-8-1-38 0,-6-6-134 16,9 6-125-16</inkml:trace>
          <inkml:trace contextRef="#ctx0" brushRef="#br0" timeOffset="12778.99">1497-3253 789 0,'0'0'47'0,"0"0"-9"16,118-3-16-16,-78 12-13 15,-5 6-7-15,-11 6-1 0,-8 6-2 16,-15 7 1-16,-2 5 3 0,-19 8-4 15,-9 1 4-15,-7 1-2 0,1-5 0 0,3-5 0 16,6-7 1-16,12-11 0 0,10-4 5 16,9-7 3-16,27-5 1 0,24-5-1 15,17-3-6-15,17-20-8 0,11-6-18 16,8-7-44-16,3-6-257 0,1-2-34 16</inkml:trace>
        </inkml:traceGroup>
        <inkml:traceGroup>
          <inkml:annotationXML>
            <emma:emma xmlns:emma="http://www.w3.org/2003/04/emma" version="1.0">
              <emma:interpretation id="{654C9DBF-2C64-4EEA-B1B1-7D55B7C1EB33}" emma:medium="tactile" emma:mode="ink">
                <msink:context xmlns:msink="http://schemas.microsoft.com/ink/2010/main" type="inkWord" rotatedBoundingBox="28830,10574 29288,10639 29089,12033 28630,11968"/>
              </emma:interpretation>
              <emma:one-of disjunction-type="recognition" id="oneOf3">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interpretation id="interp6" emma:lang="" emma:confidence="0">
                  <emma:literal>'</emma:literal>
                </emma:interpretation>
                <emma:interpretation id="interp7" emma:lang="" emma:confidence="0">
                  <emma:literal>]</emma:literal>
                </emma:interpretation>
              </emma:one-of>
            </emma:emma>
          </inkml:annotationXML>
          <inkml:trace contextRef="#ctx0" brushRef="#br0" timeOffset="21995.78">2488-3938 666 0,'0'0'31'16,"0"0"11"-16,140 90 2 0,-85-44-9 15,-5 9-12-15,-1 10-12 0,-12 10-4 0,-7 8-4 16,-16 8 1-16,-14 0-3 0,-6 5 1 15,-24 0 1-15,-11 0-4 0,-8-3 1 16,-5-1-4-16,-3-1-11 0,1-1-31 16,-7-6-136-16,-3-2-143 0</inkml:trace>
        </inkml:traceGroup>
      </inkml:traceGroup>
    </inkml:traceGroup>
    <inkml:traceGroup>
      <inkml:annotationXML>
        <emma:emma xmlns:emma="http://www.w3.org/2003/04/emma" version="1.0">
          <emma:interpretation id="{054892A3-380B-4528-9A69-786072B87CD0}" emma:medium="tactile" emma:mode="ink">
            <msink:context xmlns:msink="http://schemas.microsoft.com/ink/2010/main" type="paragraph" rotatedBoundingBox="24303,12426 29371,12605 29343,13398 24275,13218" alignmentLevel="2"/>
          </emma:interpretation>
        </emma:emma>
      </inkml:annotationXML>
      <inkml:traceGroup>
        <inkml:annotationXML>
          <emma:emma xmlns:emma="http://www.w3.org/2003/04/emma" version="1.0">
            <emma:interpretation id="{6754B9F6-8D5E-42E3-AA0D-0A2DE130D529}" emma:medium="tactile" emma:mode="ink">
              <msink:context xmlns:msink="http://schemas.microsoft.com/ink/2010/main" type="line" rotatedBoundingBox="24303,12426 29371,12605 29343,13398 24275,13218"/>
            </emma:interpretation>
          </emma:emma>
        </inkml:annotationXML>
        <inkml:traceGroup>
          <inkml:annotationXML>
            <emma:emma xmlns:emma="http://www.w3.org/2003/04/emma" version="1.0">
              <emma:interpretation id="{E7B96751-037B-4596-A59C-D887F433851B}" emma:medium="tactile" emma:mode="ink">
                <msink:context xmlns:msink="http://schemas.microsoft.com/ink/2010/main" type="inkWord" rotatedBoundingBox="24303,12426 27169,12527 27140,13318 24275,13217"/>
              </emma:interpretation>
              <emma:one-of disjunction-type="recognition" id="oneOf4">
                <emma:interpretation id="interp8" emma:lang="" emma:confidence="1">
                  <emma:literal/>
                </emma:interpretation>
              </emma:one-of>
            </emma:emma>
          </inkml:annotationXML>
          <inkml:trace contextRef="#ctx0" brushRef="#br0" timeOffset="16581.02">-76-1338 652 0,'0'0'66'15,"0"0"-18"-15,0 0-18 0,0 0-6 16,0 0-5-16,0 0 0 0,0 0-7 16,0 0-5-16,0 0-3 0,119 8-5 15,-79-11 1-15,-2-5-4 0,1 2-5 16,-13 0-13-16,-11 3-37 0,-2-1-105 0,-7 3-156 15</inkml:trace>
          <inkml:trace contextRef="#ctx0" brushRef="#br0" timeOffset="17324.86">452-1444 682 0,'0'0'65'0,"0"0"-9"0,0 0-21 16,0 0-26-16,0 0-7 0,0 0-1 16,0 0-1-16,0 0-4 0,136-19 0 0,-96 10-5 15,0 1-11-15,-1-4-25 0,-4-1-50 16,-2-1-170-16,3 1-54 15</inkml:trace>
          <inkml:trace contextRef="#ctx0" brushRef="#br0" timeOffset="17083.17">639-1864 627 0,'0'0'61'0,"0"0"-13"0,0 0-17 15,0 0-4-15,0 0-2 0,0 0-5 0,0 0-4 16,0 0-4-16,0 0-4 0,-3-34-3 15,3 34 0-15,0 0-1 0,8 21 1 16,-1 11 0-16,4 16-2 16,-1 4 0-16,0 10-1 0,2 3 0 0,-2-2-2 15,3 0 1-15,-3-5-3 0,-2-5 2 16,1-2 4-16,-5-7-4 0,0-12 3 16,-2-5-5-16,1-11-1 0,-3-7-3 15,0-2-2-15,0-7-3 0,0 0-10 16,0 0-20-16,0 0-32 0,-8 0-60 0,1-16-178 15,-4-9 5-15</inkml:trace>
          <inkml:trace contextRef="#ctx0" brushRef="#br0" timeOffset="14915.14">-1668-1753 241 0,'0'0'52'0,"0"0"-8"0,0 0 1 16,0 0 5-16,0 0 1 0,0 0 4 16,0 0-5-16,0 0-4 0,0 0-8 15,9-21-6-15,-9 19-8 0,0-4-8 16,0-1-5-16,-11-1-5 0,-7-2-2 16,-5 6-1-16,-8 4 0 0,-2 0 1 0,-6 6 2 15,-2 8 5-15,1 5-2 16,3 4 3-16,1 5 0 0,4-1-2 15,9 3-2-15,3 1 0 0,10-2 0 16,6 3 0-16,4-5 1 0,13 4-1 0,10-5-1 16,8-3-3-16,8-2-2 0,3-2-2 15,2-6-2-15,0-5-2 0,2-3-5 16,-2-5-11-16,-2 0-24 0,2-8-35 16,-2-8-103-16,2 0-140 0</inkml:trace>
          <inkml:trace contextRef="#ctx0" brushRef="#br0" timeOffset="15356.25">-1170-2055 618 0,'0'0'46'0,"0"0"-16"16,0 0-9-16,0 0-2 0,0 0-1 15,0 0-2-15,-4 124-1 0,0-68-2 16,-3 8-1-16,1-2-3 0,0 1 1 16,-1-2-3-16,3-4 0 0,2-7-2 15,2-1 1-15,0-7-3 0,0-14 0 16,0-3-1-16,5-11-1 0,-4-7 1 15,3 1 0-15,2-8 0 0,7 0 0 0,6-11 0 16,6-9-1-16,-2-8-1 0,0-4 0 16,1-1 1-16,-1 4-1 0,2 1 1 15,-2 8 0-15,-6 7 1 0,4 4 1 16,2 5 3-16,0 4 0 0,4 0 0 16,-1 4-1-16,-3 9-1 0,-2 3-3 0,-5 2-1 15,-3-4 0-15,-4 5 0 0,-2-6-1 16,-4 2-4-16,1 0-2 0,0-1-8 15,-1 1-9-15,-2-10-21 16,4 7-31-16,-1-9-68 0,0 2-169 0</inkml:trace>
          <inkml:trace contextRef="#ctx0" brushRef="#br0" timeOffset="15549.13">-504-1610 712 0,'0'0'48'0,"0"0"-12"15,0 0-16-15,26 135-14 0,-21-102-6 16,4-3-4-16,-5-8-3 0,2 3-17 16,-2 2-24-16,1-9-68 0,2 7-187 15,-4-10-4-15</inkml:trace>
          <inkml:trace contextRef="#ctx0" brushRef="#br0" timeOffset="15684.05">-437-1986 720 0,'0'0'26'16,"0"0"-5"-16,0 0-18 0,0 0-19 15,0 0-24-15,0 0-105 0,0 0-153 16</inkml:trace>
        </inkml:traceGroup>
        <inkml:traceGroup>
          <inkml:annotationXML>
            <emma:emma xmlns:emma="http://www.w3.org/2003/04/emma" version="1.0">
              <emma:interpretation id="{CEF7532B-1E7A-4E31-9078-1149A46AD23D}" emma:medium="tactile" emma:mode="ink">
                <msink:context xmlns:msink="http://schemas.microsoft.com/ink/2010/main" type="inkWord" rotatedBoundingBox="27597,12612 29369,12675 29343,13398 27571,13335"/>
              </emma:interpretation>
              <emma:one-of disjunction-type="recognition" id="oneOf5">
                <emma:interpretation id="interp9" emma:lang="" emma:confidence="0">
                  <emma:literal>est</emma:literal>
                </emma:interpretation>
                <emma:interpretation id="interp10" emma:lang="" emma:confidence="0">
                  <emma:literal>e St</emma:literal>
                </emma:interpretation>
                <emma:interpretation id="interp11" emma:lang="" emma:confidence="0">
                  <emma:literal>e It</emma:literal>
                </emma:interpretation>
                <emma:interpretation id="interp12" emma:lang="" emma:confidence="0">
                  <emma:literal>east</emma:literal>
                </emma:interpretation>
                <emma:interpretation id="interp13" emma:lang="" emma:confidence="0">
                  <emma:literal>eSt</emma:literal>
                </emma:interpretation>
              </emma:one-of>
            </emma:emma>
          </inkml:annotationXML>
          <inkml:trace contextRef="#ctx0" brushRef="#br0" timeOffset="17882.56">1250-1437 459 0,'0'0'82'16,"0"0"-22"-16,0 0-23 0,0 0-9 16,0 0-7-16,0 0-2 0,0 0-1 15,0 0 1-15,0 0 0 0,0 0 1 16,-13 52-1-16,32-52-3 0,7 0-6 15,7-13-2-15,-2-3-2 0,4-6-3 0,-2-2 0 16,-2-4-2-16,3-3-1 0,-5-1 0 16,-2-1 0-16,-5 2-2 0,-10 7 1 15,-6 10-1-15,-3-2-1 0,-3 10 2 16,0-2 0-16,-4 1 0 0,-18 7 1 16,-6 11 1-16,-12 10-2 0,4 8 2 15,2 7-1-15,5 2 0 0,3 3 2 16,9-2-1-16,6-1-1 0,6-5 1 15,5-2-3-15,2-5 2 0,16-7-2 16,8-7-3-16,7-5-8 0,6-7-15 0,2 0-26 16,6-9-33-16,1-6-66 0,4 1-96 15</inkml:trace>
          <inkml:trace contextRef="#ctx0" brushRef="#br0" timeOffset="18279.95">2100-1766 432 0,'0'0'80'0,"0"0"-23"16,0 0-19-16,0 0-10 0,0 0-5 16,0 0 0-16,0 0-3 0,0 0-2 15,0 0-7-15,45-45-3 0,-45 45-4 16,-13 6 0-16,-7 10 0 0,-6 10 0 16,3 5 1-16,5 3 0 0,5 5 1 15,7-1 1-15,6 3 0 0,1-2 4 16,14-1 1-16,6 0 1 0,2-2-3 15,-1-3-1-15,-2-3-6 0,-8-11 0 0,-3 4 2 16,-9-2-5-16,-9 0 3 0,-13 7-4 16,-11-7-3-16,-12-1 1 0,-3-3-4 15,-2-3-6-15,4-3-13 0,13-4-23 16,13-3-74-16,17-4-180 0,3-13-11 16</inkml:trace>
          <inkml:trace contextRef="#ctx0" brushRef="#br0" timeOffset="18623.91">2576-1853 663 0,'0'0'39'16,"0"0"-1"-16,0 0-13 0,40 119-6 15,-32-60-4-15,2 6-2 0,-1 0-2 16,-1 0-3-16,2-4-5 0,-1 0-1 0,-2-6 1 15,0-5-3-15,0-8 2 0,-2-13-5 16,0-4-4-16,-2-7-9 0,-1-12-23 16,1 3-26-16,-3-9-132 15,0 0-114-15</inkml:trace>
          <inkml:trace contextRef="#ctx0" brushRef="#br0" timeOffset="18744.94">2616-1399 732 0,'0'0'38'0,"0"0"-4"0,133-28-20 16,-77 18-17-16,-2-1-25 0,3 0-84 16,-7-5-195-16,-1-1-26 0</inkml:trace>
        </inkml:traceGroup>
      </inkml:traceGroup>
    </inkml:traceGroup>
    <inkml:traceGroup>
      <inkml:annotationXML>
        <emma:emma xmlns:emma="http://www.w3.org/2003/04/emma" version="1.0">
          <emma:interpretation id="{A0BD3E40-D1F4-4A87-B62C-CB8750B1CBB7}" emma:medium="tactile" emma:mode="ink">
            <msink:context xmlns:msink="http://schemas.microsoft.com/ink/2010/main" type="paragraph" rotatedBoundingBox="26360,14398 31543,14817 31446,16029 26262,15610" alignmentLevel="3"/>
          </emma:interpretation>
        </emma:emma>
      </inkml:annotationXML>
      <inkml:traceGroup>
        <inkml:annotationXML>
          <emma:emma xmlns:emma="http://www.w3.org/2003/04/emma" version="1.0">
            <emma:interpretation id="{297E5737-8204-474A-97C9-A92629A6A83D}" emma:medium="tactile" emma:mode="ink">
              <msink:context xmlns:msink="http://schemas.microsoft.com/ink/2010/main" type="line" rotatedBoundingBox="26360,14398 31543,14817 31446,16029 26262,15610"/>
            </emma:interpretation>
          </emma:emma>
        </inkml:annotationXML>
        <inkml:traceGroup>
          <inkml:annotationXML>
            <emma:emma xmlns:emma="http://www.w3.org/2003/04/emma" version="1.0">
              <emma:interpretation id="{FCC0B37D-7A21-4E8E-A41A-1A201DBA43A1}" emma:medium="tactile" emma:mode="ink">
                <msink:context xmlns:msink="http://schemas.microsoft.com/ink/2010/main" type="inkWord" rotatedBoundingBox="26360,14398 31543,14817 31446,16029 26262,15610"/>
              </emma:interpretation>
              <emma:one-of disjunction-type="recognition" id="oneOf6">
                <emma:interpretation id="interp14" emma:lang="" emma:confidence="1">
                  <emma:literal/>
                </emma:interpretation>
              </emma:one-of>
            </emma:emma>
          </inkml:annotationXML>
          <inkml:trace contextRef="#ctx0" brushRef="#br0" timeOffset="6314.94">2756 108 519 0,'0'0'55'16,"0"0"2"-16,-135 151-16 0,90-71-4 15,0 10-3-15,8 6-8 0,7 7-2 16,11 0-9-16,18-3-8 0,5-4-3 16,28-10-3-16,13-8-2 0,18-11-7 15,9-6-20-15,5-11-55 0,3-7-184 0,-2-16-55 16</inkml:trace>
          <inkml:trace contextRef="#ctx0" brushRef="#br0" timeOffset="6984.23">3221 717 399 0,'0'0'96'15,"0"0"-10"-15,0 0-21 0,0 0-17 16,0 0-5-16,0 0-10 0,0 0-5 16,0 0-8-16,0 0-4 0,0 0-4 15,-32-4 0-15,32 4-1 0,-2 0 0 16,2 0 0-16,0 0-1 0,0 0-1 16,0 0-2-16,0 0 0 0,0 0-3 15,8-5-1-15,8-5 0 0,3-6-3 16,-4-5 1-16,1 1 0 0,0-5-1 15,0-3-3-15,-2-1 3 0,0-5-4 0,2 1 5 16,-2 0-1-16,1 0 0 0,-3 5 1 16,1 0-1-16,-3 11 1 0,-1 0-1 15,-3 7 0-15,-4 3 1 0,3 3-1 16,-5 4 1-16,0-2 0 0,0 2 0 16,1 0-1-16,-1-2 1 0,3 2-2 0,-3-2 1 15,1 2-1-15,-1 0 0 0,3 0 1 16,-3 0 0-16,5 2 1 15,-1 16 0-15,2 6 0 0,2 12 2 16,-2 4-1-16,-2 5 3 0,1 0 3 0,-1 6-3 16,-3-1 2-16,2 3-4 0,-3-5-1 15,0 0-1-15,0-3 0 0,0-6 0 16,0-9-1-16,0-3-1 0,0-10 1 16,2 0-1-16,0-2 1 0,-2-9-1 15,2 2 0-15,-2-8-2 0,0 0 0 0,0 0-2 16,0 0-7-16,3 2-8 0,-3-2-9 15,0-2-12-15,0-6-15 0,0-1-22 16,0-9-56-16,0 9-88 16,0-10-74-16</inkml:trace>
          <inkml:trace contextRef="#ctx0" brushRef="#br0" timeOffset="7185.04">3324 906 759 0,'0'0'45'0,"0"0"0"0,0 0-19 0,0 0-16 16,0 0-6-16,143 61-5 0,-103-57-1 0,-1-2-4 16,4 0-11-16,-6 2-26 15,2 0-54-15,-4 3-161 0,-6-7-72 16</inkml:trace>
          <inkml:trace contextRef="#ctx0" brushRef="#br0" timeOffset="7348.7">4055 944 675 0,'0'0'40'0,"0"0"4"0,0 0-11 0,0 0-13 15,-80 138-13-15,44-96-5 0,-1 0-4 16,-3 1-3-16,0-4-5 15,4-5-14-15,5-4-25 0,9-14-57 16,4-1-191-16,8-8-15 0</inkml:trace>
          <inkml:trace contextRef="#ctx0" brushRef="#br0" timeOffset="7707.17">4313 635 752 0,'0'0'43'0,"0"0"-2"15,133-5-12-15,-96 12-14 0,-7 4-11 16,-7 5-1-16,-9 3-1 0,-4 5 0 16,-2 0-1-16,-8 6 1 0,0 2-1 15,0-1 1-15,-8 0-1 0,1-1 0 16,3-8-1-16,0 2 1 0,1-10-2 16,3-5 1-16,0 6-2 0,0-9-2 15,7 5-3-15,3-3-3 0,9-8-10 16,6 0-14-16,4-12-23 0,10-9-33 15,-6-11-79-15,1-4-132 0</inkml:trace>
          <inkml:trace contextRef="#ctx0" brushRef="#br0" timeOffset="3367.01">0 112 645 0,'0'0'54'16,"0"0"-3"-16,0 0-15 0,107-99-13 15,-57 91-6-15,10 3 0 0,3 5-2 16,1 5-6-16,-2 11-4 0,-8 5-2 16,-8 7-3-16,-10 3 2 0,-10 7-3 0,-12 1 1 15,-10 4-1-15,-4-1 1 0,-21 2-1 16,-12 0 3-16,-10-2-3 15,-8-2-1-15,-8-4-3 0,-3-5-5 16,1 1-5-16,2-7-16 0,8-6-17 0,6-3-35 16,15-4-103-16,13-6-114 0</inkml:trace>
          <inkml:trace contextRef="#ctx0" brushRef="#br0" timeOffset="3059.99">134 143 609 0,'0'0'63'0,"0"0"-7"0,0 0-16 16,0 0-14-16,0 0-8 0,0 0-7 15,0 0-2-15,0 0-2 0,0 0-1 0,-4-17 2 16,4 41 0-16,3 11 0 0,1 13-1 15,0 5 1-15,-2 1-1 16,-2 5 2-16,3-2-4 0,-3 2 0 16,0-4 3-16,0-3-6 0,0-4 4 0,-5-3-4 15,1-8-2-15,-3 0 1 0,5-15-1 16,-2-2-2-16,0-6 0 0,2-8-2 16,2 1-6-16,0-7-8 0,-2 0-25 15,2 0-37-15,-2 0-112 0,-1-15-133 16</inkml:trace>
          <inkml:trace contextRef="#ctx0" brushRef="#br0" timeOffset="3597.65">263 601 782 0,'0'0'38'0,"0"0"2"0,0 0-6 16,120 44-18-16,-77-29-7 0,6 0-4 15,-1 1-5-15,2 4 1 0,-4 0-2 16,3 1-4-16,-3 0 0 0,1 3-12 0,-3-1-20 15,-5 0-54-15,1-3-198 0,-13-3-50 16</inkml:trace>
          <inkml:trace contextRef="#ctx0" brushRef="#br0" timeOffset="4183.84">1187 755 462 0,'0'0'92'16,"0"0"-19"-16,0 0-16 0,0 0-5 16,0 0-11-16,0 0-7 0,0 0-8 15,0 0-9-15,0 0-4 0,92 63-3 16,-53-63-5-16,-4-13 0 0,1-2-3 16,0-3 0-16,-3-6 0 0,-2-3-1 15,-3-3 0-15,-7-3 0 0,-7-1-2 16,-5-2-3-16,-9 5 4 0,0 2-5 0,-13 3 5 15,0 12-1-15,-7 7 0 0,-7 7 1 16,-5 9 1-16,-6 16 5 0,5 10-1 16,3 7 6-16,10 7-1 0,7 1 0 15,9 1 2-15,4-3-2 0,20-1-1 16,15-8-5-16,14-5-1 0,13-9-4 16,9-10-4-16,11-9-12 0,11-6-29 15,3-11-152-15,7-13-142 0,-3-14-18 16</inkml:trace>
          <inkml:trace contextRef="#ctx0" brushRef="#br0" timeOffset="7845.56">4967 360 682 0,'0'0'64'16,"0"0"-9"-16,0 0-15 0,117 145-10 15,-90-83-9-15,-5 8-6 0,-8 4-8 0,-5 5-6 16,-9 6-5-16,-10 3-5 15,-15 4-11-15,-12 1-53 0,-9-3-207 16,-15-12-65-16</inkml:trace>
        </inkml:traceGroup>
      </inkml:traceGroup>
    </inkml:traceGroup>
  </inkml:traceGroup>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8:58.30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D8DBB501-1166-4B7F-8665-1A26B1B5E892}" emma:medium="tactile" emma:mode="ink">
          <msink:context xmlns:msink="http://schemas.microsoft.com/ink/2010/main" type="writingRegion" rotatedBoundingBox="5742,15081 20694,14962 20708,16764 5757,16883"/>
        </emma:interpretation>
      </emma:emma>
    </inkml:annotationXML>
    <inkml:traceGroup>
      <inkml:annotationXML>
        <emma:emma xmlns:emma="http://www.w3.org/2003/04/emma" version="1.0">
          <emma:interpretation id="{55A254DE-7789-45E9-A2C4-E8C62C61EAFD}" emma:medium="tactile" emma:mode="ink">
            <msink:context xmlns:msink="http://schemas.microsoft.com/ink/2010/main" type="paragraph" rotatedBoundingBox="5742,15081 20694,14962 20708,16764 5757,16883" alignmentLevel="1"/>
          </emma:interpretation>
        </emma:emma>
      </inkml:annotationXML>
      <inkml:traceGroup>
        <inkml:annotationXML>
          <emma:emma xmlns:emma="http://www.w3.org/2003/04/emma" version="1.0">
            <emma:interpretation id="{D1825EB8-8790-4E28-9BFD-4E468BA42BC1}" emma:medium="tactile" emma:mode="ink">
              <msink:context xmlns:msink="http://schemas.microsoft.com/ink/2010/main" type="line" rotatedBoundingBox="5742,15081 20694,14962 20708,16764 5757,16883"/>
            </emma:interpretation>
          </emma:emma>
        </inkml:annotationXML>
        <inkml:traceGroup>
          <inkml:annotationXML>
            <emma:emma xmlns:emma="http://www.w3.org/2003/04/emma" version="1.0">
              <emma:interpretation id="{F1EAA038-9A2E-4F45-8365-39F3C3971D93}" emma:medium="tactile" emma:mode="ink">
                <msink:context xmlns:msink="http://schemas.microsoft.com/ink/2010/main" type="inkWord" rotatedBoundingBox="5742,15081 7307,15068 7321,16871 5757,16883"/>
              </emma:interpretation>
              <emma:one-of disjunction-type="recognition" id="oneOf0">
                <emma:interpretation id="interp0" emma:lang="" emma:confidence="1">
                  <emma:literal/>
                </emma:interpretation>
              </emma:one-of>
            </emma:emma>
          </inkml:annotationXML>
          <inkml:trace contextRef="#ctx0" brushRef="#br0">0 446 594 0,'0'0'50'0,"0"0"3"0,0 0-4 16,0 0-16-16,0 0-17 0,176-90-4 15,-81 58-7-15,21-3 4 0,14-3-1 16,9-5-2-16,9 1-1 0,-4 1-5 16,-10 4-1-16,-12 6-1 0,-19 6-3 0,-22 6-5 15,-15 8-25-15,-16 7-38 0,-15 3-100 16,-13 1-142-16</inkml:trace>
          <inkml:trace contextRef="#ctx0" brushRef="#br0" timeOffset="187.16">63 837 587 0,'0'0'51'16,"0"0"7"-16,0 0-7 0,0 0-17 15,0 0-14-15,0 0-9 0,0 0 0 16,122 44-5-16,-6-71-3 0,20-11-3 16,15-4-2-16,11-6-13 0,4 0-60 15,0-3-226-15,-4 0-28 0</inkml:trace>
          <inkml:trace contextRef="#ctx0" brushRef="#br0" timeOffset="-536.14">580-496 481 0,'0'0'43'16,"0"0"-3"-16,0 0-7 0,0 0-7 16,0 0-2-16,0 0 0 0,-15 112 0 15,7-37-4-15,4 18-1 0,-6 14-4 16,-3 11-1-16,-2 6 1 0,-6 2-4 15,-1 0 1-15,0-2-4 0,-6-5-3 0,5-10 0 16,2-7-3-16,-2-14 2 0,10-12-4 16,3-13 0-16,2-13-3 0,6-16 1 15,2-9-4-15,0-9-3 0,0-11-3 16,0 4-21-16,2-9-40 0,16-13-139 16,9-18-100-16</inkml:trace>
          <inkml:trace contextRef="#ctx0" brushRef="#br0" timeOffset="-292.16">1036-603 633 0,'0'0'-5'0,"0"0"13"16,0 0 7-16,0 0 11 0,0 0-2 15,5 118 1-15,-5-42-8 0,-5 14-5 0,-3 13 1 16,-1 8-4-16,3 7 1 0,-2-2 0 15,1-3-5-15,2-7 0 0,4-8-3 16,-2-8-4-16,3-7 3 16,0-9-3-16,0-6 1 0,0-7-3 0,-1-11-3 15,-4-5-4-15,0-9-6 0,-3-14-17 16,4-6-24-16,3-11-75 0,1-5-161 16</inkml:trace>
        </inkml:traceGroup>
        <inkml:traceGroup>
          <inkml:annotationXML>
            <emma:emma xmlns:emma="http://www.w3.org/2003/04/emma" version="1.0">
              <emma:interpretation id="{9B5E9BA9-8508-4F03-B579-C4A07C1BC6F6}" emma:medium="tactile" emma:mode="ink">
                <msink:context xmlns:msink="http://schemas.microsoft.com/ink/2010/main" type="inkWord" rotatedBoundingBox="8434,15208 12699,15175 12708,16326 8443,16359"/>
              </emma:interpretation>
              <emma:one-of disjunction-type="recognition" id="oneOf1">
                <emma:interpretation id="interp1" emma:lang="" emma:confidence="1">
                  <emma:literal/>
                </emma:interpretation>
              </emma:one-of>
            </emma:emma>
          </inkml:annotationXML>
          <inkml:trace contextRef="#ctx0" brushRef="#br0" timeOffset="2147.92">4448 246 570 0,'0'0'17'0,"0"0"7"0,0 0-1 15,0 0-8-15,0 0-8 16,116 15-6-16,-62-10-3 0,9-4 0 15,10-1-2-15,9 0-2 0,9 0 1 0,4-10-6 16,1-1-7-16,1-3-15 0,-3-1-15 16,-6-2-7-16,-8-4 9 0,-6 2 15 15,-14-2 19-15,-7 3 12 0,-20 2 14 16,-11 8 19-16,-14 6 11 0,-8 2 5 16,-2 0-2-16,-17 0-5 0,-14 9-4 0,-14 13 1 15,-3 10-3-15,-5 8-10 0,-2 4-5 16,1 3-5-16,2 1-2 0,5-2-8 15,6-7 0-15,12-2-4 16,12-14-3-16,9-9 1 0,6-7-1 0,4-7 1 16,-3 0 1-16,7 0 0 0,22-9 1 15,11-9-2-15,16-12-1 0,2-2 1 16,-2-1-3-16,8 1 3 0,-2 5-3 16,1 6 4-16,-1 4-1 0,-7 9 1 15,-1 5 1-15,-8 3-1 0,-6 0 0 0,-2 7-2 16,-3 7-3-16,-1 3-4 0,0 0-16 15,-3 4-37-15,-2-2-108 0,1-2-141 16</inkml:trace>
          <inkml:trace contextRef="#ctx0" brushRef="#br0" timeOffset="1623.89">4790-482 660 0,'0'0'27'0,"0"0"10"0,0 0 3 16,0 0-7-16,-31 108-7 0,16-40-14 0,1 9-2 16,-3 8-2-16,0 5-2 0,4-2-3 15,0 0-1-15,3-6-4 0,1-4 2 16,3-8 4-16,2-8-6 0,0-7 3 16,4-11-6-16,-4-12-4 0,4-13-2 15,0-4-12-15,0-7-15 0,0 0-28 0,0 1-119 16,0-11-124-16</inkml:trace>
          <inkml:trace contextRef="#ctx0" brushRef="#br0" timeOffset="2499.31">5903 591 525 0,'0'0'46'0,"0"0"6"15,0 0-7-15,0 0-18 0,0 0-12 16,143 17-9-16,-85-38-4 0,6-8-1 0,6-9-1 16,3-8-1-16,7-10 0 15,2-6-3-15,0-12 2 0,-4-6-3 16,-11-8 1-16,-11-4 0 0,-16 1 0 15,-10 11 3-15,-15 15 3 0,-14 16 3 0,-1 20 3 16,-14 17 4-16,-15 12 6 0,-9 8 6 16,-15 21 3-16,3 18-3 0,4 13-3 15,4 14-7-15,6 6-2 0,6 6-7 16,16 0 2-16,10-1 0 0,4-5-4 16,18-6 1-16,18-7-7 0,13-10-2 0,10-7-8 15,5-13-32-15,12-13-89 0,4-14-186 16,10-10-20-16</inkml:trace>
          <inkml:trace contextRef="#ctx0" brushRef="#br0" timeOffset="1307.86">2689 190 389 0,'0'0'50'0,"0"0"3"0,0 0-9 0,0 0-19 16,0 0-9-16,0 0 6 0,0 0 3 15,0 0 2-15,170 45-4 0,-88-45-4 16,11 0-2-16,10-3-1 0,6-8-5 16,0-2 0-16,-2-1-3 0,-8-1-3 15,-15 2-1-15,-8 3-1 0,-17-1 0 0,-11 5-1 16,-19 0 0-16,-12 4-2 0,-8 2 3 15,-9 0 3-15,0 2 3 16,-9 19 1-16,-4 11-1 0,-7 7-1 16,-1-1 0-16,2 0-1 0,6-2 3 0,5-3-4 15,8-1 1-15,0-7-5 0,5-1-1 16,11-8 1-16,-6-5 1 0,12-5 0 16,2-6-1-16,3 0 0 0,7-4 1 15,-6-9-2-15,-7-3 2 0,-11 1 1 16,-1-7-6-16,-9-3 4 0,0-4-5 0,-13-9 3 15,-4 2 0-15,-3 5-3 0,-6 1 0 16,4 3-5-16,7 6-4 0,-1 2-11 16,7 9-17-16,9-1-38 0,0-1-98 15,20 5-135-15</inkml:trace>
          <inkml:trace contextRef="#ctx0" brushRef="#br0" timeOffset="796.77">3183-471 611 0,'0'0'43'0,"0"0"7"0,0 0-11 0,0 0-14 15,0 0-10-15,0 0-9 0,0 0 6 16,0 0-3-16,0 0 0 0,13 176 0 16,-22-86-5-16,1 6 0 0,2 5-3 15,-1 0 1-15,5-4 1 0,2-9-3 16,0-8 2-16,0-13-3 0,0-8-2 0,2-9 1 15,-2-17-5-15,0-5-4 0,0-11-12 16,0-9-15-16,0 0-26 0,0-8-86 16,0 0-147-16</inkml:trace>
        </inkml:traceGroup>
        <inkml:traceGroup>
          <inkml:annotationXML>
            <emma:emma xmlns:emma="http://www.w3.org/2003/04/emma" version="1.0">
              <emma:interpretation id="{78D5317B-B474-4B39-BD41-3178180FEEAC}" emma:medium="tactile" emma:mode="ink">
                <msink:context xmlns:msink="http://schemas.microsoft.com/ink/2010/main" type="inkWord" rotatedBoundingBox="13969,15678 14581,15673 14585,16092 13972,16097"/>
              </emma:interpretation>
              <emma:one-of disjunction-type="recognition" id="oneOf2">
                <emma:interpretation id="interp2" emma:lang="" emma:confidence="1">
                  <emma:literal/>
                </emma:interpretation>
              </emma:one-of>
            </emma:emma>
          </inkml:annotationXML>
          <inkml:trace contextRef="#ctx0" brushRef="#br0" timeOffset="2700.3">8219 72 696 0,'0'0'5'0,"0"0"6"16,0 0-5-16,144-23-6 0,-63 10-4 15,9 1-9-15,0 1-34 0,-1 0-130 16,-12 7-118-16</inkml:trace>
          <inkml:trace contextRef="#ctx0" brushRef="#br0" timeOffset="2836.79">8255 360 693 0,'0'0'26'16,"0"0"6"-16,0 0 2 0,0 0-8 15,126 58-14-15,-53-58-10 0,11 0-15 16,9 0-44-16,7-4-185 0,3-8-85 0</inkml:trace>
        </inkml:traceGroup>
        <inkml:traceGroup>
          <inkml:annotationXML>
            <emma:emma xmlns:emma="http://www.w3.org/2003/04/emma" version="1.0">
              <emma:interpretation id="{579B6526-9FA4-4F69-8F8F-4789F06D8A48}" emma:medium="tactile" emma:mode="ink">
                <msink:context xmlns:msink="http://schemas.microsoft.com/ink/2010/main" type="inkWord" rotatedBoundingBox="16330,15369 17241,15362 17250,16565 16339,16572"/>
              </emma:interpretation>
              <emma:one-of disjunction-type="recognition" id="oneOf3">
                <emma:interpretation id="interp3" emma:lang="" emma:confidence="1">
                  <emma:literal/>
                </emma:interpretation>
              </emma:one-of>
            </emma:emma>
          </inkml:annotationXML>
          <inkml:trace contextRef="#ctx0" brushRef="#br0" timeOffset="3595.05">10689-149 268 0,'0'0'60'0,"0"0"3"16,0 0 2-16,0 0-5 0,0 0-9 15,0 0-11-15,0 0-4 0,0 0-2 16,0 0-3-16,-105-33-7 0,101 20-7 16,4-2-7-16,19-5 1 0,15-8-2 15,16 7 4-15,17 4-2 0,14 7 0 16,10 7 0-16,11 3-1 0,1 14 0 15,-4 8-4-15,-9 8-2 0,-19 5-4 0,-16 5 0 16,-20 6-1-16,-20 5 0 0,-15 4-1 16,-25 3 1-16,-22 0 0 0,-16-4 2 15,-10-6-2-15,-4-5 1 0,-2-8-1 16,6-4 1-16,7-10 5 0,16-4-5 16,17-6 3-16,13-4-4 0,15-6-1 0,5-1 1 15,0 2 1-15,8 8 0 0,15-3 1 16,9 8 0-16,12 1 1 0,0 2-2 15,1 0 0-15,-8 6 2 16,-10-2-4-16,-10 6 4 0,-12-2-2 0,-5 7 0 16,-23 3 0-16,-12-1 0 0,-10 0-3 15,-10 2 1-15,-2-3-3 0,-5-1-5 16,4-1-13-16,6-6-22 0,1-4-38 16,18-7-109-16,6-11-116 0</inkml:trace>
        </inkml:traceGroup>
        <inkml:traceGroup>
          <inkml:annotationXML>
            <emma:emma xmlns:emma="http://www.w3.org/2003/04/emma" version="1.0">
              <emma:interpretation id="{AF5B17F0-B39F-4F56-9D59-0B5719B0B362}" emma:medium="tactile" emma:mode="ink">
                <msink:context xmlns:msink="http://schemas.microsoft.com/ink/2010/main" type="inkWord" rotatedBoundingBox="17916,15601 20699,15579 20705,16371 17922,16394"/>
              </emma:interpretation>
              <emma:one-of disjunction-type="recognition" id="oneOf4">
                <emma:interpretation id="interp4" emma:lang="" emma:confidence="0">
                  <emma:literal>000</emma:literal>
                </emma:interpretation>
                <emma:interpretation id="interp5" emma:lang="" emma:confidence="0">
                  <emma:literal>ooo</emma:literal>
                </emma:interpretation>
                <emma:interpretation id="interp6" emma:lang="" emma:confidence="0">
                  <emma:literal>ovo</emma:literal>
                </emma:interpretation>
                <emma:interpretation id="interp7" emma:lang="" emma:confidence="0">
                  <emma:literal>ow</emma:literal>
                </emma:interpretation>
                <emma:interpretation id="interp8" emma:lang="" emma:confidence="0">
                  <emma:literal>ono</emma:literal>
                </emma:interpretation>
              </emma:one-of>
            </emma:emma>
          </inkml:annotationXML>
          <inkml:trace contextRef="#ctx0" brushRef="#br0" timeOffset="4563.18">12601-2 430 0,'0'0'13'16,"0"0"15"-16,0 0 10 0,-130 38 0 15,70 0-3-15,2 13-6 0,4 5-6 16,5 5 0-16,12 4 3 0,10-2-4 15,11-2 3-15,16-4-8 0,4-4-4 0,24-7 0 16,10-9-4-16,11-4 2 0,5-12-4 16,5-9-3-16,1-12-3 0,2 0 0 15,-5-15-1-15,-7-10-2 0,-10-6 0 16,-16-9-2-16,-8-10-5 0,-16-1-7 16,-4-9-8-16,-22 0 1 0,-7 0 0 0,-7 2 10 15,-3 9 9-15,2 10 5 0,3 8 5 16,7 7 0-16,7 10 1 15,9 7 1-15,11 5-2 0,4 2 0 16,-1-2-2-16,1 2 1 0,5 6-1 0,14 7 2 16,12 4-2-16,14-3 0 0,9-3-3 15,9-3 1-15,9-6-2 0,11-2-1 16,4 0 0-16,10-2-2 0,-1-6 1 16,1-3 1-16,-6 1 0 0,-11-2 0 15,-12 0 1-15,-9 2-3 0,-10 2 3 0,-19 1 1 16,-14 3 0-16,-8 4 1 0,-8 0 0 15,0 0-1-15,-1 13 1 16,-15 12 2-16,-7 13 0 0,-4 6 4 16,-2 6-1-16,2 5 2 0,6 0 4 0,3-1-5 15,10 2 2-15,8-9-4 0,0-2-2 16,8-7-2-16,11-7-1 0,7-8 0 16,4-6-1-16,3-6 0 0,3-11-1 15,-1 0-1-15,-2-9-1 0,-3-10-4 16,-3-10-4-16,-9-5-11 0,-8-7-7 0,-10-3-9 15,0-3-4-15,-22-2 6 0,-5 3 9 16,-6 2 18-16,-6 6 11 0,5 5 11 16,0 7 3-16,11 11 2 0,1 3 4 15,9 6 3-15,8 3-1 0,-1 1-8 16,6 2-6-16,0-4-8 0,11-4-2 16,20-3 2-16,13-1-2 0,15 1-1 15,9 1 0-15,12-1 0 0,9 2 1 16,6 1 1-16,5 2-1 0,-1 4 1 15,-2 0 0-15,-13 2-2 0,-15 0 0 0,-15 8 1 16,-18 9 0-16,-17 9 3 0,-16 9 0 16,-6 9 3-16,-17 11 7 0,-6 4-3 15,3 7 6-15,4-3-4 0,12-3-4 16,7-4 0-16,12-7-1 0,16-9 0 16,12-10-1-16,10-15 3 0,9-9-3 0,4-9 1 15,3-20-1-15,-2-15-2 0,-2-10 0 16,-9-10-1-16,-13-8-4 15,-16-10 2-15,-12-4-3 0,-12-3 1 16,-22 0 0-16,-22 8-4 0,-19 10-4 0,-22 14-9 16,-18 19-9-16,-10 22-26 0,-14 10-72 15,-6 23-186-15,-10 9-11 0</inkml:trace>
        </inkml:traceGroup>
      </inkml:traceGroup>
    </inkml:traceGroup>
  </inkml:traceGroup>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3:59:03.245"/>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DF7107D4-5F53-40C0-8865-44655D2F6302}" emma:medium="tactile" emma:mode="ink">
          <msink:context xmlns:msink="http://schemas.microsoft.com/ink/2010/main" type="inkDrawing" rotatedBoundingBox="14633,17460 21672,16778 21693,17002 14655,17684" semanticType="underline" shapeName="Other"/>
        </emma:interpretation>
      </emma:emma>
    </inkml:annotationXML>
    <inkml:trace contextRef="#ctx0" brushRef="#br0">222 668 578 0,'0'0'8'16,"-152"38"4"-16,110-28 9 0,16-4 3 15,24-6-1-15,17 0-5 0,35-14-8 16,44-11-1-16,45-11 1 0,59-10 0 0,49-9 4 16,61-8 10-16,58-5 4 15,58 2 4-15,48 1-3 0,40 5-1 16,26 8-3-16,9 10-4 0,-15 8-3 15,-25 11-5-15,-40 8-6 0,-55 3-3 0,-59 3-2 16,-64 5-3-16,-60 2 2 0,-58 2-2 16,-67 0-3-16,-47 0-8 0,-50 0-19 15,-41 0-52-15,-39 4-242 0,-43-2-37 16</inkml:trace>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49:53.263"/>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D76DA807-9552-43CE-8D6C-63BD2D72C6BA}" emma:medium="tactile" emma:mode="ink">
          <msink:context xmlns:msink="http://schemas.microsoft.com/ink/2010/main" type="inkDrawing" rotatedBoundingBox="1032,14735 13537,14521 13539,14623 1034,14837" semanticType="underline" shapeName="Other"/>
        </emma:interpretation>
      </emma:emma>
    </inkml:annotationXML>
    <inkml:trace contextRef="#ctx0" brushRef="#br0">-1 146 188 0,'0'0'7'0,"0"0"6"0,0 0 0 0,0 0-1 15,0 0 0-15,0 0 8 0,0 0 10 16,0 0 5-16,0 0-2 0,-10 4-6 16,20 0-5-16,9 3-2 0,8-1 0 15,8-2-3-15,6 2-2 0,7-2-6 16,7 1-2-16,3-1-3 0,4-2 2 0,1-2 2 16,0 2 3-16,0-2 1 0,4 0 1 15,2 0 2-15,-8 0-2 16,6 0 0-16,-8 0-2 0,4 0-4 15,3 0-2-15,-2 0-4 0,4-4 0 0,3 2-1 16,1 0 0-16,1 0 1 0,-2 2-1 16,1-3 0-16,-1 1 0 0,-3 2 1 15,-1-2 0-15,0 2 1 0,0 0 0 16,-4 0 0-16,0 0 1 0,5 0-1 16,-5 0 0-16,4 0 0 0,0-4 0 0,5 0 0 15,-1 0 0-15,2-4-2 0,3 1 2 16,-4-2-2-16,3 4 1 0,-6-2 1 15,-2 3-1-15,-4-1 0 0,3 4-1 16,-3-2 0-16,0 3-1 0,0 0 2 16,0 3-1-16,0 1-1 0,0 2 0 15,0-4 0-15,3 3 1 0,1-4 0 16,-3-1 0-16,2 3 1 0,-3-3 0 16,0 0 1-16,0 0-1 0,0 0 0 15,0 0 0-15,-3-3-2 0,2 3 1 0,-4 0-1 16,0 0-1-16,-4 0 2 0,0 0-1 15,4 0 1-15,-3 0 0 0,4 0 0 16,3 0 1-16,-4 0-1 0,8 0 1 16,-1 0-1-16,2 0 2 0,0 0-2 15,5-1 1-15,-1-4 0 0,5 3-1 0,-3-2 0 16,3-1 0-16,1 1-1 0,2 0 1 16,-2 0 2-16,-1-2-2 15,1 2 1-15,3-1 1 0,1 1-5 16,-4 0 4-16,0 0 1 0,-2 1-1 0,-7 3 3 15,-1-2-2-15,-4 2-1 0,-4-2 1 16,-4 2-2-16,-7-2 1 0,1 0-1 16,-5 0 1-16,1-2-1 0,-3 2 0 15,3-2 0-15,-1 0 0 0,2-1 1 16,1 1-1-16,-1 0 1 0,0 0-1 0,-2 0 1 16,2-1-1-16,-3 1 0 0,-2 0 0 15,-5 0 0-15,4 1 0 0,0 2-2 16,-2 1 1-16,0-3 0 15,-2 3 0-15,0 0 3 0,-3-2-3 0,1 2 1 16,-1 0 1-16,1-2-1 0,3 0 1 16,1-1-1-16,6 3 0 0,0 0 0 15,6 0 1-15,2 0-1 0,2 0-1 16,2 0 1-16,-3 3-1 0,4 1 1 16,-2 2 0-16,-2 1-1 0,-3-1 2 0,0 2-2 15,-1-1 1-15,-4-1 0 0,0-2 0 16,-1 0 0-16,2 1 1 0,3-5 0 15,1 0-1-15,3 0 0 0,2 0 0 16,3-2 0-16,0-2 0 0,4 1 0 16,-3-1 0-16,-5 2 0 0,3 2-1 0,-7 0 0 15,-1 0 1-15,-3 0 1 16,-5 0 0-16,-2 0 0 0,-3 0-1 16,-3 0 1-16,-2-2 0 0,3 0 1 15,2-2-1-15,0 1 0 0,1-1-1 0,5 2 0 16,1-2-1-16,-2 2 0 0,1 0 1 15,0 2 0-15,0-3 0 0,-2 3 0 16,-4 0 0-16,1 0-1 0,-7 0 1 16,-4 0 0-16,-3 0 1 0,1 0-1 15,2 0-1-15,5 0 1 0,1 3-1 0,4-3 1 16,-5 0-2-16,1 0 2 0,3 0-1 16,-3 0-1-16,-1 0 2 15,5 0-1-15,-4 0 1 0,5 0 1 16,-3 0-1-16,2-3 1 0,-3 3-2 0,1-1 2 15,-2-2-1-15,1-1 0 0,1 2 0 16,2 0 0-16,-1 2 0 0,1-2 0 16,0 2-1-16,-3 0 1 0,1 0 0 15,-2 0 0-15,-9 0 0 0,0 0 1 16,-1 2 0-16,-7 0-1 0,10-2 0 0,-7 2-1 16,0-2 1-16,-1 0 0 0,2 0 0 15,7 0 1-15,-10 0-1 16,11 0-1-16,3 0 1 0,-3 0 0 0,14 0 0 15,-2-2 1-15,1 0-1 0,0 0 1 16,2-1-1-16,-1 3 0 0,2-1 1 16,-1 1 1-16,2 0 0 0,-2 0 1 15,1 0 0-15,-2 1 1 0,1-1 1 16,2 0-1-16,0 0 0 0,5 0-1 16,1 0 2-16,3 0-2 0,-2 0 2 0,2 0 1 15,6-1 0-15,-2 1 1 0,2 0 1 16,0 0-1-16,-1 0 2 0,1 0 0 15,0 0 0-15,-6 0 1 0,1 0-3 16,-5 1 0-16,-9 4-2 0,-13-3-1 16,-13-2-1-16,-5 2-1 0,-9-2-2 15,0 0 0-15,0 0-2 0,3 0-2 16,-2 3-7-16,-1-3-33 0,0 4-155 16,-21-4-118-16</inkml:trace>
  </inkml:traceGroup>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02:44.740"/>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B8DFA99-49E3-4845-AA2A-3EC60B5FF04C}" emma:medium="tactile" emma:mode="ink">
          <msink:context xmlns:msink="http://schemas.microsoft.com/ink/2010/main" type="writingRegion" rotatedBoundingBox="2816,1363 23701,1456 23695,2645 2810,2552"/>
        </emma:interpretation>
      </emma:emma>
    </inkml:annotationXML>
    <inkml:traceGroup>
      <inkml:annotationXML>
        <emma:emma xmlns:emma="http://www.w3.org/2003/04/emma" version="1.0">
          <emma:interpretation id="{D321D515-D959-4C81-8244-037190F26904}" emma:medium="tactile" emma:mode="ink">
            <msink:context xmlns:msink="http://schemas.microsoft.com/ink/2010/main" type="paragraph" rotatedBoundingBox="2816,1363 23701,1456 23695,2645 2810,2552" alignmentLevel="1"/>
          </emma:interpretation>
        </emma:emma>
      </inkml:annotationXML>
      <inkml:traceGroup>
        <inkml:annotationXML>
          <emma:emma xmlns:emma="http://www.w3.org/2003/04/emma" version="1.0">
            <emma:interpretation id="{BE5B6C77-BCD7-425D-8561-8CC843FB6CDB}" emma:medium="tactile" emma:mode="ink">
              <msink:context xmlns:msink="http://schemas.microsoft.com/ink/2010/main" type="line" rotatedBoundingBox="2816,1363 23701,1455 23695,2645 2810,2552"/>
            </emma:interpretation>
          </emma:emma>
        </inkml:annotationXML>
        <inkml:traceGroup>
          <inkml:annotationXML>
            <emma:emma xmlns:emma="http://www.w3.org/2003/04/emma" version="1.0">
              <emma:interpretation id="{E3B89A3D-4987-4FB4-AD4B-559DFC500AFD}" emma:medium="tactile" emma:mode="ink">
                <msink:context xmlns:msink="http://schemas.microsoft.com/ink/2010/main" type="inkWord" rotatedBoundingBox="2815,1409 6313,1425 6309,2417 2811,2402"/>
              </emma:interpretation>
              <emma:one-of disjunction-type="recognition" id="oneOf0">
                <emma:interpretation id="interp0" emma:lang="" emma:confidence="1">
                  <emma:literal/>
                </emma:interpretation>
              </emma:one-of>
            </emma:emma>
          </inkml:annotationXML>
          <inkml:trace contextRef="#ctx0" brushRef="#br0">1486 147 611 0,'0'0'36'0,"0"0"7"16,129-65 3-16,-69 50-8 0,10 4-8 16,-1 6-9-16,-3 5-10 0,-6 0-5 15,-7 8-2-15,-11 11-2 0,-8 8-3 0,-11 5 3 16,-10 7-3-16,-13 3 3 15,-5 5-2-15,-18 1 1 0,-11 0-2 16,-2-3 0-16,-5-4-2 0,-4-3-2 16,4-2-8-16,-3-9-14 0,1-5-29 0,5-8-50 15,3-7-131-15,9-6-66 0</inkml:trace>
          <inkml:trace contextRef="#ctx0" brushRef="#br0" timeOffset="-300.81">1486 192 698 0,'0'0'37'0,"0"0"-6"15,0 0-11-15,0 0-7 16,0 0-1-16,0 0 2 0,0 0 1 16,19 107 0-16,-10-51-4 0,-1 7-3 15,-3 2-3-15,0 0-2 0,-2 1 1 0,1-8-3 16,-2-1 3-16,1-6-4 0,-3-9 0 16,1-11 0-16,-1-3-2 0,0-12 0 15,0-8-3-15,0 1-5 0,0-9-11 16,0 0-19-16,0 0-41 0,0 0-82 15,0-5-147-15</inkml:trace>
          <inkml:trace contextRef="#ctx0" brushRef="#br0" timeOffset="234.43">1589 683 792 0,'0'0'27'15,"0"0"4"-15,0 0-2 0,0 0-8 16,136 78-9-16,-68-53 0 0,10-2-10 15,4 0 1-15,8-2-3 0,7 2-5 0,-5-6-9 16,-12-2-23-16,-4-5-51 0,-12-10-228 16,-11 0-24-16</inkml:trace>
          <inkml:trace contextRef="#ctx0" brushRef="#br0" timeOffset="817">2829 292 452 0,'0'0'63'15,"0"0"-10"-15,0 0-21 0,0 0-15 0,0 0 0 16,0 0 4-16,0 0 6 0,0 132 0 16,8-64-3-16,5 1-2 0,4 2-1 15,8-5 1-15,5-3-8 0,6-6 0 16,1-7-7-16,7-9-1 0,1-4-1 15,-1-10-2-15,-3-6 2 0,-1-11 2 0,-2-7 0 16,-3-3 0-16,-3-17-1 0,-5-9-2 16,-5-12-1-16,0-5 0 15,-9-12-1-15,0-3-2 0,-7 0 0 16,-3 2-3-16,-3 8 2 0,0 3 2 0,0 7-1 16,-4 14-1-16,-1-1-1 0,1 7-2 15,1 1-5-15,2 0-17 0,1 7-28 16,1-1-66-16,15 8-189 0,-2 0-6 15</inkml:trace>
          <inkml:trace contextRef="#ctx0" brushRef="#br0" timeOffset="-791.54">35 124 602 0,'0'0'23'0,"0"0"6"0,0 0 7 15,0 0 0-15,141-63-3 0,-74 63-2 16,6 0-5-16,6 15-6 0,-6 5-8 0,-6 10-4 15,-9 6-3-15,-7 8 1 16,-9 6-3-16,-10 7 0 0,-9-1-2 16,-13 6 0-16,-10-4-1 0,-6-1 2 15,-21-3-1-15,-12 0 2 0,-11-7 4 0,-4 0-4 16,-13-5 5-16,-1-9-6 0,-5-3 0 16,-5-9 1-16,5-6-2 0,1-9 1 15,11-4-1-15,9-2-3 0,16 0-1 16,6-4-6-16,12-2-10 0,12 2-32 15,-1 2-110-15,7-5-155 0,8-3-17 0</inkml:trace>
          <inkml:trace contextRef="#ctx0" brushRef="#br0" timeOffset="-1131.04">14 240 269 0,'0'0'75'0,"0"0"-11"0,0 0-6 16,0 0-7-16,0 0-7 0,0 0-7 16,-17-120-7-16,17 100-4 0,0 2-1 15,0 1-3-15,0 0 1 0,0 9-1 0,0 2-1 16,0-3-2-16,0 2 0 0,0-1-3 16,0 2-3-16,0 6-2 0,0-2-2 15,0 2-2-15,0 0-2 0,0-2-3 16,3 2 0-16,-3 0-1 0,1 0 0 15,3 0 2-15,1 13 0 0,7 8 1 0,1 12 2 16,-3 3 1-16,3 3 1 0,-3 6 0 16,-1 3-1-16,1 3-1 15,-3 0-2-15,2 1 0 0,-4 0 0 16,0 0-1-16,-1-3 1 0,0-4-1 0,-4-2 1 16,2-5-2-16,-2-2 1 0,0-11 2 15,2-1-4-15,-2-8 3 0,0-8-5 16,2 1 1-16,-2-9-1 0,0 0 0 15,0 0-1-15,0 2-1 0,3 0-1 16,-3 0-8-16,0 0-8 0,0-2-16 0,0 0-24 16,0-2-62-16,1-17-135 0,2-10-63 15</inkml:trace>
        </inkml:traceGroup>
        <inkml:traceGroup>
          <inkml:annotationXML>
            <emma:emma xmlns:emma="http://www.w3.org/2003/04/emma" version="1.0">
              <emma:interpretation id="{C65FEFAE-B541-4CAF-B009-A755CCE477C4}" emma:medium="tactile" emma:mode="ink">
                <msink:context xmlns:msink="http://schemas.microsoft.com/ink/2010/main" type="inkWord" rotatedBoundingBox="7230,1600 8085,1604 8081,2574 7225,2570"/>
              </emma:interpretation>
              <emma:one-of disjunction-type="recognition" id="oneOf1">
                <emma:interpretation id="interp1" emma:lang="" emma:confidence="1">
                  <emma:literal/>
                </emma:interpretation>
              </emma:one-of>
            </emma:emma>
          </inkml:annotationXML>
          <inkml:trace contextRef="#ctx0" brushRef="#br0" timeOffset="1460.03">4606 192 441 0,'0'0'49'15,"0"0"0"-15,-107 83-6 0,75-39-7 0,1 9-3 16,4 6-3-16,4 3 3 0,6-1-8 16,4 1-3-16,7-6-1 0,6-3-5 15,10-8 2-15,12-2-5 0,8-9-2 16,2-10-2-16,4-6-3 0,4-8-2 15,0-10-2-15,0 0 0 0,-4-12-1 0,-3-9-1 16,-7-6 1-16,-7-3-1 0,-11-6-7 16,-8 2 2-16,-3 1-4 0,-12 1 4 15,-7 7 2-15,-1 6 1 16,5 7 1-16,5 3 1 0,8 8 0 0,5 1 1 16,0-3-1-16,0 3-1 0,0 0 0 15,-2 0 1-15,2 0 0 0,0 0 0 16,0 0 1-16,12 3 0 0,11 3-1 15,9-2 2-15,2-3-1 0,2-1 0 16,0 0 0-16,4-3-1 0,1-4 1 0,1-3 0 16,2 2 1-16,-1 0 2 0,-6-1 0 15,-10 5 1-15,-1-1 1 0,-11 3 0 16,-7 2 1-16,5 0 2 16,-3 2 0-16,0 16 2 0,3 7 2 0,-5 8-1 15,-2 9 4-15,-1 7-8 0,-3 7 0 16,-2 1-4-16,2 6-5 0,-2-2-2 15,3-5-11-15,1-1-27 0,0-9-184 16,2-8-115-16</inkml:trace>
        </inkml:traceGroup>
        <inkml:traceGroup>
          <inkml:annotationXML>
            <emma:emma xmlns:emma="http://www.w3.org/2003/04/emma" version="1.0">
              <emma:interpretation id="{E060C8B0-121B-45AC-A84A-4134E30D3D39}" emma:medium="tactile" emma:mode="ink">
                <msink:context xmlns:msink="http://schemas.microsoft.com/ink/2010/main" type="inkWord" rotatedBoundingBox="9755,1715 15579,1741 15576,2547 9752,2521"/>
              </emma:interpretation>
              <emma:one-of disjunction-type="recognition" id="oneOf2">
                <emma:interpretation id="interp2" emma:lang="" emma:confidence="1">
                  <emma:literal/>
                </emma:interpretation>
              </emma:one-of>
            </emma:emma>
          </inkml:annotationXML>
          <inkml:trace contextRef="#ctx0" brushRef="#br0" timeOffset="2397.24">6877 467 571 0,'0'0'77'15,"0"0"-20"-15,0 0-12 0,0 0-13 16,0 0-9-16,0 0-3 0,0 0-8 15,0 0 0-15,0 0 0 0,0 0-3 16,112-32 0-16,-40 19-3 0,9 1 0 0,9-1-2 16,3 2-2-16,-5 1-2 0,-8 3-2 15,-13 2-5-15,-10 2-9 0,-11 3-25 16,-7 0-49-16,-8 4-108 0,-12 6-120 16</inkml:trace>
          <inkml:trace contextRef="#ctx0" brushRef="#br0" timeOffset="2629.64">6990 1112 779 0,'0'0'29'0,"0"0"2"15,0 0-5-15,133-19-12 16,-55 2-6-16,12-2-4 0,12-2-2 16,5-2-6-16,-3-2-9 0,8 1-33 15,-13 2-104-15,-5 1-165 0,-14-5-21 0</inkml:trace>
          <inkml:trace contextRef="#ctx0" brushRef="#br0" timeOffset="2060.89">7178 385 660 0,'0'0'60'0,"0"0"-6"16,0 0-12-16,0 0-19 0,0 0-13 15,0 0-4-15,0 0 0 0,0 0 1 16,0 0 4-16,13 66-3 0,-5-21-1 16,1 5-3-16,-2 3-2 0,2 2 4 0,-1 1-5 15,1-2 3-15,-1-3-4 0,1-6-1 16,0-6-1-16,-5-12 0 0,-3-10-1 16,-1-1-3-16,0-8-3 0,0 0-10 15,0 1-21-15,0-9-38 0,-10-9-71 16,-5-10-160-16</inkml:trace>
          <inkml:trace contextRef="#ctx0" brushRef="#br0" timeOffset="3117.93">8685 551 637 0,'0'0'43'16,"0"0"-5"-16,0 0-12 0,0 0-13 15,0 0-4-15,0 0 1 0,0 0 0 16,-40 136 3-16,40-91-7 0,4 0-1 0,7 0-5 15,5-3-1-15,-1-7-1 0,6-1-1 16,-1-4-1-16,0-8-11 16,-6-5-15-16,-5-8-34 0,-3-3-83 15,-6-6-149-15</inkml:trace>
          <inkml:trace contextRef="#ctx0" brushRef="#br0" timeOffset="3428.84">8749 584 632 0,'0'0'26'0,"0"0"9"0,0 0-4 0,0 0-7 16,152 70-3-16,-96-36-7 0,4 4 2 15,-2 5-8-15,-2-3-1 0,-1 0-3 16,-7-6-3-16,-5-3 0 0,-10-8 0 15,-10-6 0-15,-10-8 2 0,-7-5 6 16,-6-4 3-16,3 0 1 0,-2-15 1 0,3-11-3 16,-1-13-4-16,-3-9 1 0,0-3-6 15,0-5 1-15,0-6-4 0,0 0 1 16,0 0 2-16,9 3-4 0,1 5 1 16,4 7-4-16,3 14-3 0,-4 11-18 15,-4 8-57-15,1 14-224 0,0 0-33 0</inkml:trace>
          <inkml:trace contextRef="#ctx0" brushRef="#br0" timeOffset="4160.17">10033 656 633 0,'0'0'60'15,"0"0"-7"-15,0 0-7 0,0 0-13 16,120-56-7-16,-53 42-7 16,16-1-4-16,16-2-4 0,16-3-1 15,2 1-3-15,-1 0-3 0,-12 2-1 0,-14 2-5 16,-15 2-3-16,-16 6-3 0,-12-2-19 16,-7 5-41-16,-13-1-155 0,-1 5-111 15</inkml:trace>
          <inkml:trace contextRef="#ctx0" brushRef="#br0" timeOffset="3910.6">10562 530 586 0,'0'0'62'16,"0"0"-10"-16,0 0-12 0,0 0-12 15,0 0-7-15,0 0-7 0,0 0-3 16,0 0-3-16,0 0-1 0,0 0 0 15,58 69 1-15,-48-31-2 0,-2 6-1 16,-2 0 2-16,3 1-4 0,-1 3 2 0,1-6-2 16,-1-3-4-16,2-3 1 0,0-7-2 15,-1-8 0-15,0 1-3 0,-5-10-7 16,-1-6-20-16,1 1-28 0,-4-7-76 16,0 0-170-16,0 0 1 0</inkml:trace>
          <inkml:trace contextRef="#ctx0" brushRef="#br0" timeOffset="4770.09">11742 449 713 0,'0'0'40'0,"0"0"-1"15,0 0-15-15,0 0-9 0,114-36-5 0,-61 25-3 16,13 0-2-16,1 0-2 0,2 6-1 16,-6-1-2-16,-2 6-4 15,-13 0-1-15,-10 0-7 0,-13 0-19 16,-10 0-45-16,-5 9-111 0,-5-2-127 0</inkml:trace>
          <inkml:trace contextRef="#ctx0" brushRef="#br0" timeOffset="4519.97">11847 458 631 0,'0'0'29'0,"0"0"0"0,0 0-6 15,0 0-9-15,0 0-6 0,0 0 2 16,0 0 2-16,12 109-3 0,-8-62-2 15,-4 5 0-15,2 1-5 0,-2-2 1 16,0 1-4-16,0-4 1 0,0-4 0 16,0-4 2-16,-2-14-3 0,-1-2-2 0,3-9-5 15,-1-9-13-15,1 3-14 0,0-9-53 16,0 0-112-16,0 0-94 0</inkml:trace>
          <inkml:trace contextRef="#ctx0" brushRef="#br0" timeOffset="4957.22">11989 802 544 0,'0'0'38'0,"0"0"8"0,0 0-5 15,0 0-16-15,140 30-14 0,-77-30-8 16,8-4-6-16,0-2-4 0,-7 3-12 15,-9 2-42-15,-11 1-100 0,-14 0-125 16</inkml:trace>
          <inkml:trace contextRef="#ctx0" brushRef="#br0" timeOffset="5101.14">12075 1132 714 0,'0'0'41'0,"0"0"-4"0,130-10-17 0,-64-4-10 15,4-3-7-15,6-2-9 16,3-3-27-16,-5 0-84 0,-7-4-189 16,-5 4-20-16</inkml:trace>
        </inkml:traceGroup>
        <inkml:traceGroup>
          <inkml:annotationXML>
            <emma:emma xmlns:emma="http://www.w3.org/2003/04/emma" version="1.0">
              <emma:interpretation id="{0A413652-FB66-44B9-8592-4D169937BF37}" emma:medium="tactile" emma:mode="ink">
                <msink:context xmlns:msink="http://schemas.microsoft.com/ink/2010/main" type="inkWord" rotatedBoundingBox="16274,1650 19636,1665 19632,2627 16270,2612"/>
              </emma:interpretation>
              <emma:one-of disjunction-type="recognition" id="oneOf3">
                <emma:interpretation id="interp3" emma:lang="" emma:confidence="1">
                  <emma:literal/>
                </emma:interpretation>
              </emma:one-of>
            </emma:emma>
          </inkml:annotationXML>
          <inkml:trace contextRef="#ctx0" brushRef="#br0" timeOffset="6122.22">13655 891 783 0,'0'0'23'0,"0"0"1"0,0 0-2 16,0 0-8-16,160 31-4 0,-95-7-4 15,5 5-1-15,0 3-4 0,0 1-2 16,-6 1-2-16,-5 0-2 0,-3-3-4 16,-13-6-11-16,-13-6-34 0,-4-2-70 15,-6-10-189-15,3-7-12 0</inkml:trace>
          <inkml:trace contextRef="#ctx0" brushRef="#br0" timeOffset="6660.17">15163 332 667 0,'0'0'28'0,"0"0"4"0,0 0-8 16,0 0-12-16,0 0-7 0,0 0-4 15,0 0 1-15,0 0 2 0,0 0 1 16,0 0 0-16,-30 164 5 0,12-104-1 16,-1 6 1-16,-4 0 2 0,0 0-4 15,0-2 2-15,-1-8-3 0,5-4 0 16,4-7-1-16,2-9 0 0,1-14 0 15,8-6 0-15,3-11 1 0,1-5 0 16,-5 0 3-16,5 0-1 0,0 0 0 16,-1 0-4-16,-2-21-3 0,2-10-1 0,1-17-1 15,0-9 0-15,10-8 0 0,4-13-3 16,5-4 1-16,6-2-1 0,2 5-1 16,5 9 4-16,4 13-1 0,0 17 2 15,-1 13 1-15,0 15-2 0,-4 9 2 16,1 3-2-16,-4 21 0 0,2 9 0 0,-3 12 2 15,2 10-1-15,-3 5 0 16,0 4-1-16,-3 4 0 0,-3-2 3 16,1 3-3-16,-2-6 3 0,-2-2-4 15,0-4 0-15,-4-8-3 0,-3-6 0 0,-4-11-2 16,-4-3-6-16,-2-12-8 0,0-6-34 16,-2-1-50-16,-13-7-179 0,-2-12-49 15</inkml:trace>
          <inkml:trace contextRef="#ctx0" brushRef="#br0" timeOffset="7208.84">15248 744 548 0,'0'0'11'0,"0"0"1"0,153-12-6 0,-76-4-2 16,16-5-4-16,12-6 1 0,11-2 2 15,8-2-1-15,2-6 3 0,1 2 1 16,-6-3 0-16,-13 2 1 16,-15 0-2-16,-17 3 0 0,-21 4 5 0,-15 5 2 15,-17 7 8-15,-13 7 4 0,-3 8 1 16,-7 2-5-16,0-2-3 0,-7 0-6 15,-9 2-2-15,-9 2 0 0,5 15-3 16,-10 5 2-16,8 5-1 0,3-2 0 16,2 1 1-16,2-3 1 0,7-3-2 0,1-2 0 15,4-4-1-15,0-8-1 0,2 2 0 16,1-8-2-16,-3 0 0 0,3 0 0 16,0 2 0-16,0 2 0 0,4-2 0 15,10-2-2-15,12 0 0 0,0-10 0 16,5-11-2-16,-2-2 1 0,-3-2 0 0,-3-1 1 15,-6 3 0-15,-6 4 0 16,-4 8-2-16,-7-1 1 0,-3 3 0 16,-17-3-1-16,-10 6 3 0,-10 6 0 15,-7 14 0-15,-9 15 2 0,0 9 1 0,2 9 4 16,3 4 0-16,6 3 2 0,12 3-3 16,12-5-2-16,11 1 1 0,10-5-5 15,13-6 3-15,18-4-2 0,15-6-4 16,11-9 0-16,8-11-5 0,6-2-14 15,1-10-43-15,4 0-186 0,-5-12-98 0</inkml:trace>
          <inkml:trace contextRef="#ctx0" brushRef="#br0" timeOffset="5877.2">13396 441 651 0,'0'0'35'0,"0"0"7"16,166-109-1-16,-77 76-6 0,12 7-8 0,1 7-7 16,-1 10-8-16,-12 8-6 0,-19 1-4 15,-12 14 0-15,-20 10-4 0,-15 9 1 16,-19 9-2-16,-12 11-1 0,-31 4 1 15,-15 3 2-15,-18 4-2 0,-8-3 0 16,-6-3 2-16,-1-4-6 0,3-5 1 0,2-9-11 16,8-6-13-16,13-3-24 0,8-10-56 15,18-6-168-15,16-5-27 0</inkml:trace>
          <inkml:trace contextRef="#ctx0" brushRef="#br0" timeOffset="5629.93">13525 563 665 0,'0'0'52'0,"0"0"0"0,0 0-15 16,0 0-13-16,0 0-13 0,0 0-7 16,0 0-1-16,0 0 0 0,0 0-1 15,0 0 3-15,10 122 0 0,-2-70-3 16,-3 3 3-16,-1 2-4 0,0-1-1 15,-4 2 2-15,0-6-2 0,0-4 0 16,0-14-2-16,0-5 0 0,0-12-3 16,0-8-5-16,0 1-19 0,0-3-33 15,0-2-82-15,0 2-169 0,2-7 7 0</inkml:trace>
        </inkml:traceGroup>
        <inkml:traceGroup>
          <inkml:annotationXML>
            <emma:emma xmlns:emma="http://www.w3.org/2003/04/emma" version="1.0">
              <emma:interpretation id="{D4359040-6539-4523-86F7-F568FD3741C3}" emma:medium="tactile" emma:mode="ink">
                <msink:context xmlns:msink="http://schemas.microsoft.com/ink/2010/main" type="inkWord" rotatedBoundingBox="20219,1440 23701,1455 23696,2375 20215,2359"/>
              </emma:interpretation>
              <emma:one-of disjunction-type="recognition" id="oneOf4">
                <emma:interpretation id="interp4" emma:lang="" emma:confidence="0">
                  <emma:literal>N</emma:literal>
                </emma:interpretation>
                <emma:interpretation id="interp5" emma:lang="" emma:confidence="0">
                  <emma:literal>n</emma:literal>
                </emma:interpretation>
                <emma:interpretation id="interp6" emma:lang="" emma:confidence="0">
                  <emma:literal>H</emma:literal>
                </emma:interpretation>
                <emma:interpretation id="interp7" emma:lang="" emma:confidence="0">
                  <emma:literal>w</emma:literal>
                </emma:interpretation>
                <emma:interpretation id="interp8" emma:lang="" emma:confidence="0">
                  <emma:literal>V</emma:literal>
                </emma:interpretation>
              </emma:one-of>
            </emma:emma>
          </inkml:annotationXML>
          <inkml:trace contextRef="#ctx0" brushRef="#br0" timeOffset="8993.74">20182 230 631 0,'0'0'22'0,"0"0"10"0,0 0 1 15,0 0-8-15,0 0-6 0,-24 145-8 16,17-87-1-16,-2 2-4 0,0 1-3 15,4-1 2-15,-1-4-5 0,2-3 2 16,1-6-6-16,3-2-2 0,0-15-10 16,0-11-27-16,0-12-60 0,0-7-176 0,0 0-28 15</inkml:trace>
          <inkml:trace contextRef="#ctx0" brushRef="#br0" timeOffset="9280.27">20164 307 675 0,'0'0'16'0,"0"0"11"0,0 0 3 0,111 99-2 16,-65-51-6-16,3 7-4 0,1-3-6 16,0 3-1-16,1-5 1 0,-3-1-5 15,0-7 0-15,-3-7-3 0,-8-8 1 16,-10-10 1-16,-11-8 1 0,-8-5 4 15,-8-4 2-15,2 0 0 0,3-16-1 0,0-8-4 16,-2-16-5-16,-3-4 1 16,-3-11-2-16,-3-6 0 0,0-6 0 15,2-4-1-15,1 0 0 0,3-2-2 16,4 11 0-16,6 5-7 0,6 8-15 0,-2 6-38 16,4 5-177-16,0 6-107 0</inkml:trace>
          <inkml:trace contextRef="#ctx0" brushRef="#br0" timeOffset="8049.95">17340 395 585 0,'0'0'53'0,"0"0"-1"16,0 0-7-16,0 0-11 0,0 0-8 16,152-42-7-16,-81 29-7 0,8 0-4 0,10 1-2 15,5-3-3-15,-4 3-2 0,-4-1 0 16,-7 3-3-16,-16 1-1 0,-12 5-4 16,-11 2-18-16,-8 2-30 0,-11 0-64 15,-6 8-142-15,-7 2-48 0</inkml:trace>
          <inkml:trace contextRef="#ctx0" brushRef="#br0" timeOffset="7721.99">17768 233 681 0,'0'0'46'0,"0"0"-7"16,0 0-13-16,0 0-15 15,0 0-3-15,0 0 2 0,0 0-1 0,57 132 2 16,-48-71-2-16,-1 2-1 0,-3-1-6 16,-1-1 2-16,0-7 0 0,0-1-4 15,-2-8 4-15,-2-2-4 0,1-14 0 16,-1-4-1-16,0-8-1 0,0-4-2 15,-1 1-2-15,-1-7-9 0,0-1-20 0,2-6-32 16,-2 0-93-16,2 0-149 0</inkml:trace>
          <inkml:trace contextRef="#ctx0" brushRef="#br0" timeOffset="8333.24">18669 296 596 0,'0'0'19'0,"0"0"14"15,0 0 5-15,0 0-1 0,0 0-6 16,22 151-10-16,-16-96-2 0,-2 2-7 0,0 0-3 16,3-3-2-16,-2-1-4 0,0-3-1 15,1-4-4-15,1-5 0 0,2-8-1 16,-3-5-4-16,-1-10-12 0,0-7-31 15,-1-5-55-15,-4-6-197 0,4 0-6 16</inkml:trace>
          <inkml:trace contextRef="#ctx0" brushRef="#br0" timeOffset="8693.16">19471 472 507 0,'0'0'63'0,"0"0"-6"0,-75 122-16 16,58-73-8-16,6-4-10 0,8-1-3 15,3-3-4-15,9-5 0 0,9-6-2 16,9-5-2-16,8-8-3 0,2-9-2 16,6-8 0-16,-2-2-3 0,4-17-2 15,-8-6 0-15,-7-9 1 0,-10-8-4 0,-13-6 3 16,-7-8-4-16,-14-2 2 0,-16-1 2 16,-6 0-2-16,-5 5 0 0,-2 10-2 15,3 10-4-15,2 10-10 0,13 10-15 16,2 10-34-16,10 4-142 0,7 4-105 15</inkml:trace>
        </inkml:traceGroup>
      </inkml:traceGroup>
    </inkml:traceGroup>
  </inkml:traceGroup>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02:55.62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AEFC0E1D-1EEF-4290-8AA3-6F8D45B2971F}" emma:medium="tactile" emma:mode="ink">
          <msink:context xmlns:msink="http://schemas.microsoft.com/ink/2010/main" type="inkDrawing" rotatedBoundingBox="2289,3311 24781,2928 24787,3234 2294,3617" shapeName="Other"/>
        </emma:interpretation>
      </emma:emma>
    </inkml:annotationXML>
    <inkml:trace contextRef="#ctx0" brushRef="#br0">107 398 495 0,'0'0'29'0,"0"0"0"16,0 0-6-16,0 0-8 0,0 0-2 16,0 0 2-16,0 0 3 0,0 0-3 15,0 0-3-15,-107-8-7 0,107 8-2 16,0 0 1-16,17 0 2 0,14 2-1 15,15 8 1-15,12 1-3 0,13 1 0 16,11 1 1-16,16-2 1 0,14-1-1 16,11 1-1-16,12-5-1 0,12-2 2 0,5-1 1 15,5-3 1-15,1 0 2 0,8 0-1 16,-5-7-1-16,5 1 0 0,0-5-4 16,5 2 0-16,-4-1 0 0,3-2-2 15,1 1 2-15,-1-1-1 0,0 1 0 16,0-2 0-16,1 1-1 0,-1-1 1 0,0-1-1 15,-2-2 1-15,2 0 0 16,2 1-1-16,-2 1 1 0,-4-1-1 16,-1 2 1-16,-4 3-1 0,-3 3 2 15,-5 1-1-15,3 2 0 0,-7 1 1 0,0 2-1 16,-1-2-1-16,4-1 1 0,1 0 0 16,5-2 0-16,-2-2-1 0,4 1 1 15,-1-2 0-15,-2 2-1 0,-1 0 2 16,-3 3-1-16,0 2 1 0,-5 2-1 15,-4 0 1-15,-6 0-1 0,-4 2 0 0,-6 2 1 16,1 0-1-16,-6-1 0 0,1 1 0 16,2-4-1-16,4 0 0 15,-1 0-1-15,1 0 2 0,-2-4-1 16,2 1 1-16,-4-3 0 0,0 0 0 0,-2 0 1 16,-4 1 0-16,-6-1 0 0,-3 4 1 15,-4-2 0-15,-4 4-2 0,-2 0 2 16,-4 0-2-16,-3 0 0 0,1 0 1 15,-4-3-2-15,3 3 1 0,-4-1 0 16,4-2 1-16,-1 1-1 0,-3 2-1 0,0-2 1 16,-1 2-2-16,-2 0 1 0,4 0 0 15,-3 0 0-15,3 0-1 0,-1 0 2 16,4 0-2-16,1 0 1 16,-1 0 0-16,3 0 1 0,2 0-1 0,0 0 0 15,0 0 0-15,-1 0-2 0,1 0 2 16,-4 0 0-16,-1 0 1 0,3 0-1 15,-2 0 0-15,-1 0-1 0,2 0 1 16,3 0 0-16,0 0 0 0,2 0 1 16,2 0-2-16,0 0 1 0,-3 0 0 0,3 0 1 15,-4-2-1-15,1 0 0 0,-1-1 1 16,-2 0-2-16,2-2 2 0,-4 0 1 16,2 2-2-16,-3 1 0 0,1 2 0 15,1-2-2-15,-2 2 1 0,3 0 1 16,-2-3-1-16,-5 3 1 0,5-1 0 0,-7 1 0 15,0-3 0-15,-1 1 1 0,-4 0-1 16,1 0 3-16,-2 0-3 16,2-1 0-16,2 3 0 0,3-1 0 15,1-1 1-15,5 2 0 0,-1 0-2 0,3 0 2 16,-1 0-1-16,1 0-1 0,-2 0 1 16,-1 2-1-16,1 2 0 0,-5 0 0 15,3 0 1-15,-1 0-2 0,-2 1 3 16,-2-3-1-16,3 1 1 0,-3 0 0 15,4-1-1-15,1-2-1 0,3 0 0 0,5 2 1 16,7-2 0-16,5 0 2 0,4 0-1 16,12-2-1-16,3-3 1 0,11 2-2 15,6-4 1-15,5 1 1 16,5-3-3-16,3 1 4 0,4-2-4 0,3-1 5 16,-2 1-2-16,3 0 0 0,-2 1 0 15,1 0 0-15,-6 4 4 0,1 0 1 16,-2 3 3-16,0 2 3 0,-1 0 0 15,-3 0-1-15,-2 2-4 0,-7 6-1 16,-9 6-2-16,-5 0-4 0,-14 5 4 0,-9 2-7 16,-13 2 3-16,-14 0-5 0,-10 0-8 15,-17 0-28-15,-17-7-144 0,-19 6-144 16</inkml:trace>
  </inkml:traceGroup>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08:55.916"/>
    </inkml:context>
    <inkml:brush xml:id="br0">
      <inkml:brushProperty name="width" value="0.04667" units="cm"/>
      <inkml:brushProperty name="height" value="0.04667" units="cm"/>
      <inkml:brushProperty name="color" value="#00CCFF"/>
      <inkml:brushProperty name="fitToCurve" value="1"/>
    </inkml:brush>
  </inkml:definitions>
  <inkml:trace contextRef="#ctx0" brushRef="#br0">0 0 580 0,'0'0'33'0,"0"0"6"0,0 0 0 15,0 0-10-15,0 0-13 0,0 0-8 16,0 0-4-16,124 0-3 0,-78 0-3 16,-2 0-3-16,1 0-8 0,-14 0-28 15,1 0-70-15,-5 0-179 0</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08:46.537"/>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9C173BC2-F93B-4821-8D73-363BD7885B35}" emma:medium="tactile" emma:mode="ink">
          <msink:context xmlns:msink="http://schemas.microsoft.com/ink/2010/main" type="writingRegion" rotatedBoundingBox="3349,4685 9694,4905 9524,9803 3179,9583"/>
        </emma:interpretation>
      </emma:emma>
    </inkml:annotationXML>
    <inkml:traceGroup>
      <inkml:annotationXML>
        <emma:emma xmlns:emma="http://www.w3.org/2003/04/emma" version="1.0">
          <emma:interpretation id="{6259231B-E5FA-4496-894C-839BC53667DC}" emma:medium="tactile" emma:mode="ink">
            <msink:context xmlns:msink="http://schemas.microsoft.com/ink/2010/main" type="paragraph" rotatedBoundingBox="3348,4688 8499,4838 8470,5833 3319,5683" alignmentLevel="1"/>
          </emma:interpretation>
        </emma:emma>
      </inkml:annotationXML>
      <inkml:traceGroup>
        <inkml:annotationXML>
          <emma:emma xmlns:emma="http://www.w3.org/2003/04/emma" version="1.0">
            <emma:interpretation id="{8259BF26-2565-4ECA-AA66-46D8945CDA5F}" emma:medium="tactile" emma:mode="ink">
              <msink:context xmlns:msink="http://schemas.microsoft.com/ink/2010/main" type="line" rotatedBoundingBox="3348,4688 8499,4838 8470,5833 3319,5683"/>
            </emma:interpretation>
          </emma:emma>
        </inkml:annotationXML>
        <inkml:traceGroup>
          <inkml:annotationXML>
            <emma:emma xmlns:emma="http://www.w3.org/2003/04/emma" version="1.0">
              <emma:interpretation id="{D4DCABD3-491B-4D51-A51D-17CAB786AA7C}" emma:medium="tactile" emma:mode="ink">
                <msink:context xmlns:msink="http://schemas.microsoft.com/ink/2010/main" type="inkWord" rotatedBoundingBox="3348,4688 4523,4722 4495,5717 3319,5683"/>
              </emma:interpretation>
              <emma:one-of disjunction-type="recognition" id="oneOf0">
                <emma:interpretation id="interp0" emma:lang="" emma:confidence="0">
                  <emma:literal>if</emma:literal>
                </emma:interpretation>
                <emma:interpretation id="interp1" emma:lang="" emma:confidence="0">
                  <emma:literal>r f</emma:literal>
                </emma:interpretation>
                <emma:interpretation id="interp2" emma:lang="" emma:confidence="0">
                  <emma:literal>r .</emma:literal>
                </emma:interpretation>
                <emma:interpretation id="interp3" emma:lang="" emma:confidence="0">
                  <emma:literal>. f</emma:literal>
                </emma:interpretation>
                <emma:interpretation id="interp4" emma:lang="" emma:confidence="0">
                  <emma:literal>r r</emma:literal>
                </emma:interpretation>
              </emma:one-of>
            </emma:emma>
          </inkml:annotationXML>
          <inkml:trace contextRef="#ctx0" brushRef="#br0">149 117 463 0,'0'0'79'0,"0"0"-14"15,0 0-18-15,0 0-8 0,0 0-11 16,0 0-9-16,0 0-6 0,0 0-3 16,0 0-2-16,0 0 2 0,1-36 2 15,7 54 1-15,-3 8 1 0,4 14 0 16,-1 2 4-16,-6 8-4 0,1 3 2 0,-3 1-5 15,0 4-4-15,0-2-1 0,-3 3-2 16,-3-2 0-16,2-2-3 0,0-3 1 16,-1-5-2-16,1-5 1 0,3-14 0 15,-2-8-1-15,3-12-2 0,0-8 0 16,-2 0-1-16,2 0-1 0,-3 0-8 16,-1 0-15-16,-6-12-25 0,4-16-44 15,-1-12-148-15,7-4-81 0</inkml:trace>
          <inkml:trace contextRef="#ctx0" brushRef="#br0" timeOffset="679.89">329 449 651 0,'0'0'60'16,"0"0"-12"-16,0 0-15 0,0 0-15 16,0 0-5-16,0 0 0 0,0 0-1 0,0 0-1 15,0 0-5-15,130 88-1 16,-94-67-3-16,0 2-1 0,0 0-3 15,1-2 1-15,-1-1-3 0,-2-4-6 16,-2-5-19-16,-1-7-45 0,-12-4-187 0,6 0-71 16</inkml:trace>
          <inkml:trace contextRef="#ctx0" brushRef="#br0" timeOffset="883.69">1008 499 822 0,'0'0'30'0,"0"0"0"15,0 0-8-15,0 0-10 0,0 0-4 16,0 0-5-16,75 109-1 0,-57-68-1 16,-4 5-1-16,-1 4-2 0,-3 7-6 15,-3 1-13-15,-1 0-55 0,-6-2-244 16,0-12-31-16</inkml:trace>
          <inkml:trace contextRef="#ctx0" brushRef="#br0" timeOffset="326.88">0 144 500 0,'0'0'50'0,"0"0"1"16,0 0-8-16,132-101-6 0,-75 88-2 15,7-1-5-15,4 5-4 0,2 5-2 16,-6 4-6-16,-7 0-5 0,-11 9-3 16,-6 5-5-16,-13 7-2 0,-8 7 1 15,-12 2-2-15,-7 5 2 0,-13 0 1 0,-14 3-3 16,-7 0 4-16,-6-3-5 0,-3-3 1 15,3-4-2-15,1-5-2 16,6-8 0-16,10-6-1 0,10-4-3 0,5-2-9 16,-1-3-15-16,1-5-31 0,-2-1-64 15,1-8-183-15,9-2-2 0</inkml:trace>
        </inkml:traceGroup>
        <inkml:traceGroup>
          <inkml:annotationXML>
            <emma:emma xmlns:emma="http://www.w3.org/2003/04/emma" version="1.0">
              <emma:interpretation id="{8C3AA560-58C0-40DA-ACDA-06B45C7D3FFB}" emma:medium="tactile" emma:mode="ink">
                <msink:context xmlns:msink="http://schemas.microsoft.com/ink/2010/main" type="inkWord" rotatedBoundingBox="5382,4860 8496,4950 8472,5787 5358,5696"/>
              </emma:interpretation>
            </emma:emma>
          </inkml:annotationXML>
          <inkml:trace contextRef="#ctx0" brushRef="#br0" timeOffset="59660.4">3722 209 589 0,'0'0'55'0,"0"0"-11"0,0 0-14 15,0 0-17-15,0 0-4 0,0 0 1 0,0 0 3 16,0 0 5-16,0 0-2 0,73 111 2 16,-60-64-4-16,-4 0-4 0,4-2-2 15,-5 1-3-15,1 1-1 0,-3-1-2 16,-1-5-4-16,0 2 2 0,-1-5 0 16,-4-10 0-16,3-2 2 0,-3-6-4 15,0-12 0-15,0 2-2 0,0-4 0 16,0 1-5-16,0-1-6 0,0 1-27 15,0-7-44-15,0-7-119 0,-3-18-111 16</inkml:trace>
          <inkml:trace contextRef="#ctx0" brushRef="#br0" timeOffset="59295.67">2245 667 264 0,'0'0'52'0,"0"0"-5"15,0 0 0-15,0 0-4 0,0 0-1 16,0 0-2-16,0 0-8 0,0 0-4 15,0 0-3-15,0-52-2 0,0 45-6 0,-10-1-3 16,3 6-3-16,-11 0 0 0,-8 2 2 16,2 0-1-16,-11 5 0 0,7 5-1 15,6-2 1-15,1-2-1 0,6-2 1 16,10-1-1-16,-3-1-2 0,8-2-2 16,-1 0-3-16,1 0 1 0,0 0 0 15,0 4 3-15,13 4 1 0,14 3 1 0,15-2-1 16,8-8-1-16,13-1-2 0,8 0 0 15,9-8 0-15,15-2-3 16,4-1 3-16,4 1-3 0,4-1 2 0,-7 1 0 16,-7 1-1-16,-16 2-2 0,-15 3 1 15,-22 2 0-15,-20 0 0 0,-11 2 3 16,-9 0-3-16,0 0 0 0,0 0 0 16,3 0-3-16,-3 0 2 0,1 0-1 15,-1 0 0-15,0 0-2 0,0 0 0 0,0 0-2 16,0 0-3-16,0 0-5 0,0 0-10 15,0 0-19-15,0 0-42 0,0 0-75 16,0 0-165-16</inkml:trace>
          <inkml:trace contextRef="#ctx0" brushRef="#br0" timeOffset="60179.68">3775 340 608 0,'0'0'45'0,"0"0"1"0,0 0-11 0,0 0-13 15,0 0-8-15,0 0-3 0,136 52 0 16,-104-26-6-16,-2 1-1 0,-2 0-1 16,2-2-3-16,-2 0 0 0,-1-4-3 15,-1-1-2-15,1-2-5 0,-9-5-6 16,5-6-11-16,-6 0-17 0,-2-7-15 0,12-1-20 15,-10-16-4-15,2-10 10 0,-2-1 13 16,-4-8 28-16,-3-2 24 0,0 2 22 16,-3 9 23-16,2 2 19 0,-8 10 11 15,3 9-1-15,1 0-9 0,-5 6-15 16,0-2-13-16,0 2-6 0,0 0 0 16,-13 0 2-16,-6 10-1 0,-8 7 1 15,0-3-9-15,1 3-5 0,4-5-4 16,7-4-5-16,2-2 2 0,4-4 0 15,5 2 2-15,4-4 2 0,0 0-1 0,0 0-3 16,0-16-2-16,17-6-2 0,7-5 1 16,7 2 0-16,0 4 0 0,5 5 0 15,-5 2 3-15,6 7 0 0,2 7 5 16,-3 3 3-16,0 15-2 0,-5 2 1 16,-4 5-3-16,-8 5-3 0,-2 3-1 0,-4 5-1 15,-7 2-5-15,4-1 2 0,-6 2-3 16,3-3 0-16,-2 0-1 0,-4-13-3 15,3 2-8-15,-4-10-10 16,0-9-28-16,5 2-42 0,-5-10-158 0,0 0-76 16</inkml:trace>
          <inkml:trace contextRef="#ctx0" brushRef="#br0" timeOffset="62317.06">2865 307 671 0,'0'0'39'0,"0"0"-6"16,0 0-8-16,0 0-7 0,0 0-1 15,0 0-1-15,140 47-3 0,-82-17-4 0,-8 4-4 16,-6 3-3-16,-8 2-2 0,-6 4-2 15,-12 1 0-15,-9 3-3 0,-9 1-1 16,-7 0-7-16,-12 1-23 16,-4-4-72-16,-2 0-201 0,-8-11-17 0</inkml:trace>
          <inkml:trace contextRef="#ctx0" brushRef="#br0" timeOffset="60548.05">5039 619 794 0,'0'0'46'0,"0"0"-9"16,0 0-16-16,0 0-10 15,0 0-3-15,0 0-1 0,0 0-3 16,0 0 0-16,57 141-3 0,-44-89-2 15,-4 3-3-15,-5 0-7 0,0-5-28 0,-2-1-92 16,-2-12-194-16,0-8-30 0</inkml:trace>
        </inkml:traceGroup>
      </inkml:traceGroup>
    </inkml:traceGroup>
    <inkml:traceGroup>
      <inkml:annotationXML>
        <emma:emma xmlns:emma="http://www.w3.org/2003/04/emma" version="1.0">
          <emma:interpretation id="{A478C3AA-56CA-4F6F-8F94-11398B84AA4A}" emma:medium="tactile" emma:mode="ink">
            <msink:context xmlns:msink="http://schemas.microsoft.com/ink/2010/main" type="paragraph" rotatedBoundingBox="3577,6243 9260,6441 9226,7417 3543,7219" alignmentLevel="1"/>
          </emma:interpretation>
        </emma:emma>
      </inkml:annotationXML>
      <inkml:traceGroup>
        <inkml:annotationXML>
          <emma:emma xmlns:emma="http://www.w3.org/2003/04/emma" version="1.0">
            <emma:interpretation id="{6F9F4708-35FC-40DF-9AFD-F8A81829D11D}" emma:medium="tactile" emma:mode="ink">
              <msink:context xmlns:msink="http://schemas.microsoft.com/ink/2010/main" type="line" rotatedBoundingBox="3577,6243 9260,6441 9226,7417 3543,7219"/>
            </emma:interpretation>
          </emma:emma>
        </inkml:annotationXML>
        <inkml:traceGroup>
          <inkml:annotationXML>
            <emma:emma xmlns:emma="http://www.w3.org/2003/04/emma" version="1.0">
              <emma:interpretation id="{39A3096B-3FEB-43C0-BD0D-CBE22FF03AE7}" emma:medium="tactile" emma:mode="ink">
                <msink:context xmlns:msink="http://schemas.microsoft.com/ink/2010/main" type="inkWord" rotatedBoundingBox="3577,6243 6884,6358 6850,7334 3543,7219"/>
              </emma:interpretation>
              <emma:one-of disjunction-type="recognition" id="oneOf1">
                <emma:interpretation id="interp5" emma:lang="" emma:confidence="1">
                  <emma:literal/>
                </emma:interpretation>
              </emma:one-of>
            </emma:emma>
          </inkml:annotationXML>
          <inkml:trace contextRef="#ctx0" brushRef="#br0" timeOffset="1740.88">229 1813 609 0,'0'0'51'0,"0"0"1"16,0 0-14-16,-4-12-11 0,4 5-7 0,0 1-7 15,0-1-7-15,0 7 0 0,5 7-1 16,4 11 1-16,4 12 1 15,-4 8-1-15,-4 6-3 0,5 2 3 16,-3 5 1-16,-1 1-5 0,3 0 5 0,-5-5-7 16,5-1 0-16,-1-6 0 0,-2-4-2 15,-2-11 1-15,1-2 0 0,-1-10-3 16,-4-7-4-16,4 3-13 0,-4-9-24 16,0 0-45-16,2 0-132 0,0-18-94 15</inkml:trace>
          <inkml:trace contextRef="#ctx0" brushRef="#br0" timeOffset="2269">445 2082 727 0,'0'0'24'0,"0"0"4"16,0 0-2-16,0 0-12 0,0 0-6 16,0 0-3-16,0 0-4 0,80 115 0 15,-51-90-3-15,2 1-5 0,1-6-17 0,2 2-41 16,-1-8-136-16,3-1-120 15</inkml:trace>
          <inkml:trace contextRef="#ctx0" brushRef="#br0" timeOffset="2519.75">1129 2172 648 0,'0'0'18'0,"0"0"-3"0,0 0-2 16,0 0-3-16,0 0-6 0,0 0-1 16,80 134-2-16,-90-96 2 0,-7 2-1 15,0-4 4-15,3-2 0 0,4-12 2 16,5 2 3-16,5-4 4 0,10-4 5 16,16-1 3-16,14-11-4 0,12-4-7 15,11-13-7-15,8-12-8 0,4-5-20 16,-2-1-92-16,-6-3-198 0,-4 5-28 15</inkml:trace>
          <inkml:trace contextRef="#ctx0" brushRef="#br0" timeOffset="61399.32">2210 2366 506 0,'0'0'52'0,"0"0"-6"16,0 0-11-16,0 0-4 0,0 0 0 15,0 0-1-15,0 0-2 0,174 8-2 16,-94-8-1-16,19-10-4 16,14-5-4-16,7 0-5 0,3-2-4 0,-11 3-5 15,-7 3-2-15,-21 0-1 0,-17 5 0 16,-14 2-2-16,-21 1-3 0,-14 3-2 16,-9 0-7-16,-9 0-5 0,0 0-11 15,0 0-10-15,0 0-14 0,0 0-4 16,-3-1-22-16,-7-3-34 0,-7-7-70 0,-3-6-63 15</inkml:trace>
          <inkml:trace contextRef="#ctx0" brushRef="#br0" timeOffset="1996.36">288 1665 597 0,'0'0'51'16,"0"0"9"-16,113-76-7 0,-60 61-14 0,1 2-12 15,1 9-13-15,-3 4-5 0,-10 6-5 16,-6 10-2-16,-11 10 0 0,-10 9-2 16,-14 6 0-16,-2 5 0 0,-22 4-2 15,-11 1 2-15,-8-3-2 0,-2 1-1 16,-2-6-3-16,2-5-4 0,8-2-12 16,0-9-24-16,15-6-31 0,9-10-89 15,-4-7-142-15</inkml:trace>
          <inkml:trace contextRef="#ctx0" brushRef="#br0" timeOffset="61524.6">3266 2081 537 0,'0'0'65'0,"0"0"-9"16,0 0-9-16,129-10-8 0,-89 31-8 0,-5 6-12 16,-7 7-4-16,-11 7-12 15,-13 2-2-15,-4 4-3 0,-20 6-7 16,-9 7-13-16,-6 1-47 0,-5 1-171 15,-5-6-80-15</inkml:trace>
        </inkml:traceGroup>
        <inkml:traceGroup>
          <inkml:annotationXML>
            <emma:emma xmlns:emma="http://www.w3.org/2003/04/emma" version="1.0">
              <emma:interpretation id="{9430CA41-B335-4408-A87E-67C75F92279F}" emma:medium="tactile" emma:mode="ink">
                <msink:context xmlns:msink="http://schemas.microsoft.com/ink/2010/main" type="inkWord" rotatedBoundingBox="7563,6649 9251,6708 9232,7255 7544,7197"/>
              </emma:interpretation>
              <emma:one-of disjunction-type="recognition" id="oneOf2">
                <emma:interpretation id="interp6" emma:lang="" emma:confidence="0">
                  <emma:literal>the</emma:literal>
                </emma:interpretation>
                <emma:interpretation id="interp7" emma:lang="" emma:confidence="0">
                  <emma:literal>then</emma:literal>
                </emma:interpretation>
                <emma:interpretation id="interp8" emma:lang="" emma:confidence="0">
                  <emma:literal>the z</emma:literal>
                </emma:interpretation>
                <emma:interpretation id="interp9" emma:lang="" emma:confidence="0">
                  <emma:literal>the .</emma:literal>
                </emma:interpretation>
                <emma:interpretation id="interp10" emma:lang="" emma:confidence="0">
                  <emma:literal>thin</emma:literal>
                </emma:interpretation>
              </emma:one-of>
            </emma:emma>
          </inkml:annotationXML>
          <inkml:trace contextRef="#ctx0" brushRef="#br0" timeOffset="63535.82">4217 2032 609 0,'0'0'15'0,"0"0"6"0,0 0-1 16,0 0-3-16,0 0-6 0,0 0-6 15,138 22 1-15,-97-3-7 0,4 0 6 0,3-2-9 16,-2-1 1-16,0-6 0 0,1-6-2 15,-5-2 1-15,-2-2 0 0,-3-11 2 16,-1-5-3-16,-2-10 6 0,-5 1-3 16,-4-2 4-16,-3 6 2 0,-8 4 2 15,-8 6 3-15,-3 5 2 0,1 2-2 16,-4 1-1-16,-21 3 0 0,-7 3 1 16,-9 10 2-16,-6 9 1 0,2 6 2 15,1 1-7-15,4 3 2 0,9-3-7 16,10-9-1-16,7-7 0 0,1-4 0 0,5-4 0 15,-1-1 1-15,5 3 1 0,0-7 2 16,0 0-1-16,5-16-1 0,13-6 0 16,5-9-5-16,3 4 4 0,1 4-4 15,8 4 4-15,-4 7 1 0,2 6 0 16,-3 3 0-16,-3 3 0 0,-2 0-1 0,-4 13 0 16,-2 6 3-16,-2 2-6 15,-4 4 4-15,0 3-6 0,-3 0-1 16,-2-2-4-16,2-1-12 0,-1 0-19 15,1-5-41-15,1-4-116 0,-2-3-116 0</inkml:trace>
          <inkml:trace contextRef="#ctx0" brushRef="#br0" timeOffset="62996.25">4273 2025 541 0,'0'0'71'0,"0"0"-15"15,0 0-15-15,0 0-21 0,0 0-8 16,0 0-3-16,0 0 0 0,0 0 5 0,0 0 0 15,0 0 4-15,43 94-7 0,-27-56 0 16,-6 0-4-16,3 0-4 0,-3-4-1 16,-2-5-2-16,-3-8 0 0,-1-1 0 15,0-4-1-15,-4-10-2 0,2 3-1 16,-2-9-2-16,0 0-5 0,0 0-11 0,0 3-22 16,-5-3-29-16,-9 0-60 15,-3-18-165-15</inkml:trace>
          <inkml:trace contextRef="#ctx0" brushRef="#br0" timeOffset="63755.55">5319 2191 670 0,'0'0'39'0,"0"0"-6"15,0 0-7-15,0 0-5 0,109 57-4 16,-100-28-7-16,-9 7-3 0,0 4-1 0,-3 0-1 16,-7-2-1-16,1-3 2 0,1-9 0 15,3-11 0-15,5-2 2 0,0-3 1 16,5-4 1-16,16-2 0 0,15-6-3 16,21-19-5-16,8-7-4 0,6-5-7 15,11-3-32-15,1-2-192 0,-9-7-107 0</inkml:trace>
        </inkml:traceGroup>
      </inkml:traceGroup>
    </inkml:traceGroup>
    <inkml:traceGroup>
      <inkml:annotationXML>
        <emma:emma xmlns:emma="http://www.w3.org/2003/04/emma" version="1.0">
          <emma:interpretation id="{5856D6F0-FF82-46FB-A2D3-D16906EBED6B}" emma:medium="tactile" emma:mode="ink">
            <msink:context xmlns:msink="http://schemas.microsoft.com/ink/2010/main" type="paragraph" rotatedBoundingBox="3680,7967 9590,8234 9516,9862 3607,9595" alignmentLevel="1"/>
          </emma:interpretation>
        </emma:emma>
      </inkml:annotationXML>
      <inkml:traceGroup>
        <inkml:annotationXML>
          <emma:emma xmlns:emma="http://www.w3.org/2003/04/emma" version="1.0">
            <emma:interpretation id="{52574814-8F8D-4481-90A2-43038743E81D}" emma:medium="tactile" emma:mode="ink">
              <msink:context xmlns:msink="http://schemas.microsoft.com/ink/2010/main" type="line" rotatedBoundingBox="3680,7967 9590,8234 9516,9862 3607,9595"/>
            </emma:interpretation>
          </emma:emma>
        </inkml:annotationXML>
        <inkml:traceGroup>
          <inkml:annotationXML>
            <emma:emma xmlns:emma="http://www.w3.org/2003/04/emma" version="1.0">
              <emma:interpretation id="{56E27494-C2AA-401A-BD5E-E8F6A243C5F4}" emma:medium="tactile" emma:mode="ink">
                <msink:context xmlns:msink="http://schemas.microsoft.com/ink/2010/main" type="inkWord" rotatedBoundingBox="3680,7967 4838,8019 4764,9647 3607,9595"/>
              </emma:interpretation>
              <emma:one-of disjunction-type="recognition" id="oneOf3">
                <emma:interpretation id="interp11" emma:lang="" emma:confidence="1">
                  <emma:literal/>
                </emma:interpretation>
              </emma:one-of>
            </emma:emma>
          </inkml:annotationXML>
          <inkml:trace contextRef="#ctx0" brushRef="#br0" timeOffset="3240.65">540 3864 591 0,'0'0'-2'0,"0"0"0"16,0 0-16-16,0 0-93 0,0 0-155 15</inkml:trace>
          <inkml:trace contextRef="#ctx0" brushRef="#br0" timeOffset="3503.98">518 4892 703 0,'0'0'1'0,"0"0"0"16,0 0-2-16,0 0-4 0,0 0-9 15,0 0-55-15,0 0-209 0,0 0-23 16</inkml:trace>
          <inkml:trace contextRef="#ctx0" brushRef="#br0" timeOffset="6485.54">334 3332 652 0,'0'0'45'16,"0"0"1"-16,0 0-11 0,148-54-11 0,-103 54-9 15,1 0-5-15,-4 8-5 0,-9 9-3 16,-7 8-1-16,-9 8-1 0,-11 7 0 16,-6 7 1-16,-9 2-2 0,-13 3 1 15,-1-1-1-15,-7-3-1 0,1-2-4 16,-1-6-7-16,3-4-23 0,8-7-38 16,6-8-134-16,8-9-111 0</inkml:trace>
          <inkml:trace contextRef="#ctx0" brushRef="#br0" timeOffset="6276.55">401 3483 611 0,'0'0'56'15,"0"0"-6"-15,0 0-14 0,0 0-19 16,0 0-8-16,0 0-4 0,0 0 4 0,0 0 0 16,40 108 2-16,-32-51-2 0,-2 3-2 15,-2 6-3-15,-4-1-1 0,0-2 2 16,0-2-4-16,-1-6 3 0,-3-9-4 16,-3-3-2-16,2-15 1 0,1-5-2 15,-2-8-2-15,6-9-7 0,0 4-14 0,-5-10-34 16,-3 0-67-16,-2-13-182 0,-3-12 8 15</inkml:trace>
          <inkml:trace contextRef="#ctx0" brushRef="#br0" timeOffset="6661.5">455 3831 736 0,'0'0'26'0,"0"0"5"0,0 0-6 0,0 0-12 15,129 92-6-15,-89-69-1 0,-3 3-7 16,5 1 2-16,-2-2-14 15,-2-4-40-15,-2-2-108 0,-9-7-161 16</inkml:trace>
          <inkml:trace contextRef="#ctx0" brushRef="#br0" timeOffset="3108.56">545 3313 790 0,'0'0'3'0,"0"0"-1"15,0 0-5-15,0 0-5 0,0 0-6 16,0 0-8-16,0 0-24 0,0 0-54 16,0 0-186-16,0 0-16 0</inkml:trace>
          <inkml:trace contextRef="#ctx0" brushRef="#br0" timeOffset="3388.78">580 4360 643 0,'0'0'9'0,"0"0"2"16,0 0-6-16,0 0-3 0,0 0-3 15,0 0-2-15,0 0-9 0,0 0-56 16,0 0-208-16,-28 101-15 0</inkml:trace>
          <inkml:trace contextRef="#ctx0" brushRef="#br0" timeOffset="7239.04">1048 3963 544 0,'0'0'39'0,"0"0"-9"0,0 0-14 15,0 0 2-15,0 0 0 0,0 0-1 16,0 0-2-16,0 0 0 0,0 0-3 15,0 0-1-15,17-67-1 0,6 54 1 0,7 3-1 16,3 3 0-16,2 3 0 0,7 2-2 16,-2 2-3-16,-6 2-2 0,-5 13-3 15,-8 4 1-15,-8 3 3 0,-8 11-5 16,-5 0 6-16,-8 5-5 0,-7-2-1 16,-7-1 1-16,-1-5-1 0,5-2 1 0,2-13 0 15,6-3-1-15,6-7 0 0,4-5-1 16,0 0 2-16,0 6 0 15,0 5 1-15,14 6 1 0,7 2 1 16,7-3 0-16,2-3 2 0,1 5 2 0,-4-4 1 16,-8-1-1-16,-2 0-4 0,-11-5 0 15,-6 5-1-15,0 5-1 0,-14 4 1 16,-18 2-2-16,-8 4-3 0,-9-3-16 16,-9-2-89-16,-1-5-204 0,-13-8-31 15</inkml:trace>
        </inkml:traceGroup>
        <inkml:traceGroup>
          <inkml:annotationXML>
            <emma:emma xmlns:emma="http://www.w3.org/2003/04/emma" version="1.0">
              <emma:interpretation id="{6724AF8C-4DD6-4042-9661-094D4C381B2C}" emma:medium="tactile" emma:mode="ink">
                <msink:context xmlns:msink="http://schemas.microsoft.com/ink/2010/main" type="inkWord" rotatedBoundingBox="5777,8491 7429,8566 7393,9348 5741,9273"/>
              </emma:interpretation>
              <emma:one-of disjunction-type="recognition" id="oneOf4">
                <emma:interpretation id="interp12" emma:lang="" emma:confidence="1">
                  <emma:literal/>
                </emma:interpretation>
              </emma:one-of>
            </emma:emma>
          </inkml:annotationXML>
          <inkml:trace contextRef="#ctx0" brushRef="#br0" timeOffset="64456.43">2417 4151 518 0,'0'0'-7'0,"0"0"10"0,0 0 0 16,129-3-2-16,-57-8 1 0,9-1-2 16,12-3-1-16,6 1-3 0,0-3-40 15,-1 2-106-15,-6 0-101 0</inkml:trace>
          <inkml:trace contextRef="#ctx0" brushRef="#br0" timeOffset="64600.37">3551 4085 604 0,'0'0'27'0,"0"0"3"16,0 0-3-16,0 0-9 0,0 0-10 16,0 0-4-16,0 0-1 0,0 0-2 15,0 0-4-15,121 4-3 0,-81-10-16 16,-2-2-35-16,3-5-130 0,-2 0-106 16</inkml:trace>
          <inkml:trace contextRef="#ctx0" brushRef="#br0" timeOffset="65007.74">3569 3843 601 0,'0'0'45'16,"0"0"-3"-16,0 0-10 0,0 0-15 0,0 0-5 15,0 0 2-15,0 0 3 0,123 30 2 16,-53-5-4-16,-1 4-1 0,-2 7-6 16,-8 6 1-16,-10 4-6 0,-14 3-1 15,-13 5 1-15,-16 3-3 0,-8 4 1 16,-21 2-2-16,-12 0 1 0,-10-4-2 0,-3-7 1 16,2-6-5-16,6-10-4 15,10-11-24-15,11-12-50 0,15-6-174 16,4-7-72-16</inkml:trace>
        </inkml:traceGroup>
        <inkml:traceGroup>
          <inkml:annotationXML>
            <emma:emma xmlns:emma="http://www.w3.org/2003/04/emma" version="1.0">
              <emma:interpretation id="{DA1C79A8-8E2E-4D9F-88C5-F0E28DFCF874}" emma:medium="tactile" emma:mode="ink">
                <msink:context xmlns:msink="http://schemas.microsoft.com/ink/2010/main" type="inkWord" rotatedBoundingBox="8098,8375 9580,8442 9535,9433 8053,9366"/>
              </emma:interpretation>
              <emma:one-of disjunction-type="recognition" id="oneOf5">
                <emma:interpretation id="interp13" emma:lang="" emma:confidence="0">
                  <emma:literal>23</emma:literal>
                </emma:interpretation>
                <emma:interpretation id="interp14" emma:lang="" emma:confidence="0">
                  <emma:literal>2,</emma:literal>
                </emma:interpretation>
                <emma:interpretation id="interp15" emma:lang="" emma:confidence="0">
                  <emma:literal>93</emma:literal>
                </emma:interpretation>
                <emma:interpretation id="interp16" emma:lang="" emma:confidence="0">
                  <emma:literal>9,</emma:literal>
                </emma:interpretation>
                <emma:interpretation id="interp17" emma:lang="" emma:confidence="0">
                  <emma:literal>13</emma:literal>
                </emma:interpretation>
              </emma:one-of>
            </emma:emma>
          </inkml:annotationXML>
          <inkml:trace contextRef="#ctx0" brushRef="#br0" timeOffset="65906.78">5576 3713 596 0,'0'0'10'0,"0"0"4"0,0 0 5 16,-139 98-3-16,104-64-2 0,3 0-3 16,1-3-6-16,7-2 1 0,7-7-3 15,4-6-2-15,7-4-1 0,2-8 2 0,1 2 2 16,3-6 3-16,-1 0 0 0,1 0-5 15,0-19 1-15,10-10-6 0,7-8 2 16,4 4 3-16,2 4 1 0,0 5 6 16,3 6 6-16,-6 5 2 0,-3 6-1 15,0 5-2-15,-2 2-5 0,6 5-2 16,-7 13 1-16,8 8-2 0,-12 6-1 16,-1 5 3-16,-5 3-6 0,-4 4 3 15,0 0-5-15,0-2-3 0,0-1 0 16,0-2-4-16,1-12-9 0,4 1-21 0,2-5-27 15,-2-8-78-15,5 4-164 0</inkml:trace>
          <inkml:trace contextRef="#ctx0" brushRef="#br0" timeOffset="66319.63">5800 4123 319 0,'0'0'77'0,"0"0"-16"0,0 0-20 0,0 0-11 16,0 0-13-16,0 0 2 0,0 0 5 15,0 0 3-15,0 0 2 16,45-6-2-16,-30 3-7 0,11 2-3 0,-3 1-6 16,-4 1-2-16,2 12-2 0,-11 0-2 15,-3 5-1-15,-5 7-2 0,-2 3-2 16,0 8 0-16,-2-3 1 0,2 3-1 16,0-2 1-16,5 0-1 0,13-1 1 15,5-2 0-15,9 3 3 0,2-4 2 0,-1-3 3 16,-2-4 5-16,-9-7 1 0,-4-1-2 15,-8-6-3-15,-5-5-2 0,-5 9-2 16,-10 4-3-16,-20 4-7 0,-16 4-26 16,-9-4-124-16,-8-9-163 0,0-5-16 15</inkml:trace>
          <inkml:trace contextRef="#ctx0" brushRef="#br0" timeOffset="65580.7">4747 3839 615 0,'0'0'48'15,"0"0"-1"-15,0 0-9 0,0 0-12 16,130-61-6-16,-81 61-7 0,0 6-3 15,-5 11-6-15,-4 4 0 0,-3 5-4 0,-7 3 0 16,-3 2 2-16,-8 3-6 0,-2 1 2 16,-7 1-11-16,-1-4-23 0,-1-5-36 15,-2-6-124-15,3-6-116 0</inkml:trace>
          <inkml:trace contextRef="#ctx0" brushRef="#br0" timeOffset="65377.53">4819 3793 716 0,'0'0'43'0,"0"0"-5"16,0 0-17-16,0 0-12 0,0 0-5 15,0 0 1-15,0 0 0 0,0 0 0 16,65 132 2-16,-52-85-4 0,-7 1 3 16,4 0-5-16,-3-3-2 0,-3-4 1 15,1-1-3-15,-4-4 2 0,2-8-5 16,-3-12 0-16,1 1-6 0,-1-9-11 16,0 0-17-16,0 3-18 0,0-11-53 15,0 0-131-15,0 0-55 0</inkml:trace>
        </inkml:traceGroup>
      </inkml:traceGroup>
    </inkml:traceGroup>
  </inkml:traceGroup>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08:51.301"/>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C4D11B3C-8F37-4F31-A397-D815509249D2}" emma:medium="tactile" emma:mode="ink">
          <msink:context xmlns:msink="http://schemas.microsoft.com/ink/2010/main" type="writingRegion" rotatedBoundingBox="3588,12133 11287,12476 11154,15472 3454,15130"/>
        </emma:interpretation>
      </emma:emma>
    </inkml:annotationXML>
    <inkml:traceGroup>
      <inkml:annotationXML>
        <emma:emma xmlns:emma="http://www.w3.org/2003/04/emma" version="1.0">
          <emma:interpretation id="{A7731D3D-E09F-4955-A422-0BB013EC89E3}" emma:medium="tactile" emma:mode="ink">
            <msink:context xmlns:msink="http://schemas.microsoft.com/ink/2010/main" type="paragraph" rotatedBoundingBox="3672,12002 6215,12932 5907,13773 3364,12843" alignmentLevel="1"/>
          </emma:interpretation>
        </emma:emma>
      </inkml:annotationXML>
      <inkml:traceGroup>
        <inkml:annotationXML>
          <emma:emma xmlns:emma="http://www.w3.org/2003/04/emma" version="1.0">
            <emma:interpretation id="{9BEF8EFC-D55D-4E56-9B50-BC6E0E90A843}" emma:medium="tactile" emma:mode="ink">
              <msink:context xmlns:msink="http://schemas.microsoft.com/ink/2010/main" type="line" rotatedBoundingBox="3672,12002 6215,12932 5907,13773 3364,12843"/>
            </emma:interpretation>
          </emma:emma>
        </inkml:annotationXML>
        <inkml:traceGroup>
          <inkml:annotationXML>
            <emma:emma xmlns:emma="http://www.w3.org/2003/04/emma" version="1.0">
              <emma:interpretation id="{EC5EF780-D6B7-4D62-90FD-82C5F52AF43D}" emma:medium="tactile" emma:mode="ink">
                <msink:context xmlns:msink="http://schemas.microsoft.com/ink/2010/main" type="inkWord" rotatedBoundingBox="3662,12028 5345,12644 5048,13458 3364,12843"/>
              </emma:interpretation>
            </emma:emma>
          </inkml:annotationXML>
          <inkml:trace contextRef="#ctx0" brushRef="#br0">239 7547 546 0,'0'0'29'15,"0"0"10"-15,116-66 5 0,-64 49 2 16,5 6-10-16,6 8-11 0,3 3-9 0,-8 2-8 16,-12 13-5-16,-4 6-2 0,-12 4-2 15,-12 6 1-15,-14 5 4 0,-4 2-3 16,-10 4 3-16,-17-3-5 0,-11 2 0 16,-4-6 0-16,-7 1-3 0,1-7-3 15,-2 1-10-15,4-2-21 0,-3-8-42 0,13-3-88 16,5-6-132-16</inkml:trace>
          <inkml:trace contextRef="#ctx0" brushRef="#br0" timeOffset="-247.64">279 7532 111 0,'0'0'56'0,"0"0"8"0,0 0 10 16,0 0-3-16,0 0-6 0,0 0-14 15,0 0-10-15,0 0-9 0,0 0-1 16,0 0-2-16,19-17 1 0,-11 24 0 0,5 14 1 15,2 6-4-15,-3 6-2 0,3 7 2 16,-7 4-10-16,7 6 0 0,-7 3-8 16,1 2-4-16,-3-1-1 0,-2 1-2 15,0 0 0-15,-1-3-2 0,-2 1 2 16,-1-5-3-16,0-6 1 0,0-11-1 16,0-9-1-16,0-8-1 0,0-8-3 15,0 3-17-15,0-9-26 0,-1 0-56 16,-6 0-138-16,-8-9-71 0</inkml:trace>
          <inkml:trace contextRef="#ctx0" brushRef="#br0" timeOffset="616.27">1129 7973 615 0,'0'0'12'0,"0"0"8"16,0 0 2-16,-11 137-1 0,12-94-7 16,9-2 0-16,3-3-5 0,0-3-1 15,4-4-2-15,-4-11-2 0,-2-3-2 0,1-9 1 16,-8-4 1-16,6-2 1 0,7-2 1 15,2-10-1-15,7-11 0 0,-3-3 1 16,0-1 5-16,4 2 3 0,-1 6 6 16,-6 5 1-16,1 7-3 0,0 5-5 15,-2 7-5-15,4 12 0 0,-2 12-2 16,-2 7 1-16,4 8-4 0,0 2-1 16,7 2-6-16,-1-9-3 0,6-7-19 15,4-13-79-15,-2-20-213 0,3-6-35 16</inkml:trace>
          <inkml:trace contextRef="#ctx0" brushRef="#br0" timeOffset="300.07">334 7878 807 0,'0'0'7'15,"0"0"6"-15,0 0 0 0,0 0-3 16,0 0-6-16,134 61-2 0,-92-44-2 15,5 0-1-15,-1 2-1 0,2 0-4 0,-2 0-10 16,0-3-23-16,2 1-31 0,-3-2-79 16,1-2-162-16</inkml:trace>
        </inkml:traceGroup>
        <inkml:traceGroup>
          <inkml:annotationXML>
            <emma:emma xmlns:emma="http://www.w3.org/2003/04/emma" version="1.0">
              <emma:interpretation id="{D0D9958D-56CE-453F-BC9C-F324B98E7F66}" emma:medium="tactile" emma:mode="ink">
                <msink:context xmlns:msink="http://schemas.microsoft.com/ink/2010/main" type="inkWord" rotatedBoundingBox="5976,12844 6215,12932 6070,13330 5830,13242"/>
              </emma:interpretation>
              <emma:one-of disjunction-type="recognition" id="oneOf0">
                <emma:interpretation id="interp0" emma:lang="" emma:confidence="1">
                  <emma:literal/>
                </emma:interpretation>
              </emma:one-of>
            </emma:emma>
          </inkml:annotationXML>
          <inkml:trace contextRef="#ctx0" brushRef="#br0" timeOffset="4792.05">2632 8145 735 0,'0'0'18'0,"0"0"6"0,0 0-1 16,0 0-6-16,0 0-8 0,27 124-4 15,-18-79-3-15,-1 1-2 0,1 3-4 0,4 7-10 16,-3-1-52-16,0 4-233 0,-2-8-31 16</inkml:trace>
        </inkml:traceGroup>
      </inkml:traceGroup>
    </inkml:traceGroup>
    <inkml:traceGroup>
      <inkml:annotationXML>
        <emma:emma xmlns:emma="http://www.w3.org/2003/04/emma" version="1.0">
          <emma:interpretation id="{550F3C76-04BC-4AD7-8B58-2EBD1675A85F}" emma:medium="tactile" emma:mode="ink">
            <msink:context xmlns:msink="http://schemas.microsoft.com/ink/2010/main" type="paragraph" rotatedBoundingBox="3744,14093 11200,14425 11154,15472 3697,15141" alignmentLevel="1"/>
          </emma:interpretation>
        </emma:emma>
      </inkml:annotationXML>
      <inkml:traceGroup>
        <inkml:annotationXML>
          <emma:emma xmlns:emma="http://www.w3.org/2003/04/emma" version="1.0">
            <emma:interpretation id="{B71F70DF-E1D9-499D-AD71-7BF56808A96C}" emma:medium="tactile" emma:mode="ink">
              <msink:context xmlns:msink="http://schemas.microsoft.com/ink/2010/main" type="line" rotatedBoundingBox="3744,14093 11200,14425 11154,15472 3697,15141"/>
            </emma:interpretation>
          </emma:emma>
        </inkml:annotationXML>
        <inkml:traceGroup>
          <inkml:annotationXML>
            <emma:emma xmlns:emma="http://www.w3.org/2003/04/emma" version="1.0">
              <emma:interpretation id="{3CDD7C43-E357-4546-8629-DB5147F7D9F2}" emma:medium="tactile" emma:mode="ink">
                <msink:context xmlns:msink="http://schemas.microsoft.com/ink/2010/main" type="inkWord" rotatedBoundingBox="3744,14093 5487,14171 5441,15219 3697,15141"/>
              </emma:interpretation>
              <emma:one-of disjunction-type="recognition" id="oneOf1">
                <emma:interpretation id="interp1" emma:lang="" emma:confidence="1">
                  <emma:literal/>
                </emma:interpretation>
              </emma:one-of>
            </emma:emma>
          </inkml:annotationXML>
          <inkml:trace contextRef="#ctx0" brushRef="#br0" timeOffset="5813.14">567 9921 713 0,'0'0'9'0,"0"0"5"0,0 0 3 15,121 90-2-15,-80-64-6 0,4-1-6 0,3 0-3 16,-3-2-4-16,0-3-4 0,-4-2-11 16,-1 2-25-16,0-6-51 0,0 1-123 15,-11-5-79-15</inkml:trace>
          <inkml:trace contextRef="#ctx0" brushRef="#br0" timeOffset="5300.99">392 9579 680 0,'0'0'52'0,"0"0"-8"0,0 0-13 16,0 0-18-16,0 0-8 0,0 0-3 16,0 0 1-16,0 0-1 0,0 0 3 15,118 86-3-15,-103-37 1 0,-3 3-3 16,1 3 2-16,-5 3-3 0,1 4 3 15,-5-6-4-15,0 1 2 0,-4-7-3 0,0-3-4 16,0-5-4-16,0-7-16 0,-4-12-41 16,0-8-112-16,4-9-134 0</inkml:trace>
          <inkml:trace contextRef="#ctx0" brushRef="#br0" timeOffset="5591.38">405 9552 628 0,'0'0'22'0,"0"0"11"15,0 0 2-15,158-97-3 0,-91 79-8 0,9 5-2 16,1 6-9-16,-6 7-4 0,-3 0-5 15,-11 8-1-15,-16 11 2 16,-9 7-6-16,-13 5 5 0,-12 7-4 16,-7 0-2-16,-22 3 3 0,-9 1-3 0,-9 3-2 15,-6-1-4-15,-4-2-8 0,-2-2-17 16,6-2-16-16,1-4-51 0,6-7-132 16,8-11-67-16</inkml:trace>
          <inkml:trace contextRef="#ctx0" brushRef="#br0" timeOffset="6159.4">1536 9900 668 0,'0'0'5'0,"0"0"10"15,-23 124 5-15,20-69 0 0,1 1-7 0,2-1-3 16,0-4-5-16,5-6 1 0,5-7-2 15,0-5 0-15,-2-12 3 0,1-4-3 16,1-8 4-16,-6-4-3 0,9-5-4 16,4-5 3-16,11-11-4 0,7-10 2 15,2-6 1-15,6 2 1 0,-1 1 5 16,4 3 0-16,-2 5 1 0,-4 7 0 16,-10 3-4-16,-5 7 0 0,-4 4-3 15,-2 6-1-15,2 10-2 0,-7 8-1 16,-1 6-1-16,-3 3 1 0,-1 3-2 0,-5-1-2 15,0 1-5-15,-4 0-28 0,6-10-54 16,-2 1-176-16,4-8-62 16</inkml:trace>
        </inkml:traceGroup>
        <inkml:traceGroup>
          <inkml:annotationXML>
            <emma:emma xmlns:emma="http://www.w3.org/2003/04/emma" version="1.0">
              <emma:interpretation id="{F0AD1388-78E8-43CB-9F53-92B9E5E59613}" emma:medium="tactile" emma:mode="ink">
                <msink:context xmlns:msink="http://schemas.microsoft.com/ink/2010/main" type="inkWord" rotatedBoundingBox="6673,14273 8422,14351 8386,15166 6636,15089"/>
              </emma:interpretation>
              <emma:one-of disjunction-type="recognition" id="oneOf2">
                <emma:interpretation id="interp2" emma:lang="" emma:confidence="1">
                  <emma:literal/>
                </emma:interpretation>
              </emma:one-of>
            </emma:emma>
          </inkml:annotationXML>
          <inkml:trace contextRef="#ctx0" brushRef="#br0" timeOffset="62264.04">3332 10031 520 0,'0'0'82'0,"0"0"-14"15,0 0-29-15,-23-3-18 0,23 3-4 16,0 0 0-16,18 7 3 0,24 6 3 16,25-3-5-16,26-6-4 0,24-4-1 15,27-2 0-15,17-13 1 0,24-3-4 16,2 1-1-16,-6 0-3 0,-21 4-5 0,-28 3-1 16,-29 6-2-16,-23 1 1 15,-32 3-4-15,-20 0-4 0,-18 0-8 16,-10 0-12-16,0 0-17 0,0 0-35 15,0-4-102-15,-5-4-129 0</inkml:trace>
          <inkml:trace contextRef="#ctx0" brushRef="#br0" timeOffset="62457">4826 9640 633 0,'0'0'44'0,"0"0"7"0,0 0-5 16,123 36-15-16,-93-3-14 0,-7 5-8 15,-5 9-5-15,-6 7-1 16,-11 5-1-16,-1 6-1 0,-10 7-1 0,-11-3 0 16,-11 0-3-16,-4-6 2 0,-5-6-5 15,-2-7-4-15,-3-12-16 0,10-6-45 16,9-12-166-16,14-9-83 0</inkml:trace>
        </inkml:traceGroup>
        <inkml:traceGroup>
          <inkml:annotationXML>
            <emma:emma xmlns:emma="http://www.w3.org/2003/04/emma" version="1.0">
              <emma:interpretation id="{6EEA3032-8B21-4789-9E12-44C5AC09508C}" emma:medium="tactile" emma:mode="ink">
                <msink:context xmlns:msink="http://schemas.microsoft.com/ink/2010/main" type="inkWord" rotatedBoundingBox="9248,14432 11196,14518 11154,15466 9206,15380"/>
              </emma:interpretation>
              <emma:one-of disjunction-type="recognition" id="oneOf3">
                <emma:interpretation id="interp3" emma:lang="" emma:confidence="0">
                  <emma:literal>an</emma:literal>
                </emma:interpretation>
                <emma:interpretation id="interp4" emma:lang="" emma:confidence="0">
                  <emma:literal>in n</emma:literal>
                </emma:interpretation>
                <emma:interpretation id="interp5" emma:lang="" emma:confidence="0">
                  <emma:literal>in</emma:literal>
                </emma:interpretation>
                <emma:interpretation id="interp6" emma:lang="" emma:confidence="0">
                  <emma:literal>Man</emma:literal>
                </emma:interpretation>
                <emma:interpretation id="interp7" emma:lang="" emma:confidence="0">
                  <emma:literal>inn</emma:literal>
                </emma:interpretation>
              </emma:one-of>
            </emma:emma>
          </inkml:annotationXML>
          <inkml:trace contextRef="#ctx0" brushRef="#br0" timeOffset="63392.02">5918 9749 575 0,'0'0'32'15,"0"0"5"-15,0 0-1 0,0 0-15 16,0 0-12-16,0 0-6 0,25 107-2 16,-10-77-3-16,3-3 0 0,5-4-4 15,4 0 1-15,3-4-1 0,2-7-5 16,5-3-8-16,3-7-9 0,0-2-16 0,0-8-8 15,-4-11 8-15,0-2 14 0,-6 0 18 16,-11 2 19-16,-7 9 11 0,-10 5 4 16,-2-1 4-16,-13 0-1 0,-11 2-1 15,-11 1 5-15,0 3 5 0,-3 17-1 16,3 8-4-16,3 5-3 0,5-1-9 16,1 2-1-16,13-7-5 0,3-3-1 15,2-8-3-15,8-7 1 0,0 2 0 16,0-8 3-16,0 0 0 0,18-8-5 15,14-11 1-15,11-10-4 0,-2-8 0 0,8 2-1 16,-3 4 0-16,4 5 1 0,-6 10 4 16,-4 5-2-16,-4 7 0 0,-5 4 1 15,1 6-1-15,-6 13 1 0,-3 10 0 16,-5 7 1-16,-1 6-2 0,-7 7-1 16,-5 3-4-16,-1 0 2 0,-4 3-2 0,0 0-1 15,0-3-4-15,-4-4-2 0,4-6-8 16,-5-12-29-16,5-13-56 15,0-3-215-15,0-7-23 0</inkml:trace>
          <inkml:trace contextRef="#ctx0" brushRef="#br0" timeOffset="63859.64">6874 10119 432 0,'0'0'63'0,"0"0"-11"15,0 0-17-15,0 0-3 0,0 0-2 16,0 0 1-16,0 0-2 0,0 0 0 0,0 0-2 15,0 0-2-15,67 53 1 0,-54-8-7 16,-8 10-3-16,-2 6 1 0,-1 6-8 16,-2-2 1-16,0-3-6 0,0-5-2 15,0-7 1-15,0-9-3 0,0-13 0 16,0-12 0-16,0-6 1 0,0-10 2 16,0 0 1-16,14-4-1 0,8-16 0 15,8-11-1-15,1-13-3 0,2-9 2 16,3-4-2-16,0 1-3 0,-1 3 4 15,1 11-2-15,-4 10 2 0,-7 14 1 0,-10 7-1 16,-2 11-1-16,-1 6 2 0,4 17-1 16,6 9 1-16,-4 8 4 0,-1 4-5 15,5 1 2-15,-2-4-2 0,7-1-3 16,5-10-1-16,2-7-2 0,3-12-7 16,6-11-14-16,4-3-24 0,2-22-87 0,4-11-179 15,-3-16-13-15</inkml:trace>
          <inkml:trace contextRef="#ctx0" brushRef="#br0" timeOffset="62841.13">5905 9732 726 0,'0'0'34'0,"0"0"2"0,0 0-7 16,0 0-14-16,0 0-3 0,0 0-2 15,11 139-6-15,-5-85 0 0,4 1-3 0,-1 4 0 16,-5-2-1-16,3-1 1 0,-6-3-3 16,5-3 0-16,-2-9-2 0,-1-12 0 15,-1-13-5-15,1-7-10 0,-3-2-15 16,1-2-16-16,-1 2-43 0,3 2-91 16,-3-14-111-16</inkml:trace>
        </inkml:traceGroup>
      </inkml:traceGroup>
    </inkml:traceGroup>
  </inkml:traceGroup>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10:04.30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190A1A50-4ED4-46AA-8D87-6F64993A8E47}" emma:medium="tactile" emma:mode="ink">
          <msink:context xmlns:msink="http://schemas.microsoft.com/ink/2010/main" type="inkDrawing" rotatedBoundingBox="12738,4527 15114,14851 12718,15403 10341,5079" semanticType="verticalRange" shapeName="Other"/>
        </emma:interpretation>
      </emma:emma>
    </inkml:annotationXML>
    <inkml:trace contextRef="#ctx0" brushRef="#br0">28 19 247 0,'0'0'67'0,"0"0"-7"16,0 0-10-16,0 0-7 0,0 0-7 15,0 0-2-15,0 0-7 0,0 0-6 16,0 0-5-16,-30-21-1 0,30 20-2 0,-1 1 3 15,1-3-1-15,-3 3-1 0,3-2-2 16,-2 2-2-16,2-2-2 0,-2 2 0 16,2 0-2-16,0 0-2 0,0 0 0 15,0 0-2-15,0 0 1 0,0 0 1 16,0 0 1-16,0 0 2 0,11 8 0 16,3 4 0-16,3 1 0 0,6 2 0 15,-1-1 0-15,-2 1 1 0,3 0-2 16,3 2 0-16,-4-3 0 0,4 3-2 15,-3-2 0-15,0 0-2 0,0-1 1 0,-2 1 1 16,1 0-1-16,-4 0 0 0,1 2 1 16,0-3-1-16,-2 3 0 0,0 0 0 15,2 1-1-15,-2-1 0 0,-2 3 0 16,6 1-1-16,-3 4 1 0,4 0-1 16,-2 4 0-16,3 1 0 0,2 1 1 0,5 3-1 15,2-1 0-15,-1 1 0 0,2 0 0 16,3 0 1-16,0-1 0 15,4 0 0-15,0 4 0 0,0 1 5 16,-3-1-5-16,-1 6 4 0,0-4-4 0,-5 1-2 16,-1 2 1-16,-3 0-1 0,1 0 0 15,-1 3 0-15,4 3 1 0,5 0-3 16,0 1 3-16,1 5-1 0,2-1 1 16,-2-3 1-16,7 0-1 0,-4 1-1 15,2-3 2-15,-2-2-3 0,-3 2 3 0,2-1 1 16,-2 1-2-16,-1 1 4 0,0 0-4 15,2 0-1-15,-2 2 1 0,1 2-1 16,-1-1 0-16,0 4 0 0,1 2 0 16,2-2-3-16,-2 2 3 0,3 0-1 15,0-3 1-15,1-1 1 0,0-1-1 16,1-3 0-16,-4 3-1 0,-1-1 4 16,-1 0-3-16,-2 1 4 0,-1-3-3 15,1-3-2-15,-2-1 1 0,-4 1-2 16,2-2 2-16,0 0-1 0,-1 3 0 0,-2-2 2 15,-1 3-1-15,1-1-1 0,-4 1 1 16,7-1-1-16,-3 0 2 0,1 1-1 16,-1-1 1-16,-3-2-1 0,2 2 1 15,-3-1 3-15,-2-1-4 0,1 2 4 16,-2-1-4-16,-3 2 0 0,4-4 0 0,-2 3 0 16,0 0-1-16,-1 1 0 15,4 0 2-15,-5-2-3 0,1 2 2 16,0 0 0-16,-3-1-1 0,2 0 0 15,1 2 2-15,-1-2-1 0,-1-1 2 0,-4 1 2 16,1-2-3-16,-3 3 3 0,-1-1-4 16,-2 3-1-16,-3-3 2 0,2 3-2 15,-2-3 2-15,1 2-1 0,-1-2-1 16,2 4 1-16,-2-5-1 0,3 1 0 16,0 3 2-16,0-3-2 0,-1-2 2 0,1 2-1 15,-1-4 0-15,0 4 0 0,1-4-1 16,-1-1 4-16,1 2-4 15,-3-1 4-15,2 0-3 0,-2 0 0 16,0 1 0-16,-2-3 0 0,2 2 0 0,-1-1-2 16,-3 2 1-16,0-4 0 0,0 4 1 15,0 0 0-15,-3-1 0 0,2-3 0 16,-2 3 1-16,3-3-3 0,0 1 3 16,0-2-2-16,0-1 0 0,0 2 4 15,0-3-4-15,0 3 3 0,-2 1-4 0,0-2 2 16,-4 0 0-16,2 0-1 0,-2 0 1 15,-1 0 0-15,-2 0 0 0,3-1-1 16,-2 4 1-16,2-1-2 16,2 3 2-16,-1 0-1 0,1-1 1 0,1 2 0 15,2-3 1-15,-3 0-2 0,2-1 1 16,-2 1 0-16,-3-1 1 0,-2-1-2 16,-1 1 2-16,4 1 2 0,-5-1-3 15,1 2 3-15,-3 1-1 0,3-2-2 16,-1 1 0-16,3 1-2 0,0-1 2 0,-1 2-3 15,1 2 4-15,-1 0-2 0,0 1 1 16,1 1 0-16,-2-1 0 0,-3-3-2 16,-1 1 2-16,-3-3 0 0,-2-3 0 15,-3 4 1-15,4-4-1 0,-4 2 4 16,-1 0-4-16,3-1 3 0,-4 3-3 16,1-1 1-16,0-2-1 0,0 2 0 15,-2 3 0-15,2-1-2 0,0 0 2 16,1 0 0-16,2 3 0 0,-3 1-2 15,2-1 2-15,0-4-2 0,-2 3 2 0,4-5-1 16,-2 3 2-16,-1-1-2 0,2 0 2 16,-1 2 3-16,2-1-4 0,0 0 4 15,-1 1-4-15,2-1-1 0,-1-2 2 16,1 0-2-16,-4 0 2 0,3 2-1 16,-2 1-1-16,1-1 1 0,-1 2 0 0,-1 0-1 15,-1 3 2-15,6 1-1 0,1-5 0 16,-1 3-1-16,0-2 1 15,0-1-1-15,1 1 2 0,-1-3 4 16,0 0-4-16,-1-3 5 0,4-1-4 0,0-6-1 16,-3-4 1-16,4-2 0 0,0-4 0 15,6-5 1-15,0-9-2 0,1-1 0 16,2-3-1-16,-1-3 0 0,2 2-1 16,3-6 1-16,-1 0-1 0,1 0-1 15,0 0-4-15,-4 2-12 0,4-2-22 0,0 0-55 16,0 0-226-16,13-23-29 0</inkml:trace>
  </inkml:traceGroup>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10:06.713"/>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6E0F25EF-C2B0-4293-BDF6-B3DDA8C37A32}" emma:medium="tactile" emma:mode="ink">
          <msink:context xmlns:msink="http://schemas.microsoft.com/ink/2010/main" type="inkDrawing" rotatedBoundingBox="14115,4265 16866,15107 14127,15801 11377,4960" semanticType="verticalRange" shapeName="Other"/>
        </emma:interpretation>
      </emma:emma>
    </inkml:annotationXML>
    <inkml:trace contextRef="#ctx0" brushRef="#br0">51 0 187 0,'0'0'53'0,"0"0"0"16,0 0-3-16,0 0-6 0,0 0 1 16,0 0 0-16,0 0-5 0,0 0-5 0,0 0-13 15,0 0-5-15,-51 0-5 0,51 0 0 16,0 0 0-16,0 0 1 15,0 0 0-15,7 1 1 0,10 4-2 16,3-1 0-16,6 1 0 0,5 0-1 0,2 1 1 16,2 1-3-16,-4-2 0 0,2 1-2 15,1 3-2-15,-2 1-2 0,-1 0 0 16,2 3-1-16,-1 1-2 0,-1 3 1 16,4-1-1-16,0 2 2 0,1-1 0 15,1 0 2-15,3-3-1 0,-4 1 1 0,0-2 2 16,0-1 0-16,-5-2-2 0,1 2 1 15,-2-1-2-15,-6 4 0 0,2 1 0 16,-2 6-2-16,0 4-1 0,1 5 2 16,5 3-2-16,-2 1 2 0,8 3-1 15,0 0 0-15,4 0-1 0,0-4 2 16,5-3-3-16,-1 1 2 0,2-3-1 16,4 3 2-16,0-5 2 0,7 2-3 15,0-2 1-15,2 3-1 0,-3-1 5 16,1 3-5-16,-3 1 5 0,1 4-5 0,-2-1-1 15,-3-1 0-15,1 1-1 0,-5 0-1 16,0 2 1-16,-3 1 1 0,0 2 0 16,0 4 0-16,1 1 0 0,-1 2 0 15,6 2-1-15,-1-2 1 0,3 0-1 16,-3 1 2-16,2-4-2 0,-1 2 2 0,-3-5-2 16,-2 2 1-16,2-2 3 15,-3 0-2-15,-6 0 3 0,2 0-5 16,-2-2 1-16,-1 0-2 0,-1 0 1 15,1 2 2-15,0 0-2 0,-3 2 0 0,3 0 0 16,-5 5-1-16,3-1 1 0,-5 2 1 16,3-2-1-16,-2 3 2 0,1-3-2 15,2-2 1-15,1 3 0 0,2-3 1 16,0 0 2-16,0 3-4 0,-1-3 4 16,-2 3-4-16,2-4 0 0,-7 4 0 0,2-2 0 15,-1 1 1-15,-3 2-1 0,0 2 1 16,-4 6-1-16,-1-2 0 0,-4 3 0 15,1 0 1-15,-1-3-1 16,1 4 2-16,0-6-2 0,1 3 1 0,-2-2 4 16,6-1-4-16,-4 1 3 0,2-1-3 15,-4 1-2-15,0-2 3 0,-1 0-3 16,-3 1 3-16,1-1-3 0,-1 1 2 16,0 1-1-16,0-1 1 0,0 1 0 15,-2-5 0-15,2 1 0 0,0-6 0 0,0 4 0 16,-3-2 0-16,3 1 3 0,-3 0-3 15,-2 3 3-15,0-1-4 0,-4 4 0 16,-3-5 2-16,4 2-3 16,-4 0 2-16,3-2-1 0,1 3 1 0,-1-5-1 15,3 4 1-15,-1-3 0 0,-1-2 0 16,0 1-1-16,2-5 1 0,-3 0-1 16,0-2 1-16,2-2-2 0,-1-3 3 15,-1 3 2-15,-3 0-4 0,4 0 8 16,-3-1-8-16,0 1 0 0,-2-2 2 0,0-3-4 15,0 1 3-15,0-2 1 0,0-1-1 16,0 0-1-16,-4 2 2 0,-1-4-3 16,1 2 2-16,3-1-1 0,1 1 1 15,0 1 1-15,0-8-2 0,0 1 0 16,0-1 1-16,0-7 0 0,0 13 0 0,0-6 0 16,0-6 0-16,0 11 0 15,0-12 1-15,0 4-2 0,0 6 1 16,-2-10 1-16,2 9 0 0,-3 1-1 15,2-2 0-15,-2-1 1 0,1 2-2 0,-2-1 4 16,1-5-4-16,-1 7 1 0,3-2 0 16,-4-8-1-16,1 10 0 0,0-2 1 15,4 0 0-15,-5 1 0 0,5-1 0 16,-1 0 0-16,1-6 0 0,-3 10-1 16,3-2 2-16,0 3-3 0,-1 4 3 0,1-3-1 15,-5 1 1-15,1-2 0 0,0-3-1 16,0 2-1-16,-2 0 1 15,-1-1-1-15,1 2 1 0,-3-1 0 16,2 0-1-16,1 2 1 0,1-2 0 0,0 1-1 16,1 2 2-16,1-3-1 0,2 1 0 15,-2-1 5-15,2 2-5 0,-4 2 4 16,1 2-4-16,-2-1 0 0,-2 0 0 16,-4-1 0-16,1 3 0 0,-2 2-1 15,-1 1 2-15,-4 1-1 0,4 5 1 0,-3-1-2 16,0 4 2-16,4 0-2 0,0 2 1 15,2-3-1-15,-1-1 1 0,4-4 0 16,0 0 0-16,0-2 0 0,-1-1 1 16,1 2 4-16,-1-1-5 0,0 2 4 15,-1-2-3-15,2-2-2 0,-2 0 3 0,-3-3-2 16,1 1 0-16,2 0 0 16,0-1 1-16,2 1-1 0,-1 2 1 15,1 0-1-15,-1 1 2 0,1 2-4 16,2 1 2-16,0-2-1 0,-1 2 4 0,-2 0-5 15,1-2 4-15,1-2-2 0,-5-1-3 16,2-1 2-16,0-1 2 0,-1-1-2 16,1 1 3-16,0 0 3 0,-2 0-5 15,2-1 5-15,0 4-4 0,2-3-2 16,-1 6 3-16,0-3-2 0,-1 1 1 0,2-1-1 16,-5 2 0-16,3 0 0 15,-6 0 0-15,3 2 0 0,-1-2 0 16,0 2 0-16,-4-4 1 0,4 2-1 15,-4-2 1-15,0 0-1 0,0 0 1 0,-4 0 0 16,4 1 1-16,-4-1-1 0,1 2 1 16,1-1 5-16,1 1-4 0,-1 1 3 15,1-1-4-15,2-1 0 0,2 2 1 16,-3-3 0-16,4 3 1 0,-2 0 0 16,5-4 1-16,-2 3-2 0,2-4 1 0,-1 2-3 15,-1-5 1-15,0-2-2 0,-1-1-1 16,-2-2-1-16,1-8-2 0,2-5-6 15,0-2-11-15,3-5-33 16,3-6-94-16,-8-2-180 0,14-14-18 0</inkml:trace>
  </inkml:traceGroup>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10:07.865"/>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5610167B-BE1E-43EF-BF4E-F1F4AD627EEB}" emma:medium="tactile" emma:mode="ink">
          <msink:context xmlns:msink="http://schemas.microsoft.com/ink/2010/main" type="writingRegion" rotatedBoundingBox="16092,9277 17343,9576 17124,10495 15873,10196"/>
        </emma:interpretation>
      </emma:emma>
    </inkml:annotationXML>
    <inkml:traceGroup>
      <inkml:annotationXML>
        <emma:emma xmlns:emma="http://www.w3.org/2003/04/emma" version="1.0">
          <emma:interpretation id="{F6199FDA-DCAB-41E6-92E3-9C4ED5A6BC0F}" emma:medium="tactile" emma:mode="ink">
            <msink:context xmlns:msink="http://schemas.microsoft.com/ink/2010/main" type="paragraph" rotatedBoundingBox="16092,9277 17343,9576 17124,10495 15873,10196" alignmentLevel="1"/>
          </emma:interpretation>
        </emma:emma>
      </inkml:annotationXML>
      <inkml:traceGroup>
        <inkml:annotationXML>
          <emma:emma xmlns:emma="http://www.w3.org/2003/04/emma" version="1.0">
            <emma:interpretation id="{948A3BAD-7410-490C-AEBC-439DC33A13D1}" emma:medium="tactile" emma:mode="ink">
              <msink:context xmlns:msink="http://schemas.microsoft.com/ink/2010/main" type="line" rotatedBoundingBox="16092,9277 17343,9576 17124,10495 15873,10196"/>
            </emma:interpretation>
          </emma:emma>
        </inkml:annotationXML>
        <inkml:traceGroup>
          <inkml:annotationXML>
            <emma:emma xmlns:emma="http://www.w3.org/2003/04/emma" version="1.0">
              <emma:interpretation id="{F9879A86-A33F-4BB6-8376-B539CFA2B95C}" emma:medium="tactile" emma:mode="ink">
                <msink:context xmlns:msink="http://schemas.microsoft.com/ink/2010/main" type="inkWord" rotatedBoundingBox="16036,9514 16995,9743 16873,10253 15914,10024"/>
              </emma:interpretation>
              <emma:one-of disjunction-type="recognition" id="oneOf0">
                <emma:interpretation id="interp0" emma:lang="" emma:confidence="1">
                  <emma:literal/>
                </emma:interpretation>
              </emma:one-of>
            </emma:emma>
          </inkml:annotationXML>
          <inkml:trace contextRef="#ctx0" brushRef="#br0">243 42 173 0,'0'0'58'0,"0"0"-2"0,0 0-5 16,0 0 0-16,0 0-4 0,0 0-4 16,0 0-4-16,0 0-7 0,0 0-10 15,-19 2-8-15,18-2-5 0,-2 0-1 16,-6 0-2-16,-1 0 0 0,-7-2 0 0,3 2 0 16,-5 0 2-16,-8 0 0 15,10 0 1-15,-11 0 2 0,13 2-2 16,-1 3 1-16,0-3-1 0,9 0 0 15,0 0 1-15,7-2-1 0,-2 0 1 0,2 0 0 16,-2 0 2-16,0 2-1 0,-1-2-1 16,2 0 0-16,-2 0 0 0,2 2-2 15,-2-2 0-15,3 0-2 0,-2 2-1 16,2-2-1-16,0 0 0 0,0 4 3 16,0-4 2-16,2 0 0 0,15 0 1 0,9 0-2 15,11 0-1-15,6 0-2 16,7-4 1-16,6-2-1 0,7-2 0 0,4 1 0 15,7-1 0-15,4 0 0 0,-3 1-1 16,-3 3-1-16,-9 0-2 0,-9-1 2 16,-15 4-2-16,-19-2 0 0,-9 3 1 15,-11 0-1-15,0 0-1 0,0 0 0 16,2 0-1-16,1 0 0 0,-2 0-1 16,1 0 1-16,0 0 1 0,-2 0 0 15,0 0-2-15,0 0 1 0,0 0-1 0,0 0 1 16,0 0-1-16,-2 0-2 0,-4 3-3 15,-7 3-1-15,-6 0-5 0,-2 0-5 16,-6 3-8-16,0-3-15 16,-5 2-15-16,1-1-16 0,-2 1-24 0,-2 1-41 15,11-5-56-15,0 2-52 0</inkml:trace>
          <inkml:trace contextRef="#ctx0" brushRef="#br0" timeOffset="511.97">148 364 337 0,'0'0'80'0,"0"0"-16"0,0 0-16 0,0 0-7 16,0 0-5-16,0 0-1 0,0 0-3 15,0 0-4-15,0 0 0 16,0 0-2-16,-31-2-1 0,61 2-1 0,11 0-5 16,12 2-3-16,10-2-1 0,9 0-1 15,11 0 0-15,8-5-2 0,4-3 0 16,-5-1-3-16,-9-5-3 0,-18 3 0 16,-23 4-3-16,-17 2 0 0,-14 4 0 15,-9 1-1-15,0-3-1 0,0 3-1 0,1 0 0 16,-1-2-2-16,3 2 0 0,-3-3-2 15,0 3-1-15,2-1-2 0,-2 1-2 16,0 0-2-16,0 0-6 0,0 0-4 16,-5 0-10-16,-10 0-12 0,-8 0-13 15,-7 1-19-15,-3-1-41 0,-2 0-86 16,4-4-73-16</inkml:trace>
        </inkml:traceGroup>
        <inkml:traceGroup>
          <inkml:annotationXML>
            <emma:emma xmlns:emma="http://www.w3.org/2003/04/emma" version="1.0">
              <emma:interpretation id="{708E217B-1850-4897-AF1F-092EB226F1F2}" emma:medium="tactile" emma:mode="ink">
                <msink:context xmlns:msink="http://schemas.microsoft.com/ink/2010/main" type="inkWord" rotatedBoundingBox="16423,9356 17343,9576 17124,10495 16203,10275"/>
              </emma:interpretation>
              <emma:one-of disjunction-type="recognition" id="oneOf1">
                <emma:interpretation id="interp1" emma:lang="" emma:confidence="0">
                  <emma:literal>7</emma:literal>
                </emma:interpretation>
                <emma:interpretation id="interp2" emma:lang="" emma:confidence="0">
                  <emma:literal>6</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1219.65">459-311 462 0,'0'0'75'0,"0"0"-12"16,0 0-24-16,0 0-11 0,0 0-11 15,0 0-6-15,0 0-2 0,0 0-3 16,0 0-4-16,-15-14 1 0,15 12-1 16,0 2-1-16,-1-3 2 0,1 3-1 0,0-1 1 15,0 1-1-15,0 0 1 16,0-3 2-16,0 3 0 0,0 0 1 15,0 0-1-15,0 0 0 0,0 0-1 16,0 0 1-16,0 0 0 0,0 0-1 0,0 0 1 16,0 0 0-16,0 0 3 0,0 0-2 15,0 0 1-15,0 0-1 0,0 0-2 16,0 0 2-16,1 0-1 0,-1 0-1 16,3 0 0-16,-1 0-2 0,0 0-1 15,6 0 1-15,0 0-1 0,9 0 0 0,6 0 3 16,0 7-3-16,9 3 1 0,-2 1 0 15,-3 3-3-15,4 3 2 16,1 2 1-16,2 4 0 0,2 0-1 0,3 4 1 16,8 5 2-16,0-1-2 0,5 1 3 15,3 1-4-15,3-3 0 0,-4-2-1 16,0-3 0-16,-5-2 1 0,-9-5-1 16,-13-5 0-16,-9-5 2 0,-13-2-2 15,-5-6-1-15,0 0 1 0,0 0 0 16,3 1 1-16,-3 1 1 0,0 1 1 0,2-2-2 15,-2 2 1-15,0-2-2 0,0 2 1 16,0-1 1-16,0 0 1 0,0 0 0 16,0 0-2-16,0 0 1 0,0 9-1 15,-2 6 1-15,-2 3 0 0,-5 10 1 16,1-1-1-16,-5 5 0 0,-2 1 0 0,-2 4-2 16,-4 3 0-16,1 0 0 15,-6-3 1-15,2-3-1 0,-5-2 0 16,2-5 0-16,3-1-2 0,-2-5-1 15,1-1-1-15,4 0-10 0,0 0-23 0,2 2-85 16,2-1-201-16,-6-10-20 0</inkml:trace>
        </inkml:traceGroup>
      </inkml:traceGroup>
    </inkml:traceGroup>
  </inkml:traceGroup>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14:30.232"/>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03F70A59-C5F4-4CD8-934C-173BCC8983BF}" emma:medium="tactile" emma:mode="ink">
          <msink:context xmlns:msink="http://schemas.microsoft.com/ink/2010/main" type="writingRegion" rotatedBoundingBox="29224,3956 31057,15956 21631,17395 19798,5395"/>
        </emma:interpretation>
      </emma:emma>
    </inkml:annotationXML>
    <inkml:traceGroup>
      <inkml:annotationXML>
        <emma:emma xmlns:emma="http://www.w3.org/2003/04/emma" version="1.0">
          <emma:interpretation id="{23A21800-6BA2-4775-954F-B6D2CBBEF6AF}" emma:medium="tactile" emma:mode="ink">
            <msink:context xmlns:msink="http://schemas.microsoft.com/ink/2010/main" type="paragraph" rotatedBoundingBox="29637,4747 29630,10618 27679,10616 27685,4745" alignmentLevel="1"/>
          </emma:interpretation>
        </emma:emma>
      </inkml:annotationXML>
      <inkml:traceGroup>
        <inkml:annotationXML>
          <emma:emma xmlns:emma="http://www.w3.org/2003/04/emma" version="1.0">
            <emma:interpretation id="{122CBDC0-B271-42A4-892A-39FAE03F0FA2}" emma:medium="tactile" emma:mode="ink">
              <msink:context xmlns:msink="http://schemas.microsoft.com/ink/2010/main" type="line" rotatedBoundingBox="29637,4747 29630,10618 27679,10616 27685,4745"/>
            </emma:interpretation>
          </emma:emma>
        </inkml:annotationXML>
        <inkml:traceGroup>
          <inkml:annotationXML>
            <emma:emma xmlns:emma="http://www.w3.org/2003/04/emma" version="1.0">
              <emma:interpretation id="{F3030F0D-8A46-4E78-BD8A-FF2ED8805771}" emma:medium="tactile" emma:mode="ink">
                <msink:context xmlns:msink="http://schemas.microsoft.com/ink/2010/main" type="inkWord" rotatedBoundingBox="29637,4747 29630,10618 27679,10616 27685,4745"/>
              </emma:interpretation>
              <emma:one-of disjunction-type="recognition" id="oneOf0">
                <emma:interpretation id="interp0" emma:lang="" emma:confidence="1">
                  <emma:literal/>
                </emma:interpretation>
              </emma:one-of>
            </emma:emma>
          </inkml:annotationXML>
          <inkml:trace contextRef="#ctx0" brushRef="#br0">6319 1953 699 0,'0'0'43'16,"0"0"-13"-16,0 0-13 0,0 0-12 15,0 0-3-15,0 0 0 0,0 0 1 0,0 0-1 16,111 87 0-16,-91-55 0 0,-3 0 1 16,-4-11 0-16,0-2 2 0,-7-7 3 15,-2-5 5-15,0-1 4 16,2-6 4-16,7 0 0 0,8-15-3 0,15-10-5 15,6-13-5-15,15-8-3 0,16-8-5 0,16-10 0 16,14-8-4-16,14-3-12 16,9-3-22-16,4-4-83 0,-4 9-210 15,-16 1-22-15</inkml:trace>
          <inkml:trace contextRef="#ctx0" brushRef="#br0" timeOffset="-11207.57">7104-36 360 0,'0'0'60'16,"0"0"-7"-16,0 0-7 0,0 0-11 15,0 0-10-15,0 0-3 0,0 0 1 0,0 0 3 16,0 0 1-16,-61-66-1 0,59 60-6 16,-1-8-1-16,3 5-6 0,0-4 1 15,5-7-3-15,6 3-1 0,3-4-2 16,4 5-1-16,0-1-1 0,4 1 0 15,1 0 0-15,4 1-2 0,0 3 1 16,3-1-1-16,1 3-1 0,2 0-1 16,-1 3 1-16,-1 3 0 0,1 1-1 15,-1 3 0-15,-1 0-1 0,-10 0 0 16,2 0 0-16,1 4 0 0,-5 3 0 0,11 2 1 16,-9-1-1-16,3 2 0 0,-7-3 0 15,-1 1 0-15,3 2 0 0,-8-3 1 16,7 8-1-16,-4-1-1 0,-5-3 1 15,2 7 0-15,-1 6 3 0,-5 1-3 16,2 8 2-16,-2 1-3 0,0 2-1 0,1 1 1 16,-1 1 1-16,0 5 0 0,2-1-1 15,1-4 1-15,-1 6-1 0,-2-2 0 16,1 2 0-16,-3 0 0 16,-2 2 1-16,0 0 0 0,0 2-2 0,0 3 2 15,-7 0-1-15,1 1 1 0,2 0-1 16,1 3 2-16,3 1 2 0,0-5-3 15,0 2 4-15,9-1-5 0,2-5 1 16,1-1 1-16,4-4-1 0,2-2 1 16,1-1-1-16,4-1 0 0,0 3 0 0,2-3 0 15,1 0 0-15,-2-5 0 0,4-1-1 16,-1-1 1-16,1-3-2 0,-3-3 2 16,-2-2-1-16,-2-5 1 15,-8-5 0-15,1 0 0 0,-4-5-1 0,3-1 0 16,0 1 1-16,0-3-1 0,0 0 1 15,-2-2-1-15,5 1 0 0,-10-2 0 16,1 0 0-16,-7-2 0 0,0 0 0 16,0 0 0-16,1 0 1 0,1 0-1 15,1 0 2-15,-2 0-2 0,2 0 1 0,-2 0-2 16,-1 0 1-16,3 0 1 16,-3 2-2-16,0-2 2 0,2 0-1 0,-2 0-1 15,0 2 1-15,3-2-1 0,-3 2 0 16,0 7 1-16,-5 3-1 0,-6 5 1 15,-4 4-1-15,1 1 1 0,-3 0 4 0,0 1-4 16,1 2 4-16,-4 2-3 0,1-2-2 16,1-5 1-16,1 1-1 15,1 0 0-15,4-6 2 0,2 1 0 16,2 4-1-16,4-8 1 0,-2 9-3 0,2 0 2 16,-1-5 0-16,2 9 0 0,-1-3 1 15,4-3-1-15,-4 9 0 0,1-1 0 16,-1 1 1-16,-5 10-1 0,-2 0 1 15,1 3-1-15,0 1-1 0,1 4 2 16,0 1-2-16,1 2 1 0,2 6 1 0,3 2 0 16,2 5 3-16,1-2-2 0,0 4 2 15,1-1-2-15,6-1-2 0,3 6 2 16,3-1-2-16,2 3 3 16,3 0-2-16,1 1 3 0,5 2-2 0,0-4 3 15,2 0-1-15,1 0 0 0,1 5 2 16,-3 0-5-16,0 5 3 0,-4 7-3 15,-2 9-1-15,-9 6 2 0,-7 4-3 16,-3 3 3-16,-13-4 0 0,-9-2-2 16,-5-12 3-16,-9-6-1 0,-2-10-2 0,-7-9 0 15,-6-10 0-15,-4-12-2 0,1-9-1 16,0-8-3-16,4-18-19 0,5-8-36 16,5-11-222-16,4-16-76 15</inkml:trace>
          <inkml:trace contextRef="#ctx0" brushRef="#br0" timeOffset="599.94">6821 5140 671 0,'0'0'5'0,"0"0"0"16,-32 127 3-16,28-76 3 0,4 1-5 0,1-4 7 16,12-8-2-16,9-7 4 0,6-7 3 15,13-14 2-15,7-12-2 0,15-5-4 16,10-25-4-16,16-14-10 0,14-15 2 15,13-10-4-15,10-14-4 0,4-11-33 16,0-9-259-16,-12-10-34 0</inkml:trace>
        </inkml:traceGroup>
      </inkml:traceGroup>
    </inkml:traceGroup>
    <inkml:traceGroup>
      <inkml:annotationXML>
        <emma:emma xmlns:emma="http://www.w3.org/2003/04/emma" version="1.0">
          <emma:interpretation id="{918722B1-BB70-4305-A1AD-6B574804CB3C}" emma:medium="tactile" emma:mode="ink">
            <msink:context xmlns:msink="http://schemas.microsoft.com/ink/2010/main" type="paragraph" rotatedBoundingBox="26988,4467 29075,16234 26750,16646 24663,4879" alignmentLevel="1"/>
          </emma:interpretation>
        </emma:emma>
      </inkml:annotationXML>
      <inkml:traceGroup>
        <inkml:annotationXML>
          <emma:emma xmlns:emma="http://www.w3.org/2003/04/emma" version="1.0">
            <emma:interpretation id="{016DD299-9528-43F4-97F4-040AA6D181D5}" emma:medium="tactile" emma:mode="ink">
              <msink:context xmlns:msink="http://schemas.microsoft.com/ink/2010/main" type="inkBullet" rotatedBoundingBox="25405,4747 25513,5356 25114,5427 25006,4818"/>
            </emma:interpretation>
            <emma:one-of disjunction-type="recognition" id="oneOf1">
              <emma:interpretation id="interp1" emma:lang="" emma:confidence="0">
                <emma:literal>•</emma:literal>
              </emma:interpretation>
            </emma:one-of>
          </emma:emma>
        </inkml:annotationXML>
        <inkml:trace contextRef="#ctx0" brushRef="#br0" timeOffset="-42257.47">3764-255 632 0,'0'0'43'0,"0"0"3"16,0 0-10-16,147-62-11 0,-105 58-10 0,-9 4-8 16,-3 4-4-16,-9 10-3 0,-6 7 1 15,-10 6-1-15,-5 3-1 0,-10 3 1 16,-15 5 3-16,-8 0-5 0,-9 3 3 15,-2-6-5-15,-1 1-5 0,5-6-6 16,3-4-13-16,6-3-20 0,9-6-46 0,9-6-147 16,8-5-59-16</inkml:trace>
        <inkml:trace contextRef="#ctx0" brushRef="#br0" timeOffset="-42539.82">3833-187 407 0,'0'0'70'16,"0"0"-11"-16,0 0-12 0,0 0-7 15,0 0-3-15,0 0-2 0,0 0-4 16,0 0-8-16,0 0-6 0,0 0-7 16,-15-39-4-16,15 39 4 0,0 17-3 0,0 13 1 15,0 10 2-15,2 4-4 0,-2 3 3 16,0-2-4-16,0 1-2 0,3-3-1 16,-2-3-2-16,2-4-1 0,-2-9 0 15,-1-3-1-15,3-4-2 0,-3-5-3 16,0 2-11-16,0-11-20 0,0 2-34 0,0-8-103 15,0 0-136-15</inkml:trace>
        <inkml:trace contextRef="#ctx0" brushRef="#br0" timeOffset="-42073.34">3781 68 648 0,'0'0'42'0,"0"0"4"0,0 0-12 15,0 0-12-15,0 0-13 0,142 113-5 16,-99-97-4-16,1 3-5 0,-5-2-8 16,-9-4-26-16,0-1-72 0,-11-5-193 15,-1-3-16-15</inkml:trace>
      </inkml:traceGroup>
      <inkml:traceGroup>
        <inkml:annotationXML>
          <emma:emma xmlns:emma="http://www.w3.org/2003/04/emma" version="1.0">
            <emma:interpretation id="{3EEDBE0F-1A67-460C-9B59-AE5057BAEF09}" emma:medium="tactile" emma:mode="ink">
              <msink:context xmlns:msink="http://schemas.microsoft.com/ink/2010/main" type="line" rotatedBoundingBox="27079,4980 29075,16234 26750,16646 24754,5392"/>
            </emma:interpretation>
          </emma:emma>
        </inkml:annotationXML>
        <inkml:traceGroup>
          <inkml:annotationXML>
            <emma:emma xmlns:emma="http://www.w3.org/2003/04/emma" version="1.0">
              <emma:interpretation id="{F24724FA-D55D-4468-BA5C-8C0905756227}" emma:medium="tactile" emma:mode="ink">
                <msink:context xmlns:msink="http://schemas.microsoft.com/ink/2010/main" type="inkWord" rotatedBoundingBox="26793,5030 27183,7227 25361,7549 24972,5353"/>
              </emma:interpretation>
              <emma:one-of disjunction-type="recognition" id="oneOf2">
                <emma:interpretation id="interp2" emma:lang="" emma:confidence="1">
                  <emma:literal/>
                </emma:interpretation>
              </emma:one-of>
            </emma:emma>
          </inkml:annotationXML>
          <inkml:trace contextRef="#ctx0" brushRef="#br0" timeOffset="-40033.87">4285 1541 574 0,'0'0'69'16,"0"0"-14"-16,0 0-15 0,0 0-14 16,0 0-11-16,0 0-5 0,0 0-3 0,0 0 0 15,0 0-1-15,31 39 0 0,-18 1 2 16,-3 5-6-16,-4 7 2 0,-3 0-4 16,-3 1-1-16,0 0 4 0,0-5-5 15,-4-6 0-15,-1-2-2 0,1-13-2 16,-2-2-3-16,3-10-10 0,2-6-26 0,-2-2-46 15,-5-7-182-15,2-7-43 16</inkml:trace>
          <inkml:trace contextRef="#ctx0" brushRef="#br0" timeOffset="-39646.25">4358 1921 757 0,'0'0'40'16,"0"0"-10"-16,0 0-13 0,137 93-11 15,-81-73-7-15,7-2-9 0,7-7-55 16,-3 0-242-16,-4-11-35 0</inkml:trace>
          <inkml:trace contextRef="#ctx0" brushRef="#br0" timeOffset="-41882.73">4335 137 739 0,'0'0'31'15,"0"0"-2"-15,0 0-7 0,0 0-13 16,0 0-4-16,0 0-2 0,0 0-2 15,0 0-3-15,102 109 0 0,-95-71-4 0,-3 1-5 16,-1-1-24-16,-3 0-48 0,0-11-220 16,0-3-30-16</inkml:trace>
          <inkml:trace contextRef="#ctx0" brushRef="#br0" timeOffset="-41082.71">3873 913 588 0,'0'0'2'15,"0"0"-2"-15,0 0-3 0,0 0-4 16,0 0-2-16,0 0-7 0,0 0-50 16,0 0-163-16,0 0-31 0</inkml:trace>
          <inkml:trace contextRef="#ctx0" brushRef="#br0" timeOffset="-40926.96">3894 1276 731 0,'0'0'15'0,"0"0"-11"15,0 0-14-15,0 0-18 0,0 0-67 16,0 0-200-16,0 0-13 0</inkml:trace>
          <inkml:trace contextRef="#ctx0" brushRef="#br0" timeOffset="-40806.67">3837 1555 737 0,'0'0'49'16,"0"0"-18"-16,0 0-22 0,0 0-17 15,0 0-20-15,0 0-51 0,0 0-199 16,0 0-48-16</inkml:trace>
          <inkml:trace contextRef="#ctx0" brushRef="#br0" timeOffset="-39803.12">4258 1353 678 0,'0'0'26'0,"0"0"7"0,131-60-1 16,-73 49-9-16,-1 6-10 0,-3 5-9 16,-8 9-3-16,-9 10-1 15,-8 10 0-15,-9 7-1 0,-11 4 1 16,-9 6-2-16,-10 1 3 0,-18 1-3 0,-7-2 2 16,-10 1 1-16,-3-3-5 0,-1-5 1 15,-1-4-13-15,5-6-13 0,8-7-27 16,11-6-80-16,14-7-168 0</inkml:trace>
          <inkml:trace contextRef="#ctx0" brushRef="#br0" timeOffset="-37300.27">5081 1976 215 0,'0'0'70'0,"0"0"3"0,0 0-4 15,0 0-10-15,0 0-13 0,0 0-9 0,0 0-10 16,0 0-7-16,0 0-3 0,-2-18-4 16,2 16-4-16,0 2-1 15,0-2-3-15,0 2-2 0,0 0 3 16,0-1 0-16,0 1 1 0,0 0 1 0,0 0-1 16,-3 0 0-16,3 0 0 0,0 0 0 15,0 0 0-15,0 0 0 0,0 0-1 16,0 0 0-16,0 0 1 0,0 0 2 15,0 0 0-15,0 0 1 0,0 0 1 16,0 0-1-16,0 0 2 0,0 0-2 0,0 0-1 16,0 0 0-16,0 0-1 0,0 0 1 15,0 0-1-15,0 0-2 0,0-4-1 16,0 3-1-16,3-1-1 16,-3 1 0-16,2-2 0 0,-2 1 1 0,2 0 0 15,-2 0-1-15,2-1 1 0,-2 1-1 16,3 0-1-16,-3 0 0 0,1 2 0 15,-1-2 1-15,3 2-3 0,-3-2 0 16,2 2-2-16,-2 0 1 0,4 0 0 16,4 6 0-16,1 11 1 0,1 8-1 0,0 4 2 15,1 1-2-15,-2 1 2 0,0 2-1 16,-7-4 0-16,3-8 0 0,-1-1-1 16,-1-4 1-16,-3-8 0 0,1-1 0 15,-1-7 1-15,0 0 0 0,0 0 1 16,3 0 1-16,-1 0 1 0,5-7-2 0,3-18 1 15,7-9-2-15,-1-4-1 16,8 0 1-16,-1 4 0 0,-3 7-1 16,-3 9 1-16,-7 9 0 0,-3 5-1 15,-7 4 0-15,0-3 0 0,6 3-1 0,3 0 1 16,4 12-1-16,-1 5 0 0,-2 10 1 16,-1-1-1-16,-3 2 0 0,-2-8 1 15,0 2-1-15,1-9 0 0,-2-7 1 16,-2 2-1-16,-1-8 1 0,0 0 1 15,7 0 0-15,5-5 1 0,5-8 0 0,4-8-2 16,-2-3 2-16,-2 2-1 0,2 2 0 16,-1 2-1-16,-5 4 0 15,4 5-1-15,-4 2 1 0,-7 3 0 16,11 2-1-16,2 2 1 0,3 6-2 0,6 6-1 16,-5 8 0-16,-5 0-1 0,2 1-3 15,-4 3-5-15,4-4-12 0,-6-2-16 16,-5-8-35-16,1-2-75 0,-3-6-170 15</inkml:trace>
        </inkml:traceGroup>
        <inkml:traceGroup>
          <inkml:annotationXML>
            <emma:emma xmlns:emma="http://www.w3.org/2003/04/emma" version="1.0">
              <emma:interpretation id="{64C68846-B768-4D99-B320-44965A9E137F}" emma:medium="tactile" emma:mode="ink">
                <msink:context xmlns:msink="http://schemas.microsoft.com/ink/2010/main" type="inkWord" rotatedBoundingBox="27299,7895 27748,10429 25711,10790 25262,8256"/>
              </emma:interpretation>
            </emma:emma>
          </inkml:annotationXML>
          <inkml:trace contextRef="#ctx0" brushRef="#br0" timeOffset="-34100.82">4285 3100 367 0,'0'0'75'0,"0"0"-15"16,0 0-16-16,0 0-14 0,0 0-8 15,0 0-7-15,0 0-6 0,0 0-2 16,0 0 2-16,0 0-1 0,4 19 3 0,-17 29 0 16,-4 9 0-16,1 6 1 0,-1 7 3 15,-1 5 5-15,-2 7-5 0,0 6 4 16,0 11-4-16,4 6-4 0,0 7 1 16,9 1-3-16,3-2 1 0,4 1 2 15,5-7-4-15,13-2 1 0,6-7-4 16,6-3-4-16,6-4 1 0,5-8-1 15,6-3 0-15,-1-9-2 0,3-5 2 16,-3-10-3-16,-2-8 2 0,-4-10-2 16,-4-9-1-16,-5-7-6 0,-6-8-11 0,-2-8-24 15,4-4-34-15,-3-2-151 0,8-12-92 16</inkml:trace>
          <inkml:trace contextRef="#ctx0" brushRef="#br0" timeOffset="-33796.52">5672 3361 680 0,'0'0'41'0,"163"54"3"16,-80-4-5-16,-10 18-17 0,-15 20-8 15,-13 20-7-15,-17 22 1 16,-16 15 3-16,-12 13-1 0,-17 1-3 0,-16-4-2 16,-10-7-5-16,-3-11-1 0,-4-12 0 15,-2-7-3-15,-2-14 0 0,0-8-7 16,1-9-11-16,3-11-68 0,1-8-224 15,3-20-28-15</inkml:trace>
        </inkml:traceGroup>
        <inkml:traceGroup>
          <inkml:annotationXML>
            <emma:emma xmlns:emma="http://www.w3.org/2003/04/emma" version="1.0">
              <emma:interpretation id="{01F03FC9-0419-4E8E-8CF8-709DDF82EF14}" emma:medium="tactile" emma:mode="ink">
                <msink:context xmlns:msink="http://schemas.microsoft.com/ink/2010/main" type="inkWord" rotatedBoundingBox="28646,13815 29075,16234 27045,16594 26616,14175"/>
              </emma:interpretation>
              <emma:one-of disjunction-type="recognition" id="oneOf3">
                <emma:interpretation id="interp3" emma:lang="" emma:confidence="0">
                  <emma:literal>(t?)</emma:literal>
                </emma:interpretation>
                <emma:interpretation id="interp4" emma:lang="" emma:confidence="0">
                  <emma:literal>(t??)</emma:literal>
                </emma:interpretation>
                <emma:interpretation id="interp5" emma:lang="" emma:confidence="0">
                  <emma:literal>(l?!)</emma:literal>
                </emma:interpretation>
                <emma:interpretation id="interp6" emma:lang="" emma:confidence="0">
                  <emma:literal>(t?!)</emma:literal>
                </emma:interpretation>
                <emma:interpretation id="interp7" emma:lang="" emma:confidence="0">
                  <emma:literal>(in.;</emma:literal>
                </emma:interpretation>
              </emma:one-of>
            </emma:emma>
          </inkml:annotationXML>
          <inkml:trace contextRef="#ctx0" brushRef="#br0" timeOffset="-32439.54">5497 9100 541 0,'0'0'72'15,"0"0"-27"-15,0 0-10 0,0 0-12 16,0 0-3-16,0 0 5 0,0 0-5 0,0 0 2 15,0 0-8-15,69 112 0 0,-66-63 0 16,-3 13-1-16,0 3 2 16,-9 11-7-16,-4 2-1 0,-4 2-4 15,1-1-3-15,-1-5 0 0,0-7 1 0,0-10 2 16,2-7-5-16,3-9 2 0,3-16-7 16,6-8-2-16,0-11-6 0,3-6-21 15,0 0-43-15,0-15-113 0,6-14-136 16</inkml:trace>
          <inkml:trace contextRef="#ctx0" brushRef="#br0" timeOffset="-32198.79">5516 9049 634 0,'0'0'38'0,"0"0"9"0,0 0-7 16,153-35-13-16,-102 35-9 0,-1 11-9 15,-5 9 0-15,-9 9-6 0,-14 4 0 16,-13 9-3-16,-9 6-1 0,-13 7 1 0,-21 2 0 16,-11 4 0-16,-6 2-1 0,-8-2 0 15,1-2 1-15,0-5 0 0,8-5-4 16,6-12 0-16,8-8-5 16,13-12-10-16,10-6-17 0,9-7-35 0,4-4-133 15,4-19-107-15</inkml:trace>
          <inkml:trace contextRef="#ctx0" brushRef="#br0" timeOffset="-31619.23">5753 10878 720 0,'0'0'25'0,"0"0"-1"16,0 0-10-16,0 0-28 0,0 0-37 0,0 0-185 15,0 0-88-15</inkml:trace>
          <inkml:trace contextRef="#ctx0" brushRef="#br0" timeOffset="-32037.85">5434 9739 651 0,'0'0'51'0,"0"0"-5"0,0 0-12 15,107 90-21-15,-69-73-8 0,2 0-6 16,1-2-3-16,2-5-16 0,2 0-35 0,0-9-145 15,1-1-119-15</inkml:trace>
          <inkml:trace contextRef="#ctx0" brushRef="#br0" timeOffset="-31757.3">6188 10230 635 0,'0'0'59'0,"0"0"-11"15,0 0-25-15,0 0-14 0,0 0-9 16,0 0-8-16,0 0-22 0,0 0-71 0,0 0-200 16,0 0-16-16</inkml:trace>
          <inkml:trace contextRef="#ctx0" brushRef="#br0" timeOffset="-31894.84">6107 9802 681 0,'0'0'16'0,"0"0"3"15,0 0-3-15,0 0-16 0,0 0-17 0,0 0-40 16,0 0-129-16,0 0-112 0</inkml:trace>
          <inkml:trace contextRef="#ctx0" brushRef="#br0" timeOffset="-31328.68">6834 9252 735 0,'0'0'32'0,"190"33"7"16,-80 14-4-16,-8 17-16 0,-9 25-7 16,-20 18-8-16,-20 15 0 0,-26 17 1 15,-24 15-2-15,-19 9 0 16,-35 14-3-16,-32 6-4 0,-23 1-2 0,-17-6-13 16,-5-15-37-16,-5-20-176 0,10-19-108 15</inkml:trace>
        </inkml:traceGroup>
      </inkml:traceGroup>
    </inkml:traceGroup>
    <inkml:traceGroup>
      <inkml:annotationXML>
        <emma:emma xmlns:emma="http://www.w3.org/2003/04/emma" version="1.0">
          <emma:interpretation id="{A29FBE3D-5C19-458E-8CC7-B09593647D60}" emma:medium="tactile" emma:mode="ink">
            <msink:context xmlns:msink="http://schemas.microsoft.com/ink/2010/main" type="paragraph" rotatedBoundingBox="24500,4696 26262,16232 25196,16394 23434,4859" alignmentLevel="1"/>
          </emma:interpretation>
        </emma:emma>
      </inkml:annotationXML>
      <inkml:traceGroup>
        <inkml:annotationXML>
          <emma:emma xmlns:emma="http://www.w3.org/2003/04/emma" version="1.0">
            <emma:interpretation id="{8D081730-081D-4A75-87A1-94543CDBDFC9}" emma:medium="tactile" emma:mode="ink">
              <msink:context xmlns:msink="http://schemas.microsoft.com/ink/2010/main" type="line" rotatedBoundingBox="24500,4696 26262,16232 25196,16394 23434,4859"/>
            </emma:interpretation>
          </emma:emma>
        </inkml:annotationXML>
        <inkml:traceGroup>
          <inkml:annotationXML>
            <emma:emma xmlns:emma="http://www.w3.org/2003/04/emma" version="1.0">
              <emma:interpretation id="{4CB91CE4-04EA-4E5C-B4C8-C989C026262E}" emma:medium="tactile" emma:mode="ink">
                <msink:context xmlns:msink="http://schemas.microsoft.com/ink/2010/main" type="inkWord" rotatedBoundingBox="24321,4724 24604,6573 23988,6667 23705,4818"/>
              </emma:interpretation>
            </emma:emma>
          </inkml:annotationXML>
          <inkml:trace contextRef="#ctx0" brushRef="#br0" timeOffset="-48199.99">2765-137 203 0,'0'0'64'0,"0"0"-7"0,0 0-3 16,0 0-5-16,0 0-5 0,0 0-4 0,0 0-6 15,0 0-6-15,0 0-3 0,22-101-4 16,-22 93-3-16,0-1-4 0,-2-3-5 16,-5-1-2-16,-6 4 0 0,3-1-4 15,-4 4 3-15,1 2 1 0,4 2 0 16,-8 0 1-16,10 2 0 0,-13 0-2 0,-4 0 1 15,1 0-1-15,-7 4 0 16,3 2 0-16,-1 8 1 0,1-3-1 16,1 6 1-16,3 2-2 0,2 0 2 15,7-5-2-15,1 3 0 0,7-4 3 0,6 4-4 16,0 6 5-16,2 0-3 0,15 3 1 16,8-4 1-16,4 0-2 0,7-2-1 15,2 2-1-15,1 1-1 0,0 0-2 16,-3 6 1-16,-9 3-2 0,-6 2 0 15,-9 10-2-15,-5 4 1 0,-7 7-1 0,-4 4 2 16,-14 4-1-16,-6-1 2 0,-7 0-2 16,-4-8 1-16,-1-2 0 0,3-11 0 15,3-7 1-15,12-13-1 16,6-9-1-16,10-6 1 0,2-6 2 0,0 2-3 16,18 0 1-16,11 1 0 0,15-3-4 15,2 0 4-15,1 0 0 0,-5 2-1 16,-7 8 5-16,-7 6-6 0,-7 12 4 15,-12 6-2-15,-9 10-2 0,-9 9 3 16,-17 7-1-16,-5 8 1 0,-6 3 0 0,1-1 0 16,4-3-1-16,11-8 1 0,11-9 0 15,10-8 2-15,14-6 0 0,22-11 0 16,17-8-1-16,14-9-4 0,15-8-4 16,11 0-23-16,3-4-75 0,1-10-214 15,-11-7-22-15</inkml:trace>
        </inkml:traceGroup>
        <inkml:traceGroup>
          <inkml:annotationXML>
            <emma:emma xmlns:emma="http://www.w3.org/2003/04/emma" version="1.0">
              <emma:interpretation id="{3685C7F5-CBA9-4309-9D46-E731B20083BF}" emma:medium="tactile" emma:mode="ink">
                <msink:context xmlns:msink="http://schemas.microsoft.com/ink/2010/main" type="inkWord" rotatedBoundingBox="24405,8075 24772,10479 24303,10551 23936,8147"/>
              </emma:interpretation>
            </emma:emma>
          </inkml:annotationXML>
          <inkml:trace contextRef="#ctx0" brushRef="#br0" timeOffset="-35063.57">2944 3102 466 0,'0'0'51'0,"0"0"-15"0,0 0-15 16,0 0-6-16,0 0-3 0,0 0 1 15,-140-78 2-15,104 89 1 16,0 8-1-16,2 6-2 0,2 9-4 0,8 4-4 16,5 3 1-16,7 0-3 0,12-2 1 15,0-1 1-15,18-4 2 0,14 0-4 16,8-5 1-16,8 0-3 0,8 0 0 15,6-1 5-15,1-1-5 0,-2 0 4 16,-5 1-4-16,-10 2-2 0,-12 3 0 0,-15 5-1 16,-12 6 2-16,-7 6-1 0,-17 3 2 15,-10 5-1-15,-9 2 1 0,-3-1 0 16,2-1 0-16,0-3-1 0,2-5 1 16,8-3-1-16,6-5 1 0,8-4 0 15,11-3-2-15,2-1 0 0,19-3 0 16,8 3 3-16,8 1-2 0,0 2 4 15,5 2-4-15,-4 5-1 0,-7 5 2 16,-11 5-1-16,-9 8 5 0,-9 7 1 16,-17 9 5-16,-10 1 1 0,-6-1 5 0,1-5-4 15,7-10 1-15,9-10-6 0,9-6-1 16,7-9-3-16,18-7-1 0,17-8 3 16,10-6-9-16,14-5 1 0,8-7-31 15,5-5-111-15,1-5-175 0,-7-16-22 16</inkml:trace>
        </inkml:traceGroup>
        <inkml:traceGroup>
          <inkml:annotationXML>
            <emma:emma xmlns:emma="http://www.w3.org/2003/04/emma" version="1.0">
              <emma:interpretation id="{8F9E1360-3A10-4209-A10F-50BA496BE081}" emma:medium="tactile" emma:mode="ink">
                <msink:context xmlns:msink="http://schemas.microsoft.com/ink/2010/main" type="inkWord" rotatedBoundingBox="25932,14070 26262,16232 25517,16345 25187,14184"/>
              </emma:interpretation>
            </emma:emma>
          </inkml:annotationXML>
          <inkml:trace contextRef="#ctx0" brushRef="#br0" timeOffset="-32999.77">4568 8983 488 0,'0'0'47'16,"0"0"-12"-16,0 0-8 0,-108 107 3 16,50-21 0-16,-6 30 6 0,-6 22-6 15,3 20-5-15,6 13-1 0,8 3-7 16,15 0-5-16,22-6-3 0,16-10-2 0,16-15-6 15,28-15 2-15,19-16 1 16,16-16-4-16,12-14 2 0,7-14-7 16,5-21-17-16,4-17-42 0,-1-17-220 15,1-13-46-15</inkml:trace>
        </inkml:traceGroup>
      </inkml:traceGroup>
    </inkml:traceGroup>
    <inkml:traceGroup>
      <inkml:annotationXML>
        <emma:emma xmlns:emma="http://www.w3.org/2003/04/emma" version="1.0">
          <emma:interpretation id="{7051F544-E1C3-4CB8-B600-9CAC59B116CD}" emma:medium="tactile" emma:mode="ink">
            <msink:context xmlns:msink="http://schemas.microsoft.com/ink/2010/main" type="paragraph" rotatedBoundingBox="23232,4971 24188,16384 21414,16617 20459,5203" alignmentLevel="1"/>
          </emma:interpretation>
        </emma:emma>
      </inkml:annotationXML>
      <inkml:traceGroup>
        <inkml:annotationXML>
          <emma:emma xmlns:emma="http://www.w3.org/2003/04/emma" version="1.0">
            <emma:interpretation id="{DD440C0F-8DEF-4E54-8136-8C8D7065B061}" emma:medium="tactile" emma:mode="ink">
              <msink:context xmlns:msink="http://schemas.microsoft.com/ink/2010/main" type="inkBullet" rotatedBoundingBox="22487,5033 22600,6382 21423,6480 21310,5131"/>
            </emma:interpretation>
          </emma:emma>
        </inkml:annotationXML>
        <inkml:trace contextRef="#ctx0" brushRef="#br0" timeOffset="-56127.4">551 117 365 0,'0'0'75'0,"0"0"-14"0,0 0-14 16,0 0-5-16,0 0-5 16,0 0 1-16,0 0-5 0,0 0-5 0,0 0-3 15,0 0-6-15,-18-83-4 0,15 76-3 16,-3-3-5-16,2 6-4 0,-1-1 0 15,-9-1-2-15,-3 6 0 0,-7 0 1 16,-12 2 0-16,2 7 0 0,-4 5 2 16,0 2 0-16,-2 4 2 0,2 3-2 0,3 4 1 15,0 3-1-15,7 6 1 0,0 5-2 16,3 6 2-16,2 8 0 0,4 4 1 16,2 1-1-16,4 1 0 0,5-2-1 15,6-2 0-15,2-5 0 0,0-3-1 16,10-5 4-16,7-5-2 0,5-4 2 0,2-11-1 15,6-2-3-15,2-10 0 16,1-6 1-16,2-6 0 0,4 0-1 16,-3-15-1-16,-3-7-4 0,-2-10 2 15,-4-6-4-15,-5-6 3 0,-8-4 1 0,-5-3-2 16,-6 3 1-16,-3 6-1 0,0 6 2 16,-13 7 0-16,0 10 0 0,-1 4 0 15,1 7 0-15,0 1 0 0,-2 3 1 16,8 2-2-16,2 0-1 0,-1 2 0 15,2 0 0-15,-4 0 1 0,3 8-1 0,5 5 2 16,0 6-2-16,5 4 2 0,11-2-1 16,0-4 2-16,7 0-1 15,1 0 0-15,0-5 0 0,2 0 0 16,-7-7-2-16,2-3 1 0,-6 1 2 0,3-3-1 16,8 0 4-16,-5 0-3 0,7-9 0 15,-6-2-1-15,1-2 0 0,-4-1 1 16,2-1-1-16,-6 5 2 0,-1-3 0 15,-5 5-2-15,-5 2 1 0,3 2 0 16,-3-1 1-16,-1 1-1 0,2 0 1 0,-1 1-1 16,-4 3-1-16,0-1-1 0,0 1 1 15,0 0-1-15,4 0-1 0,3 12 2 16,2 11 2-16,-2 11-1 0,2 7 3 16,-2 0 0-16,-3 5-2 0,0 2 0 15,-1 0 3-15,0-1-4 0,1 0 3 0,1-3-3 16,-4-8-2-16,3 1 0 15,1-8-2-15,-1-8-1 0,0-1-4 16,1-10-9-16,-4-4-16 0,3 0-27 16,3-6-69-16,11-1-191 0,-3-13-16 0</inkml:trace>
        <inkml:trace contextRef="#ctx0" brushRef="#br0" timeOffset="-55963.53">1154 771 755 0,'0'0'46'0,"0"0"-5"0,0 0-11 16,0 0-11-16,0 0-2 0,0 0-10 15,47 139-6-15,-41-87-3 0,1 7-4 0,-7 9-11 16,0 1-43-16,0 2-135 0,-12-3-142 16</inkml:trace>
      </inkml:traceGroup>
      <inkml:traceGroup>
        <inkml:annotationXML>
          <emma:emma xmlns:emma="http://www.w3.org/2003/04/emma" version="1.0">
            <emma:interpretation id="{53C4E393-A716-40E4-8912-180405C280DF}" emma:medium="tactile" emma:mode="ink">
              <msink:context xmlns:msink="http://schemas.microsoft.com/ink/2010/main" type="line" rotatedBoundingBox="23442,7478 24188,16384 21414,16617 20668,7710"/>
            </emma:interpretation>
          </emma:emma>
        </inkml:annotationXML>
        <inkml:traceGroup>
          <inkml:annotationXML>
            <emma:emma xmlns:emma="http://www.w3.org/2003/04/emma" version="1.0">
              <emma:interpretation id="{D6A19CBB-8B43-444E-A1E9-65DAC46034CA}" emma:medium="tactile" emma:mode="ink">
                <msink:context xmlns:msink="http://schemas.microsoft.com/ink/2010/main" type="inkWord" rotatedBoundingBox="23151,7502 23278,9017 21310,9182 21183,7667"/>
              </emma:interpretation>
              <emma:one-of disjunction-type="recognition" id="oneOf4">
                <emma:interpretation id="interp8" emma:lang="" emma:confidence="1">
                  <emma:literal/>
                </emma:interpretation>
              </emma:one-of>
            </emma:emma>
          </inkml:annotationXML>
          <inkml:trace contextRef="#ctx0" brushRef="#br0" timeOffset="-54963.46">394 2556 407 0,'0'0'51'0,"0"0"-14"16,0 0-8-16,0 0-10 0,-140-13 0 15,97 36 5-15,-2 13-2 16,-2 8 4-16,0 11-3 0,0 7 2 0,2 2-1 16,7 10-1-16,9-2-1 0,8 6-6 15,8-3 0-15,11-2-5 0,2-8-2 16,10-6-4-16,12-11-2 0,5-10 0 15,6-9-1-15,5-7-1 0,4-14 2 16,1-8-1-16,-2-3-1 0,-3-18 1 0,-3-6-2 16,-7-11 0-16,-8-8 1 0,-9-4-1 15,-8-7-1-15,-3-2 2 0,-6 7-1 16,-10 3 1-16,1 11 0 0,-5 12 1 16,5 9 0-16,1 5-1 0,1 9 0 15,0 3 0-15,-4 2-1 0,6 12 0 16,-5 10 1-16,10 3-1 0,3 4 3 15,3 1-3-15,7-2 0 0,6-3 0 16,6-4 0-16,2-7 1 0,4-5 2 16,2-5-1-16,3-3 2 0,1-3 0 0,-2-9-1 15,1-6 2-15,-1-2-1 0,-1-1-1 16,-3-1 2-16,0 1-2 0,-7 7 0 16,-3 0 0-16,-3 5-2 0,-6 1 1 15,-1 3-1-15,2 2 0 0,3 8 0 16,5 14 2-16,1 11 0 0,-8 8 1 15,-4 8 1-15,-4 4-1 0,0 2 1 16,0-3-1-16,0 1-1 0,0-2 2 16,3-7-5-16,4-5 3 0,-1-11-5 15,1-5-2-15,-1-9-2 0,0-3-5 0,2-1-12 16,1-10-23-16,8 0-35 0,2-10-96 16,4-13-146-16</inkml:trace>
          <inkml:trace contextRef="#ctx0" brushRef="#br0" timeOffset="-54747.61">1068 3460 574 0,'0'0'43'0,"0"0"-2"0,0 0 1 0,43 134-13 16,-43-86-6-16,-4 2-6 0,-12 1 0 15,0-3 2-15,-1-2-3 0,0-6 1 16,7-11-4-16,7-2-2 0,3-7-1 15,16-2 2-15,16-5-1 0,21-8-1 16,20-5-4-16,22-13-7 0,12-10-3 0,19-3-14 16,3-4-64-16,-2-2-237 0,-7-5-38 15</inkml:trace>
        </inkml:traceGroup>
        <inkml:traceGroup>
          <inkml:annotationXML>
            <emma:emma xmlns:emma="http://www.w3.org/2003/04/emma" version="1.0">
              <emma:interpretation id="{72DC325A-815C-44BB-9899-EA742934C773}" emma:medium="tactile" emma:mode="ink">
                <msink:context xmlns:msink="http://schemas.microsoft.com/ink/2010/main" type="inkWord" rotatedBoundingBox="21889,10487 21891,10503 21876,10504 21875,10489"/>
              </emma:interpretation>
              <emma:one-of disjunction-type="recognition" id="oneOf5">
                <emma:interpretation id="interp9" emma:lang="" emma:confidence="1">
                  <emma:literal/>
                </emma:interpretation>
              </emma:one-of>
            </emma:emma>
          </inkml:annotationXML>
          <inkml:trace contextRef="#ctx0" brushRef="#br0" timeOffset="-54314.35">511 5401 712 0,'0'0'-7'16,"0"0"0"-16,0 0-4 0,0 0-18 15,0 0-41-15,0 0-131 0,0 0-86 16</inkml:trace>
        </inkml:traceGroup>
        <inkml:traceGroup>
          <inkml:annotationXML>
            <emma:emma xmlns:emma="http://www.w3.org/2003/04/emma" version="1.0">
              <emma:interpretation id="{E98D7877-FBC7-49C9-915D-15DE44D2F22E}" emma:medium="tactile" emma:mode="ink">
                <msink:context xmlns:msink="http://schemas.microsoft.com/ink/2010/main" type="inkWord" rotatedBoundingBox="21848,11595 21913,12368 21830,12375 21765,11602"/>
              </emma:interpretation>
              <emma:one-of disjunction-type="recognition" id="oneOf6">
                <emma:interpretation id="interp10" emma:lang="" emma:confidence="0">
                  <emma:literal>;</emma:literal>
                </emma:interpretation>
                <emma:interpretation id="interp11" emma:lang="" emma:confidence="0">
                  <emma:literal>|</emma:literal>
                </emma:interpretation>
                <emma:interpretation id="interp12" emma:lang="" emma:confidence="0">
                  <emma:literal>L</emma:literal>
                </emma:interpretation>
                <emma:interpretation id="interp13" emma:lang="" emma:confidence="0">
                  <emma:literal>:</emma:literal>
                </emma:interpretation>
                <emma:interpretation id="interp14" emma:lang="" emma:confidence="0">
                  <emma:literal>l</emma:literal>
                </emma:interpretation>
              </emma:one-of>
            </emma:emma>
          </inkml:annotationXML>
          <inkml:trace contextRef="#ctx0" brushRef="#br0" timeOffset="-54166.12">470 6509 745 0,'0'0'-43'0,"0"0"-21"0,0 0-103 15,0 0-129-15</inkml:trace>
          <inkml:trace contextRef="#ctx0" brushRef="#br0" timeOffset="-54054.74">465 7272 830 0,'0'0'-43'0,"0"0"-31"16,0 0-116-16,0 0-131 0</inkml:trace>
        </inkml:traceGroup>
        <inkml:traceGroup>
          <inkml:annotationXML>
            <emma:emma xmlns:emma="http://www.w3.org/2003/04/emma" version="1.0">
              <emma:interpretation id="{E929B3FB-EE83-4783-8583-B9AB389667CA}" emma:medium="tactile" emma:mode="ink">
                <msink:context xmlns:msink="http://schemas.microsoft.com/ink/2010/main" type="inkWord" rotatedBoundingBox="23999,14125 24188,16384 21414,16617 21225,14357"/>
              </emma:interpretation>
              <emma:one-of disjunction-type="recognition" id="oneOf7">
                <emma:interpretation id="interp15" emma:lang="" emma:confidence="1">
                  <emma:literal/>
                </emma:interpretation>
              </emma:one-of>
            </emma:emma>
          </inkml:annotationXML>
          <inkml:trace contextRef="#ctx0" brushRef="#br0" timeOffset="-51588.09">1348 10751 500 0,'0'0'68'0,"0"0"-18"0,0 0-14 16,0 0-6-16,0 0-1 0,0 0 2 15,142-52-1-15,-83 52-4 0,2 0-6 16,-2 6-8-16,-6 9-5 0,-12 4-4 16,-9 4-1-16,-15 6-1 0,-16 7 1 15,-2 4 3-15,-25 6-3 0,-11 0 4 16,-9 2-3-16,-5-6-1 0,1-2 2 15,8-2-4-15,6-4 2 0,13-2-1 16,8-9-1-16,13-2 1 0,4-3-1 16,22-5-1-16,9 1 1 0,13-8 0 0,10-6-4 15,2-6-4-15,1-8-14 0,1-4-21 16,-1-6-28-16,-3-7-54 0,-2 0-84 16,-4-10-90-16</inkml:trace>
          <inkml:trace contextRef="#ctx0" brushRef="#br0" timeOffset="-51383.89">2477 10751 519 0,'0'0'91'0,"0"0"-18"0,-62 116-21 15,37-57-13-15,4 4-11 0,6 2-5 0,4-4-10 16,10-4-4-16,1-7-1 0,8-8 0 16,15-11-2-16,9-10-2 0,5-12 1 15,10-9-2-15,3-13 0 0,3-14 0 16,-3-12-2-16,-4-8 2 0,-6-5-2 15,-10-8 1-15,-10 2-1 0,-9-2-5 0,-11 0 0 16,-2-1-14-16,-26 6-39 0,-17 1-253 16,-26 9-41-16</inkml:trace>
          <inkml:trace contextRef="#ctx0" brushRef="#br0" timeOffset="-53039.73">530 9233 450 0,'0'0'65'0,"0"0"-8"0,0 0-22 15,-115-10-11-15,61 37-2 0,-3 12 1 0,-5 14 2 16,3 14 0-16,1 13-3 0,3 13-3 16,7 3-1-16,8 1-6 0,11-2-1 15,10-7 1-15,15-8-4 16,6-8 3-16,19-14-5 0,11-9-2 0,12-11 0 16,7-11 1-16,11-13-5 0,1-10 2 15,0-4 0-15,-2-13-1 0,-6-7 0 16,-11-9 0-16,-11-8-2 0,-11 0 1 15,-12-5-1-15,-10-1-7 0,-5 4 7 16,-16 6-4-16,-6 4 5 0,-6 12 2 0,-3 3-1 16,0 10 0-16,2 3 0 0,9 1-1 15,4 0 1-15,8 5 0 0,7 0-1 16,4 7 6-16,2 7-5 0,20 5 3 16,7 5-3-16,9-6-1 0,5-5 2 15,5-3-1-15,3-4 0 0,-1-4-1 16,-2-5-1-16,0-2 2 0,-2 0-2 15,-1 0 3-15,-3-6-1 0,-4-3 1 16,-7-3 0-16,-8 4 1 0,-11 5 1 16,0-3 2-16,-3 3-3 0,-1 1 2 0,1 0-1 15,-7 2-2-15,4 0 1 0,6 2 3 16,3 12 0-16,2 12 1 0,-3 6 0 16,-3 9-2-16,0 10 0 0,-5 8-2 15,-1 6-1-15,1 8-1 0,-4 5-1 16,0 0-5-16,0-3-12 0,0-5-49 0,0-9-263 15,-4-21-34-15</inkml:trace>
        </inkml:traceGroup>
      </inkml:traceGroup>
    </inkml:traceGroup>
  </inkml:traceGroup>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4:14:32.652"/>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AACDDFD1-9B67-4507-85C0-9286E5B209F4}" emma:medium="tactile" emma:mode="ink">
          <msink:context xmlns:msink="http://schemas.microsoft.com/ink/2010/main" type="writingRegion" rotatedBoundingBox="28932,2292 31788,2770 31545,4225 28688,3746"/>
        </emma:interpretation>
      </emma:emma>
    </inkml:annotationXML>
    <inkml:traceGroup>
      <inkml:annotationXML>
        <emma:emma xmlns:emma="http://www.w3.org/2003/04/emma" version="1.0">
          <emma:interpretation id="{C6901EF1-E945-48A7-9F90-1A4941E78F66}" emma:medium="tactile" emma:mode="ink">
            <msink:context xmlns:msink="http://schemas.microsoft.com/ink/2010/main" type="paragraph" rotatedBoundingBox="28932,2292 31788,2770 31545,4225 28688,3746" alignmentLevel="1"/>
          </emma:interpretation>
        </emma:emma>
      </inkml:annotationXML>
      <inkml:traceGroup>
        <inkml:annotationXML>
          <emma:emma xmlns:emma="http://www.w3.org/2003/04/emma" version="1.0">
            <emma:interpretation id="{B2913A7E-35C3-42B3-9A2A-C3A9EE14A8B3}" emma:medium="tactile" emma:mode="ink">
              <msink:context xmlns:msink="http://schemas.microsoft.com/ink/2010/main" type="line" rotatedBoundingBox="28932,2292 31788,2770 31545,4225 28688,3746"/>
            </emma:interpretation>
          </emma:emma>
        </inkml:annotationXML>
        <inkml:traceGroup>
          <inkml:annotationXML>
            <emma:emma xmlns:emma="http://www.w3.org/2003/04/emma" version="1.0">
              <emma:interpretation id="{E65B97D9-D546-4C9C-A889-3EE1617FCDFF}" emma:medium="tactile" emma:mode="ink">
                <msink:context xmlns:msink="http://schemas.microsoft.com/ink/2010/main" type="inkWord" rotatedBoundingBox="28906,2462 29901,2690 29781,3216 28786,2988"/>
              </emma:interpretation>
              <emma:one-of disjunction-type="recognition" id="oneOf0">
                <emma:interpretation id="interp0" emma:lang="" emma:confidence="1">
                  <emma:literal/>
                </emma:interpretation>
              </emma:one-of>
            </emma:emma>
          </inkml:annotationXML>
          <inkml:trace contextRef="#ctx0" brushRef="#br0">2 210 343 0,'0'0'80'16,"0"0"-12"-16,0 0-7 0,0 0-9 15,0 0-6-15,0 0-3 0,0 0-5 16,-3-108-5-16,3 91-2 0,0 8-5 15,0-6-4-15,0 7-2 0,0-1-3 16,0-5-2-16,0 7-3 0,0-1-3 16,2 2-1-16,-2 6-1 0,0-2-2 15,0 2-1-15,0-3-1 0,0 2-2 16,0 1 0-16,0-3-2 0,1 3 1 0,-1 0-1 16,4 0 0-16,4 17 1 0,-4 13 0 15,2 12 0-15,-2 4 2 0,0 4-1 16,-1 3 0-16,-3 0 0 0,1-6 0 15,-1-4 0-15,0-4 0 0,2-11 0 16,-2-11 1-16,0-1-1 0,0-7 0 0,0-1-1 16,0 1 2-16,0-9 2 0,0 0 3 15,0 0 0-15,0 0-1 16,0-6-2-16,4-23-4 0,3-18 1 16,3-16-1-16,7 0 0 0,6 0 0 0,5 6 0 15,-1 11 0-15,-1 10 2 0,-9 15-2 16,-7 10 2-16,3 11-1 0,1 3-1 15,7 15 0-15,4 14 0 0,-2 10-1 16,-3 7 1-16,-5 6 0 0,1-1-2 16,-4-4 4-16,-4-4-4 0,-1-12 2 0,-2-7-1 15,-1-10 1-15,-4-11-2 0,1 3 3 16,-1-9 1-16,0 0 0 0,5 0 0 16,0-21-1-16,11-11-2 15,3-16 0-15,8-7 2 0,3 0-1 0,3 1 3 16,1 5-3-16,-2 10 1 0,-9 11-1 15,-5 9-1-15,-8 11 0 0,3 8 0 16,4 0 0-16,0 15-1 0,3 12 0 16,-1 4-2-16,1 7 1 0,-1 2-2 15,2 1-1-15,-1-2-6 0,2-4-6 0,1-6-11 16,-6-9-9-16,1-6-18 0,-5-6-24 16,2-8-63-16,3 0-136 0,-5 0-19 15</inkml:trace>
        </inkml:traceGroup>
        <inkml:traceGroup>
          <inkml:annotationXML>
            <emma:emma xmlns:emma="http://www.w3.org/2003/04/emma" version="1.0">
              <emma:interpretation id="{710E5CC2-FDA7-4F60-AF5D-BA3495F47687}" emma:medium="tactile" emma:mode="ink">
                <msink:context xmlns:msink="http://schemas.microsoft.com/ink/2010/main" type="inkWord" rotatedBoundingBox="29816,3184 31306,3434 31205,4030 29716,3781"/>
              </emma:interpretation>
              <emma:one-of disjunction-type="recognition" id="oneOf1">
                <emma:interpretation id="interp1" emma:lang="" emma:confidence="0">
                  <emma:literal>-</emma:literal>
                </emma:interpretation>
                <emma:interpretation id="interp2" emma:lang="" emma:confidence="0">
                  <emma:literal>_</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one-of>
            </emma:emma>
          </inkml:annotationXML>
          <inkml:trace contextRef="#ctx0" brushRef="#br0" timeOffset="1235.71">822 1266 778 0,'0'0'45'0,"0"0"-8"16,0 0-15-16,0 0-16 0,0 0-3 15,140-89-3-15,-52 64 2 0,16 0 4 16,18-1 2-16,12-1 3 0,14 0 0 15,6 2 0-15,1-3-4 0,-14 6-2 16,-12 5-4-16,-24 2-1 0,-25 4-1 0,-30 5-4 16,-21 2-2-16,-18 4-7 0,-11 0-4 15,0 0-8-15,-4 10-16 16,-15 9-25-16,-8 9-28 0,-10-3-81 16,-3 2-131-16</inkml:trace>
        </inkml:traceGroup>
        <inkml:traceGroup>
          <inkml:annotationXML>
            <emma:emma xmlns:emma="http://www.w3.org/2003/04/emma" version="1.0">
              <emma:interpretation id="{234C1497-7228-4F6C-BFD5-58C6E18CD279}" emma:medium="tactile" emma:mode="ink">
                <msink:context xmlns:msink="http://schemas.microsoft.com/ink/2010/main" type="inkWord" rotatedBoundingBox="29934,2549 30531,2649 30444,3170 29846,3070"/>
              </emma:interpretation>
              <emma:one-of disjunction-type="recognition" id="oneOf2">
                <emma:interpretation id="interp6" emma:lang="" emma:confidence="1">
                  <emma:literal/>
                </emma:interpretation>
              </emma:one-of>
            </emma:emma>
          </inkml:annotationXML>
          <inkml:trace contextRef="#ctx0" brushRef="#br0" timeOffset="159.08">1018 167 680 0,'0'0'56'16,"0"0"-7"-16,0 0-16 0,140 111-15 0,-91-77-10 16,3-1-4-16,1 3-6 0,-1-3 1 15,-3 1-6-15,-3-5-6 0,-6-1-28 16,-7-7-45-16,-12-6-122 0,-6-5-108 15</inkml:trace>
          <inkml:trace contextRef="#ctx0" brushRef="#br0" timeOffset="309.39">1528 116 674 0,'0'0'8'0,"0"0"0"16,-118 124-2-16,74-73-3 0,0 3-6 15,2 0-4-15,5 1-10 0,2 1-24 16,7-9-65-16,8-14-172 0</inkml:trace>
        </inkml:traceGroup>
        <inkml:traceGroup>
          <inkml:annotationXML>
            <emma:emma xmlns:emma="http://www.w3.org/2003/04/emma" version="1.0">
              <emma:interpretation id="{5A8947F6-6A4B-4858-B5A4-D53747CA7593}" emma:medium="tactile" emma:mode="ink">
                <msink:context xmlns:msink="http://schemas.microsoft.com/ink/2010/main" type="inkWord" rotatedBoundingBox="30138,3567 31299,3762 31231,4172 30069,3978"/>
              </emma:interpretation>
              <emma:one-of disjunction-type="recognition" id="oneOf3">
                <emma:interpretation id="interp7" emma:lang="" emma:confidence="0">
                  <emma:literal>-</emma:literal>
                </emma:interpretation>
                <emma:interpretation id="interp8" emma:lang="" emma:confidence="0">
                  <emma:literal>_</emma:literal>
                </emma:interpretation>
                <emma:interpretation id="interp9" emma:lang="" emma:confidence="0">
                  <emma:literal>.</emma:literal>
                </emma:interpretation>
                <emma:interpretation id="interp10" emma:lang="" emma:confidence="0">
                  <emma:literal>`</emma:literal>
                </emma:interpretation>
                <emma:interpretation id="interp11" emma:lang="" emma:confidence="0">
                  <emma:literal>l</emma:literal>
                </emma:interpretation>
              </emma:one-of>
            </emma:emma>
          </inkml:annotationXML>
          <inkml:trace contextRef="#ctx0" brushRef="#br0" timeOffset="1407.47">1176 1463 721 0,'0'0'69'0,"0"0"-14"0,0 0-15 15,0 0-11-15,0 0-10 0,0 0 0 16,0 0-3-16,166 0-3 0,-75-17-4 16,19-4-4-16,16-6-3 15,9-1-1-15,1 2-1 0,-7 0-5 0,-16 5-11 16,-19 2-36-16,-21 3-196 0,-16 1-110 15</inkml:trace>
        </inkml:traceGroup>
        <inkml:traceGroup>
          <inkml:annotationXML>
            <emma:emma xmlns:emma="http://www.w3.org/2003/04/emma" version="1.0">
              <emma:interpretation id="{8FD27F0A-EFB1-4036-9E2A-3F8998C07172}" emma:medium="tactile" emma:mode="ink">
                <msink:context xmlns:msink="http://schemas.microsoft.com/ink/2010/main" type="inkWord" rotatedBoundingBox="30948,2630 31788,2770 31726,3144 30886,3003"/>
              </emma:interpretation>
              <emma:one-of disjunction-type="recognition" id="oneOf4">
                <emma:interpretation id="interp12" emma:lang="" emma:confidence="1">
                  <emma:literal/>
                </emma:interpretation>
              </emma:one-of>
            </emma:emma>
          </inkml:annotationXML>
          <inkml:trace contextRef="#ctx0" brushRef="#br0" timeOffset="828.8">2060 116 637 0,'0'0'28'15,"0"0"1"-15,0 0-1 0,0 0-3 16,0 0-5-16,-27 128-4 0,20-83-5 16,2 0-3-16,1-3-1 0,3-4-4 15,-2-12-2-15,3-9 0 0,0-2-3 16,0-10 3-16,0 1 2 0,0 3 4 0,0-9 2 16,0-2-2-16,11-21 0 0,5-10-6 15,8-16 0-15,1-2 0 0,5 3 0 16,-2 4 0-16,4 11 2 15,-11 9-2-15,-6 14 0 0,2 7-1 0,-3 6 2 16,7 14-2-16,2 11-2 0,-4 6 1 0,-3 4-2 16,-5 0 3-16,1-2-2 15,-7-11 1-15,4-4 0 0,-5-8 0 16,-1-9 1-16,0 3 3 0,4-7 0 16,6-13 3-16,3-7 2 0,8-11 1 0,-5 2 3 15,-1 4 0-15,-1 3-2 0,-2 10-2 16,2 6-4-16,2 6-2 0,2 4-2 15,6 17-2-15,5 6-1 0,-1 9-1 16,5 4-8-16,1-2-14 0,-1-5-38 16,-2-5-83-16,-5-14-174 0,1-10-14 0</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49:05.243"/>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B6CD864F-67A5-4A81-AC1F-3E2F8716C8B2}" emma:medium="tactile" emma:mode="ink">
          <msink:context xmlns:msink="http://schemas.microsoft.com/ink/2010/main" type="writingRegion" rotatedBoundingBox="1401,5370 13830,5591 13679,14096 1250,13875"/>
        </emma:interpretation>
      </emma:emma>
    </inkml:annotationXML>
    <inkml:traceGroup>
      <inkml:annotationXML>
        <emma:emma xmlns:emma="http://www.w3.org/2003/04/emma" version="1.0">
          <emma:interpretation id="{DCBFF5E0-54E8-45BD-8A80-24C7C054237C}" emma:medium="tactile" emma:mode="ink">
            <msink:context xmlns:msink="http://schemas.microsoft.com/ink/2010/main" type="paragraph" rotatedBoundingBox="4254,5394 7061,5476 7040,6209 4233,6127" alignmentLevel="2"/>
          </emma:interpretation>
        </emma:emma>
      </inkml:annotationXML>
      <inkml:traceGroup>
        <inkml:annotationXML>
          <emma:emma xmlns:emma="http://www.w3.org/2003/04/emma" version="1.0">
            <emma:interpretation id="{5077D356-F24F-43C3-87AA-75FF948FD330}" emma:medium="tactile" emma:mode="ink">
              <msink:context xmlns:msink="http://schemas.microsoft.com/ink/2010/main" type="line" rotatedBoundingBox="4254,5394 7061,5476 7040,6209 4233,6127"/>
            </emma:interpretation>
          </emma:emma>
        </inkml:annotationXML>
        <inkml:traceGroup>
          <inkml:annotationXML>
            <emma:emma xmlns:emma="http://www.w3.org/2003/04/emma" version="1.0">
              <emma:interpretation id="{BC643D0E-EC93-4837-B695-3806D13ED5BE}" emma:medium="tactile" emma:mode="ink">
                <msink:context xmlns:msink="http://schemas.microsoft.com/ink/2010/main" type="inkWord" rotatedBoundingBox="4254,5394 7061,5476 7040,6209 4233,6127"/>
              </emma:interpretation>
              <emma:one-of disjunction-type="recognition" id="oneOf0">
                <emma:interpretation id="interp0" emma:lang="" emma:confidence="0">
                  <emma:literal>ap</emma:literal>
                </emma:interpretation>
                <emma:interpretation id="interp1" emma:lang="" emma:confidence="0">
                  <emma:literal>at</emma:literal>
                </emma:interpretation>
                <emma:interpretation id="interp2" emma:lang="" emma:confidence="0">
                  <emma:literal>op</emma:literal>
                </emma:interpretation>
                <emma:interpretation id="interp3" emma:lang="" emma:confidence="0">
                  <emma:literal>amp</emma:literal>
                </emma:interpretation>
                <emma:interpretation id="interp4" emma:lang="" emma:confidence="0">
                  <emma:literal>orp</emma:literal>
                </emma:interpretation>
              </emma:one-of>
            </emma:emma>
          </inkml:annotationXML>
          <inkml:trace contextRef="#ctx0" brushRef="#br0">30 215 468 0,'0'0'72'16,"0"0"-17"-16,0 0-12 0,0 0-7 15,0 0-6-15,0 0-5 0,0 0-5 16,0 0-4-16,-23-112-2 0,23 95-1 0,-3 1-4 16,3 7-1-16,0 2-1 0,0 7 0 15,-1-8-1-15,1 0 0 16,0 0 0-16,0 1-1 0,0 7 1 15,-3-2 1-15,3 2 0 0,0-2-1 0,0 0-2 16,0 0 0-16,0 0-1 0,0-1-2 16,0 2-1-16,0-2 0 0,0 2 0 15,0-2 0-15,0 3 1 0,0-2-2 16,0 2 0-16,0-2 0 0,0 2 1 16,0 0-1-16,0 0 2 0,0 0-1 0,0 8 0 15,4 9-1-15,0 8 0 0,-1 1 0 16,3 5 2-16,-2 1-1 15,1-1 1-15,-1 0-2 0,0 2 1 16,0-4 0-16,1-2 1 0,-4-6-1 0,3-1 2 16,1 0 0-16,0-5 0 0,0 6 0 15,-1-8 0-15,-4-6 3 0,3 4-2 16,-2-5 3-16,-1 2-4 0,3-1-1 16,-3-7 0-16,0 0 0 0,0 0 0 15,0 2 2-15,2 0-1 0,-2 0 1 0,0 1-1 16,3-3-1-16,-3 1 1 0,0-1-1 15,1 3 1-15,-1-3 0 0,0 0 0 16,0 2-1-16,0-2 0 0,0 0-5 16,4 0 4-16,2-13-4 0,3-8 4 15,2-2 1-15,0-2-2 0,1 2 2 16,-2-1-1-16,3-1 0 0,-3 2 0 0,3 1 1 16,-5 5-2-16,1 0 1 15,1 0-1-15,-2 4 2 0,5-2-1 16,-4 7 0-16,1 0 1 0,-1 1-1 0,-5 3 0 15,2 2-1-15,1 0 1 0,-2 0-1 16,0 0 1-16,12 2-1 0,-7 0 1 16,11 4 0-16,-1 9 0 0,-2 1-2 15,-6 3 1-15,1 4 0 0,-4 3 3 16,-3 1-2-16,4 2 0 0,-2 0 0 0,-1 1-1 16,-1 0 1-16,-2-8 0 0,1 1 4 15,-4-4-3-15,3-3 3 16,-1 1-5-16,-1-8 1 0,1-1 0 15,-3-6 1-15,0 0 2 0,0 0-1 0,1 0 1 16,-1 0 0-16,7 0-3 0,-1-20-3 16,11-11 4-16,2-11-5 0,6-6 2 15,0-1 3-15,2 4-3 0,0 7 3 16,-1 8-2-16,-9 11 1 0,-7 8-1 16,-6 10 0-16,-4 1-1 0,9 0 1 0,4 4 1 15,1 13 0-15,8 6 1 0,-7 4-1 16,1 2 0-16,-2 3 0 0,4-3 0 15,-4 0 0-15,5-3 0 0,-1-1-2 16,2-4 0-16,-1-2 2 0,-5-7-9 16,3-1-9-16,-4-5-21 0,1-6-35 15,8-6-56-15,-3-13-161 0,3-4-30 16</inkml:trace>
          <inkml:trace contextRef="#ctx0" brushRef="#br0" timeOffset="728.65">1540 168 412 0,'0'0'67'0,"0"0"-6"15,0 0-18-15,0 0-15 0,0 0-3 16,0 0-7-16,0 0-2 0,0 0-5 0,0 0-7 15,0 0-3-15,40-73-3 0,-63 69 2 16,-9 4 1-16,-3 5 0 0,-1 15 4 16,0 5 1-16,5 6 6 0,2 5 5 15,3 4 3-15,8 0 2 0,5 1-1 16,4-2-1-16,8-2-7 0,1-5 0 0,4-2-6 16,7-5 0-16,5-7-1 0,-6-5 1 15,9-4 1-15,-1-7-1 16,4-2-1-16,5-4-1 0,0-13-2 15,3-8-6-15,-3-9 3 0,1-4-4 0,-1-4 2 16,0-2 1-16,-1 0-2 0,-3 4 2 16,-5 9 2-16,-5 7 0 0,-7 11-1 15,-2 9 0-15,-4 4-1 0,0-2 1 16,0 2 0-16,3 0 0 0,6 0 1 16,5 6-1-16,5 11 1 0,6 7 0 0,-5 1 1 15,5-2-1-15,-1 2 2 0,2-2-3 16,-2-2 1-16,2-1-1 0,4-3-1 15,-3-3 1-15,2-6-2 16,-2-2 1-16,3-6 0 0,-3 0 0 0,-4-6 0 16,4-8-1-16,-5-7-4 0,-4-3-3 0,4-5-5 15,-8-5-4-15,5-3-2 16,-6-4 6-16,1 4 3 0,-1 3 7 16,0 2 5-16,-5 11 2 0,-2 0 3 15,1 11 3-15,-5 4 1 0,2-7 1 0,-4 7-2 16,4 0-1-16,-2-1-2 0,-2 7 1 15,0-2-2-15,0 2 0 0,2-2-2 16,-2 2-3-16,2 0 1 0,2 0 0 16,3 15 3-16,2 12 0 0,1 13 1 15,0 9 0-15,-1 3 0 0,-1 3-1 0,5 3 2 16,0 1 1-16,-2 0-4 16,5-2 3-16,-2-3-7 0,-1-5 1 15,0-4 1-15,-7-7-2 0,2-10 3 16,-3-4-4-16,-1-10 1 0,-4-8-2 0,1 3-2 15,-1-9-4-15,0 0-4 0,0 0-17 16,3 0-29-16,2 0-69 0,0-18-188 16,4-10-6-16</inkml:trace>
          <inkml:trace contextRef="#ctx0" brushRef="#br0" timeOffset="1022.32">2368 178 618 0,'0'0'47'0,"0"0"1"15,0 0-9-15,0 0-9 0,135-87-4 16,-89 78-4-16,8 9-3 0,-1 0-5 15,-4 6-4-15,-12 11-2 0,-6 4-3 16,-9 4 0-16,-14 2-2 0,-8 5 0 16,-8 0 0-16,-18-1-1 0,-11 3-1 15,-12-5-1-15,-5 2-3 0,-5-9-3 16,2-3-6-16,8-9-35 0,9-10-143 16,13-4-141-16</inkml:trace>
        </inkml:traceGroup>
      </inkml:traceGroup>
    </inkml:traceGroup>
    <inkml:traceGroup>
      <inkml:annotationXML>
        <emma:emma xmlns:emma="http://www.w3.org/2003/04/emma" version="1.0">
          <emma:interpretation id="{63E05E75-3AA5-4073-990D-E25DEF13C258}" emma:medium="tactile" emma:mode="ink">
            <msink:context xmlns:msink="http://schemas.microsoft.com/ink/2010/main" type="paragraph" rotatedBoundingBox="5247,6741 5979,7318 5556,7855 4823,7278" alignmentLevel="3"/>
          </emma:interpretation>
        </emma:emma>
      </inkml:annotationXML>
      <inkml:traceGroup>
        <inkml:annotationXML>
          <emma:emma xmlns:emma="http://www.w3.org/2003/04/emma" version="1.0">
            <emma:interpretation id="{2A13A330-6798-4D98-9F32-C37FB4C17887}" emma:medium="tactile" emma:mode="ink">
              <msink:context xmlns:msink="http://schemas.microsoft.com/ink/2010/main" type="line" rotatedBoundingBox="5247,6741 5979,7318 5556,7855 4823,7278"/>
            </emma:interpretation>
          </emma:emma>
        </inkml:annotationXML>
        <inkml:traceGroup>
          <inkml:annotationXML>
            <emma:emma xmlns:emma="http://www.w3.org/2003/04/emma" version="1.0">
              <emma:interpretation id="{A8B4BF13-C6F4-42D5-83EA-22580905802B}" emma:medium="tactile" emma:mode="ink">
                <msink:context xmlns:msink="http://schemas.microsoft.com/ink/2010/main" type="inkWord" rotatedBoundingBox="5247,6741 5979,7318 5556,7855 4823,7278"/>
              </emma:interpretation>
              <emma:one-of disjunction-type="recognition" id="oneOf1">
                <emma:interpretation id="interp5" emma:lang="" emma:confidence="0">
                  <emma:literal>#</emma:literal>
                </emma:interpretation>
                <emma:interpretation id="interp6" emma:lang="" emma:confidence="0">
                  <emma:literal>=</emma:literal>
                </emma:interpretation>
                <emma:interpretation id="interp7" emma:lang="" emma:confidence="0">
                  <emma:literal>%</emma:literal>
                </emma:interpretation>
                <emma:interpretation id="interp8" emma:lang="" emma:confidence="0">
                  <emma:literal>€</emma:literal>
                </emma:interpretation>
                <emma:interpretation id="interp9" emma:lang="" emma:confidence="0">
                  <emma:literal>*</emma:literal>
                </emma:interpretation>
              </emma:one-of>
            </emma:emma>
          </inkml:annotationXML>
          <inkml:trace contextRef="#ctx0" brushRef="#br0" timeOffset="1972.68">887 1522 412 0,'0'0'65'0,"0"0"-11"0,0 0-12 0,0 0-9 16,0 0-5-16,0 0-1 0,0 0 1 15,0 0-3-15,0 0-3 16,-27-64-2-16,27 63-1 0,0-1-2 15,0 0-7-15,0-1-4 0,0 1-2 0,0 2-2 16,0 0 0-16,0 0 0 0,0 0 2 16,0 17 2-16,0 9 0 0,6 7 0 15,2 3 1-15,2-1-2 0,-1 5 3 16,-1 2-1-16,2 3 0 0,-1-1-2 16,0-1 1-16,-5-2-3 0,0-4 0 0,0-9 0 15,-2-5-2-15,-2-6 1 0,0-11-2 16,3 3 0-16,-3-9-2 0,0 0-2 15,0 0-3-15,0 1-6 0,0 2-14 16,0-3-47-16,0 0-120 0,0-4-131 16</inkml:trace>
          <inkml:trace contextRef="#ctx0" brushRef="#br0" timeOffset="2733.62">761 1925 621 0,'0'0'55'0,"0"0"-7"15,0 0-15-15,0 0-16 0,0 0-2 0,0 0-3 16,0 0 1-16,0 0 1 16,0 0-2-16,4 34-2 0,15-13-2 15,0-4-2-15,2 0-1 0,3-3-2 16,-1 1-1-16,7-2-2 0,-3 1-2 0,2-1-2 15,1-1-4-15,-1 1-9 0,-2 1-19 16,-7-3-31-16,3 0-56 0,-8-3-129 16,4-1-56-16</inkml:trace>
          <inkml:trace contextRef="#ctx0" brushRef="#br0" timeOffset="2364.75">1239 1504 487 0,'0'0'81'0,"0"0"-20"0,0 0-20 16,0 0-12-16,0 0-10 0,0 0-8 15,0 0-1-15,0 0-1 0,0 0 3 16,0 0 2-16,39 38 1 0,-29-3 0 0,3 3-2 16,0-1-2-16,1 5-3 0,0 3-1 15,-1-3-5-15,0 2 1 16,0-1-3-16,-3-5 0 0,-2-2-1 15,-2-11 0-15,-2-2-3 0,1-6-1 0,-2-2-4 16,-2-1-7-16,-1-7-15 0,3 2-19 16,-3-9-52-16,0 0-123 0,0 0-74 15</inkml:trace>
          <inkml:trace contextRef="#ctx0" brushRef="#br0" timeOffset="3009.78">1710 1842 654 0,'0'0'49'0,"0"0"0"0,0 0-7 16,0 0-22-16,0 0-12 0,0 0-2 15,0 0 1-15,0 0 1 0,-64 115-1 16,28-73-2-16,0 0-2 0,-3 2-3 16,2-2-2-16,6 0-2 0,-5-2-4 15,9-4-21-15,0-5-107 0,5-10-178 16,9-8-25-16</inkml:trace>
        </inkml:traceGroup>
      </inkml:traceGroup>
    </inkml:traceGroup>
    <inkml:traceGroup>
      <inkml:annotationXML>
        <emma:emma xmlns:emma="http://www.w3.org/2003/04/emma" version="1.0">
          <emma:interpretation id="{8C846936-D8B4-4705-AEEB-853D59A5F72C}" emma:medium="tactile" emma:mode="ink">
            <msink:context xmlns:msink="http://schemas.microsoft.com/ink/2010/main" type="paragraph" rotatedBoundingBox="1534,8313 13669,8498 13646,9968 1512,9783" alignmentLevel="1"/>
          </emma:interpretation>
        </emma:emma>
      </inkml:annotationXML>
      <inkml:traceGroup>
        <inkml:annotationXML>
          <emma:emma xmlns:emma="http://www.w3.org/2003/04/emma" version="1.0">
            <emma:interpretation id="{20A52260-9FD8-4B16-925F-5F94BEBC9482}" emma:medium="tactile" emma:mode="ink">
              <msink:context xmlns:msink="http://schemas.microsoft.com/ink/2010/main" type="line" rotatedBoundingBox="1534,8313 13669,8498 13646,9968 1512,9783"/>
            </emma:interpretation>
          </emma:emma>
        </inkml:annotationXML>
        <inkml:traceGroup>
          <inkml:annotationXML>
            <emma:emma xmlns:emma="http://www.w3.org/2003/04/emma" version="1.0">
              <emma:interpretation id="{9D64BF31-5E5E-47AD-8F50-5BA72C119B47}" emma:medium="tactile" emma:mode="ink">
                <msink:context xmlns:msink="http://schemas.microsoft.com/ink/2010/main" type="inkWord" rotatedBoundingBox="1534,8325 3672,8358 3651,9744 1513,9712"/>
              </emma:interpretation>
              <emma:one-of disjunction-type="recognition" id="oneOf2">
                <emma:interpretation id="interp10" emma:lang="" emma:confidence="1">
                  <emma:literal/>
                </emma:interpretation>
              </emma:one-of>
            </emma:emma>
          </inkml:annotationXML>
          <inkml:trace contextRef="#ctx0" brushRef="#br0" timeOffset="6048.51">-1792 3092 279 0,'0'0'52'0,"0"0"-3"16,0 0-7-16,0 0-4 0,0 0-3 0,0 0 0 16,0 0-7-16,0 0-4 0,0 0-2 15,-17-116-2-15,13 104-2 16,-1-1-3-16,0 0-1 0,-1 1-5 15,-3 1-3-15,2 1-1 0,-3 1-2 0,2 1 0 16,3 4-1-16,-5-1-1 0,2 4 0 16,3-2 0-16,1 2 0 0,-5 1-1 15,4 0 2-15,-12 0-2 0,-1 4 1 16,4 7 2-16,-3 11-1 0,3 1 1 16,1 3 1-16,0 5 1 0,3 2 0 0,6 5 0 15,-1 5 5-15,5 2-2 0,0 6 6 16,0-1-3-16,7 5-1 0,3 0 1 15,3-1-5-15,-3 3 0 16,3 0-3-16,-3 0 0 0,-3-3-2 0,-5-1 1 16,2-5-2-16,-4-3 1 0,0-8-1 0,-4-5 0 15,-2-9-1-15,-1-2 0 16,1-9-2-16,-2-3-1 0,-1 1-5 16,5-5-11-16,-1-1-19 0,5-4-26 15,-8 0-65-15,2-2-112 0,-2-14-40 0</inkml:trace>
          <inkml:trace contextRef="#ctx0" brushRef="#br0" timeOffset="6282.66">-2147 3552 638 0,'0'0'36'15,"0"0"-5"-15,0 0-9 0,126-78-14 16,-86 64-8-16,-4 4-4 0,1 0-8 0,3 6-32 16,-1 3-155-16,-2 1-98 0</inkml:trace>
          <inkml:trace contextRef="#ctx0" brushRef="#br0" timeOffset="6712.39">-1487 3419 632 0,'0'0'40'0,"0"0"-2"16,0 0-11-16,143 0-9 0,-101 21-8 15,3 3-4-15,-2 6-5 0,-6 2 0 16,-2 1-1-16,-11 0-2 0,-7 3-1 16,-11-5 0-16,-6 1 1 0,-10-5 1 15,-17-4 2-15,-5-4 1 0,-3-6 0 0,-1-7 2 16,4-6 2-16,7-3 2 16,2-15 1-16,4-7-1 0,9-5-1 15,7-4-3-15,3-1 0 0,9-1-3 16,12 1 0-16,8 1-4 0,9 4-1 0,0 3-10 15,2 5-16-15,0 0-35 0,0 3-166 16,-3 7-79-16</inkml:trace>
          <inkml:trace contextRef="#ctx0" brushRef="#br0" timeOffset="7117.62">-689 3132 635 0,'0'0'17'0,"0"0"-5"0,0 0-18 16,0 0-13-16,0 0-43 0,0 0-155 15,0 0-56-15</inkml:trace>
          <inkml:trace contextRef="#ctx0" brushRef="#br0" timeOffset="6995.11">-660 3392 667 0,'0'0'3'15,"0"0"7"-15,0 0 4 0,0 0 1 16,0 0-4-16,32 113-3 0,-30-75-3 15,-2 3-3-15,2-4 1 0,1 4-5 16,1-6-2-16,-3-10-4 0,4-2-3 16,-5-8-15-16,4-2-21 0,2 0-62 15,1-13-154-15</inkml:trace>
          <inkml:trace contextRef="#ctx0" brushRef="#br0" timeOffset="16732.59">-2568 2884 469 0,'0'0'41'0,"-77"145"3"0,50-55-2 16,1 13-10-16,8 8-4 0,8 6-6 0,7 1-10 15,3-2-4-15,21-6-7 0,15-7-2 16,14-11-3-16,20-8-11 0,17-10-51 16,17-14-207-16,13-11-23 0</inkml:trace>
        </inkml:traceGroup>
        <inkml:traceGroup>
          <inkml:annotationXML>
            <emma:emma xmlns:emma="http://www.w3.org/2003/04/emma" version="1.0">
              <emma:interpretation id="{C6DCCD1E-05FC-4638-A498-2C58FBC6C00B}" emma:medium="tactile" emma:mode="ink">
                <msink:context xmlns:msink="http://schemas.microsoft.com/ink/2010/main" type="inkWord" rotatedBoundingBox="4173,8628 7080,8672 7062,9868 4155,9823"/>
              </emma:interpretation>
              <emma:one-of disjunction-type="recognition" id="oneOf3">
                <emma:interpretation id="interp11" emma:lang="" emma:confidence="1">
                  <emma:literal/>
                </emma:interpretation>
              </emma:one-of>
            </emma:emma>
          </inkml:annotationXML>
          <inkml:trace contextRef="#ctx0" brushRef="#br0" timeOffset="7808.26">-32 3718 445 0,'0'0'66'0,"0"0"-13"0,0 0-18 15,0 0-13-15,0 0-2 0,0 0-5 0,0 0-3 16,0 0-2-16,0 0-1 16,0-29-1-16,13 2 1 0,2-4 1 15,-3 4-1-15,-3-4-1 0,0 1-1 16,-5 8-3-16,-3-4-1 0,-1 9 1 0,0 0-2 15,0 1 2-15,0 10-2 0,-1-1 0 16,-12 7-2-16,0 0 1 0,-10 13 0 16,-4 10 2-16,10 8 2 0,4 7 1 15,3 5 1-15,10 1 1 0,0-2-2 16,10-3-3-16,10-3 0 0,4-4-3 0,11-7 1 16,2-6-2-16,7-9-4 0,5-6-12 15,1-4-26-15,7 0-67 16,-5-14-189-16,-5-9-9 0</inkml:trace>
          <inkml:trace contextRef="#ctx0" brushRef="#br0" timeOffset="8216.82">494 3440 579 0,'0'0'29'0,"0"0"6"16,0 0-3-16,0 0-6 0,0 0 1 15,0 0-8-15,17 133-5 0,-12-89-4 0,-5-2-1 16,3-2-4-16,-3-12 0 0,0-2-1 15,2-10-3-15,1 1 0 0,-2 0 0 16,2-13 0-16,-2 3 3 0,-1-7 1 16,5 0 0-16,3-14 0 0,9-11-4 15,2-12-1-15,7 2 1 0,-2 1 1 16,3 2 2-16,3 8 1 0,2 6 0 16,-14 5 1-16,0 8-1 0,-4 3-1 15,4 2-2-15,4 2-1 0,4 9-2 16,-8 4-1-16,-3 3-1 0,2 7-3 0,-3 1-3 15,3 2-14-15,0 3-25 0,-5-13-39 16,5 2-108-16,-4-10-111 0</inkml:trace>
          <inkml:trace contextRef="#ctx0" brushRef="#br0" timeOffset="8632.5">1372 3567 241 0,'0'0'58'0,"0"0"-8"15,0 0-3-15,-129 6-4 0,105 3 0 16,-2 4 1-16,3 3-5 0,6 4-3 16,-1 4-4-16,5 1-4 0,4-5-3 0,5 7-2 15,4-2-6-15,0-1-2 0,0 3-3 16,7-7-2-16,3-5-3 0,-1-5 0 15,8 1 2-15,1-7-2 0,4-4-2 16,5-12-3-16,0-12-4 0,2-12 2 16,-3-7 0-16,1-10-4 0,0-6-1 15,-4-6-7-15,-6-2-6 0,5-2-1 16,-8 1 5-16,-4 5 3 0,-3 10 8 16,-5 18 9-16,0 16-2 0,-2 10 4 15,0 9-3-15,0 0 2 0,0 0 5 0,-4 21 0 16,-5 13 7-16,-3 12-3 0,6 5-1 15,2-1-2-15,4 5-3 0,0-3-2 16,1-1-6-16,12-4 0 0,4-8-4 16,3-4 0-16,6-5-3 0,1-9-5 15,5-8-22-15,3-9-35 0,1-4-89 0,0-9-159 16</inkml:trace>
          <inkml:trace contextRef="#ctx0" brushRef="#br0" timeOffset="9119.78">1749 3791 376 0,'0'0'75'0,"0"0"-11"0,0 0-18 16,0 0-16-16,0 0-5 0,0 0-1 16,0 0 0-16,0 0 0 0,0 0-1 0,0 0-1 15,-13 16-2-15,10-16-1 0,3 0 1 16,0 0-3-16,0 4-1 0,0-4-6 15,4-7-4-15,8-10-2 16,2-5 0-16,3-2-1 0,-3-4-1 0,1 4 2 16,-2-1-3-16,4 1 1 0,-7 10 1 0,4-4-1 15,2 6 0-15,2 0 2 16,5-4 0-16,3 7 2 0,1-2 0 16,5 2 1-16,-1 5-2 0,2 2-1 15,-1 2-1-15,-1 0-1 0,-1 10 0 0,-7 6 0 16,-4 2-2-16,-8 5 0 0,-9 6-2 15,-2 6 2-15,-19 0-2 0,-8 1 2 16,-5-2 0-16,-3 1-3 0,0-8-4 16,4-6-7-16,6-8-31 0,4-11-119 15,7-8-161-15,6-19-23 0</inkml:trace>
          <inkml:trace contextRef="#ctx0" brushRef="#br0" timeOffset="15900.99">2742 4023 653 0,'0'0'40'16,"0"0"2"-16,0 0-6 0,0 0-10 16,0 0-9-16,0 0-3 0,0 0-8 15,71 126 2-15,-76-94-6 0,-15 11-3 16,-8-2-3-16,-5-4-9 0,-2-1-45 16,-10-5-200-16,4 1-71 0</inkml:trace>
        </inkml:traceGroup>
        <inkml:traceGroup>
          <inkml:annotationXML>
            <emma:emma xmlns:emma="http://www.w3.org/2003/04/emma" version="1.0">
              <emma:interpretation id="{3111DB8A-64B2-494D-A487-393C42961495}" emma:medium="tactile" emma:mode="ink">
                <msink:context xmlns:msink="http://schemas.microsoft.com/ink/2010/main" type="inkWord" rotatedBoundingBox="7602,8405 11720,8468 11701,9740 7583,9677"/>
              </emma:interpretation>
              <emma:one-of disjunction-type="recognition" id="oneOf4">
                <emma:interpretation id="interp12" emma:lang="" emma:confidence="1">
                  <emma:literal/>
                </emma:interpretation>
              </emma:one-of>
            </emma:emma>
          </inkml:annotationXML>
          <inkml:trace contextRef="#ctx0" brushRef="#br0" timeOffset="12529.6">3339 3644 333 0,'0'0'55'0,"0"0"-14"15,0 0-14-15,0 0-4 0,0 0 3 16,0 0-1-16,0 0-1 0,0 0-3 16,0 0-2-16,115-27 0 0,-77 14-3 15,2-1-2-15,0-3-5 0,0 1-1 0,1-2-1 16,-1-2-3-16,-4-2-1 16,0-1-2-16,0 1-1 0,-9-2 1 15,0 1-1-15,-4-1 1 0,-6 2 0 16,-4 6-1-16,-3-4 0 0,-3-1 0 0,-5 4 0 15,-2-6-3-15,0-2 3 0,-2 1-5 16,-11-5 3-16,-4 6 0 0,9 8 2 16,-7 1 2-16,7 5 0 0,-2 1 1 15,-2 2-1-15,7 2-2 0,0 1 1 16,-3 3-1-16,2 0 1 0,-10 0-1 0,-4 9 1 16,3 7 5-16,-2 11-4 0,2 7 5 15,4 7-1-15,3 0 0 0,2 8 5 16,3-1 1-16,5 4 0 0,0 1 0 15,0 1-2-15,0 0-2 0,5-3 1 16,5 0-4-16,-2-5 1 0,1-5-3 16,0-7 0-16,-1-12-2 0,-4-7 0 15,-2-10 1-15,-2-5-1 0,0 0 2 16,0 0 2-16,0 0 2 0,4 0-1 16,5-5-1-16,1-16-3 0,7-11-1 0,4-3 0 15,2-4 1-15,3 4 1 0,3 3 2 16,1 10 2-16,-3 4-1 0,-9 10-1 15,5 6-1-15,-4 2-2 0,2 7-1 16,2 11 0-16,-1 5-3 0,-8 7 2 16,-1 1-1-16,-3 2 0 0,1 2-1 15,-5-4-1-15,9-1-7 0,-7-8 0 16,1 0-17-16,4-10-21 0,-9-5-30 16,9 1-79-16,1-8-144 0</inkml:trace>
          <inkml:trace contextRef="#ctx0" brushRef="#br0" timeOffset="12936.89">4742 3565 384 0,'0'0'65'15,"0"0"-12"-15,0 0-17 0,0 0-15 16,0 0-7-16,0 0-2 0,0 0 0 16,-124-44 7-16,88 71 0 0,3 9 1 15,3 6 2-15,3 1-4 0,6 4 4 16,6-3-5-16,7-1-2 0,3-6-3 0,5-5 0 16,3-7-4-16,7-6 1 15,3-7-1-15,6-5 0 0,4-7-1 16,4-5-2-16,11-11-1 0,0-12-1 15,-3-6-3-15,5-5 0 0,-2-1 2 0,-4 4-1 16,-5 4 1-16,-8 14 2 0,-11 6 0 16,-3 9 1-16,-7 3-2 0,0-3-2 15,0 3-1-15,6 0 0 0,5 3-1 16,1 9 1-16,4 7-1 0,-6 2 0 16,4 0 0-16,-1 0-3 0,0-1-4 0,-3-6-9 15,1 0-24-15,1-1-24 0,-4-4-56 16,1 0-121-16,-5-3-48 0</inkml:trace>
          <inkml:trace contextRef="#ctx0" brushRef="#br0" timeOffset="13312.79">5185 3478 577 0,'0'0'38'16,"0"0"-4"-16,0 0-8 15,0 0-8-15,137 27-8 0,-105 5-1 16,-10 6-4-16,4 7-2 0,-10 2-2 0,-8 4 0 15,-3 0-1-15,-5-6 1 0,-2-3-2 16,-9-8 2-16,-3-4 2 0,4-11-2 16,1-9 2-16,5-5 4 0,-5-5 1 15,3 0 1-15,-2-7 0 0,-1-16-5 16,9-8-2-16,0-18-3 0,13-4-1 0,7-1-1 16,6-1-1-16,4 4-4 0,3 10-1 15,-2 5-10-15,1 9-20 0,-1 4-39 16,-1 4-105-16,-1 6-105 15</inkml:trace>
          <inkml:trace contextRef="#ctx0" brushRef="#br0" timeOffset="13620.57">5797 3447 654 0,'0'0'31'0,"0"0"-4"16,0 0-9-16,0 0-10 0,0 0-1 16,117 29-2-16,-92 9 0 0,-1 5-1 15,-8 4-2-15,0 4-1 0,-11 1 0 16,-5-3-1-16,0-2 0 0,0-10-1 16,-5-4 2-16,-3-9 0 0,4-11 0 15,3-7 0-15,1-6 4 0,0 0 2 0,0 0-1 16,0 0 2-16,0-22-5 0,13-11-3 15,7-15 0-15,7-7-1 0,4 0-1 16,8 3 2-16,-2 7-5 0,3 7-1 16,-4 12-5-16,-4 3-16 0,-2 3-38 15,-6 6-151-15,-7 5-90 0</inkml:trace>
          <inkml:trace contextRef="#ctx0" brushRef="#br0" timeOffset="14012.7">6587 3453 603 0,'0'0'36'0,"0"0"5"0,0 0 2 15,0 0-11-15,0 0-11 0,32 118-10 0,-14-81-2 16,5 1-4-16,3-2-2 0,1-6-2 16,0-4 1-16,-2-6-2 0,-5-9 2 15,-10-4-1-15,2-7 0 0,3-1 1 16,2-16-1-16,6-10 0 0,-6-5 0 16,-6-5-1-16,2-4 0 0,0 2 1 0,0 3-1 15,-4 12 3-15,-4 10 2 0,3 1 3 16,-7 9 1-16,3 1-2 0,1-2-1 15,-5 5 0-15,1 18 1 0,2 14 1 16,-3 15 2-16,0 4-3 0,-4 9-2 16,-5 2-5-16,-1 6 0 0,-3 4-4 15,-1 1-3-15,-3 1-13 0,-1-1-44 16,-4-10-181-16,3-6-93 0</inkml:trace>
          <inkml:trace contextRef="#ctx0" brushRef="#br0" timeOffset="17488.57">7114 2999 577 0,'0'0'33'0,"0"0"8"0,113 74-2 15,-66-28-6-15,-5 10-3 0,2 12-9 16,-8 8 2-16,-8 6-7 0,-8 8-4 15,-8 7-5-15,-12-1-5 0,0 1-2 16,-12-2-3-16,-13-5-1 0,-7-6-8 16,-9-2-42-16,-12-8-242 0,-15-7-33 15</inkml:trace>
        </inkml:traceGroup>
        <inkml:traceGroup>
          <inkml:annotationXML>
            <emma:emma xmlns:emma="http://www.w3.org/2003/04/emma" version="1.0">
              <emma:interpretation id="{ED959E2E-30EC-4C89-A38C-30B546251FE2}" emma:medium="tactile" emma:mode="ink">
                <msink:context xmlns:msink="http://schemas.microsoft.com/ink/2010/main" type="inkWord" rotatedBoundingBox="12299,8607 13667,8627 13648,9866 12281,9846"/>
              </emma:interpretation>
              <emma:one-of disjunction-type="recognition" id="oneOf5">
                <emma:interpretation id="interp13" emma:lang="" emma:confidence="1">
                  <emma:literal/>
                </emma:interpretation>
              </emma:one-of>
            </emma:emma>
          </inkml:annotationXML>
          <inkml:trace contextRef="#ctx0" brushRef="#br0" timeOffset="15009.25">8549 3611 390 0,'0'0'67'0,"0"0"-8"16,0 0-7-16,0 0-11 15,0 0-6-15,0 0-4 0,0 0-3 16,0 0-3-16,0 0-3 0,0 0-3 0,-17 0-3 15,17 0-2-15,0 0-3 0,0 0-4 16,1-8-2-16,12-5-2 0,4-9-3 16,1 0 1-16,-4-3-1 0,5-2 1 15,-1-3 0-15,-2-4-1 0,-2 1 0 16,0-1 1-16,-1 3-2 0,-3 1 2 16,-2 9-1-16,0 0 0 0,1 0 2 0,-8 8-6 15,9-8 3-15,-6 11-2 0,-1 3 3 16,2-6 0-16,-4 8 2 15,2-2-1-15,1 3-1 0,-4 4 1 0,0-2-1 16,0 2 0-16,2-3 1 0,-2 3-2 16,2 0 1-16,0 0 4 0,8 11-3 15,-1 11 4-15,-1 7-4 0,2 0 0 16,-1 3 1-16,-2 2 0 0,1 1 1 16,0 6 2-16,-1 0 2 0,-2 7-1 0,0 3 2 15,-1 2-2-15,0-2 1 0,-4 5-3 16,3-6 0-16,-3-5-3 0,0-2 2 15,0-13-3-15,0-5 0 0,2-8 0 16,-2-9-4-16,0 1 2 0,0-9-4 16,4 6-3-16,-3 0-6 0,2 0-17 15,-1 1-26-15,-2-7-58 0,0 0-164 16,0-2-31-16</inkml:trace>
          <inkml:trace contextRef="#ctx0" brushRef="#br0" timeOffset="15173.89">8654 3911 656 0,'0'0'70'15,"0"0"-11"-15,0 0-14 0,0 0-16 0,124 48-8 16,-60-43-9-16,12-5-9 16,10 0-3-16,3-9-11 0,0-1-31 15,-6-3-90-15,-9-5-189 0,-10-2-27 16</inkml:trace>
          <inkml:trace contextRef="#ctx0" brushRef="#br0" timeOffset="30508.87">8044 4014 674 0,'0'0'30'0,"0"0"3"0,0 0-4 16,0 0-8-16,0 0-5 0,0 0-5 16,70 114-7-16,-70-76 0 0,-13 2-8 15,-1 2-11-15,-5 4-45 0,-2-2-237 16,2 0-30-16</inkml:trace>
        </inkml:traceGroup>
      </inkml:traceGroup>
    </inkml:traceGroup>
    <inkml:traceGroup>
      <inkml:annotationXML>
        <emma:emma xmlns:emma="http://www.w3.org/2003/04/emma" version="1.0">
          <emma:interpretation id="{2B02F8FD-AF1B-49C3-8BB8-2383AFF7C5CB}" emma:medium="tactile" emma:mode="ink">
            <msink:context xmlns:msink="http://schemas.microsoft.com/ink/2010/main" type="paragraph" rotatedBoundingBox="1312,10373 13741,10594 13716,12025 1287,11804" alignmentLevel="1"/>
          </emma:interpretation>
        </emma:emma>
      </inkml:annotationXML>
      <inkml:traceGroup>
        <inkml:annotationXML>
          <emma:emma xmlns:emma="http://www.w3.org/2003/04/emma" version="1.0">
            <emma:interpretation id="{1F4AA72F-BD5C-4AA8-A590-F45B9A33C02D}" emma:medium="tactile" emma:mode="ink">
              <msink:context xmlns:msink="http://schemas.microsoft.com/ink/2010/main" type="line" rotatedBoundingBox="1312,10373 13741,10594 13716,12025 1287,11804"/>
            </emma:interpretation>
          </emma:emma>
        </inkml:annotationXML>
        <inkml:traceGroup>
          <inkml:annotationXML>
            <emma:emma xmlns:emma="http://www.w3.org/2003/04/emma" version="1.0">
              <emma:interpretation id="{46CB038B-3757-45C1-A214-CD77B9AB77FB}" emma:medium="tactile" emma:mode="ink">
                <msink:context xmlns:msink="http://schemas.microsoft.com/ink/2010/main" type="inkWord" rotatedBoundingBox="1312,10373 3514,10412 3490,11767 1288,11728"/>
              </emma:interpretation>
              <emma:one-of disjunction-type="recognition" id="oneOf6">
                <emma:interpretation id="interp14" emma:lang="" emma:confidence="1">
                  <emma:literal/>
                </emma:interpretation>
              </emma:one-of>
            </emma:emma>
          </inkml:annotationXML>
          <inkml:trace contextRef="#ctx0" brushRef="#br0" timeOffset="20335.84">-1716 4954 308 0,'0'0'43'0,"0"0"-3"0,0 0-6 16,0 0-11-16,0 0-8 15,0 0-3-15,0 0-3 0,0 0 4 16,0 0 2-16,-113-25 1 0,93 35 0 0,4 5-1 15,-5 6 1-15,3 6 3 0,4 3-2 16,4 5 4-16,2 3-5 0,0 2 0 16,3 4-2-16,0 2-5 0,5 5 1 15,0 4-3-15,0 1 1 0,0 8-2 16,5-1 2-16,-1 1-5 0,-4-2 3 0,0-6-2 16,0-5 0-16,-4-7-2 0,-5-6-1 15,-1-6-2-15,1-12-1 16,1-2-1-16,-1-4-2 0,5-4-2 15,-5 3-19-15,5-6-21 0,-6-3-67 0,-3-4-150 16,-1-7-13-16</inkml:trace>
          <inkml:trace contextRef="#ctx0" brushRef="#br0" timeOffset="20637.84">-2110 5601 655 0,'0'0'46'16,"0"0"-9"-16,0 0-13 0,0 0-14 16,111-90-5-16,-51 62-4 0,7 3-2 15,7 5-6-15,-5 0-10 0,7 9-27 0,-9 0-82 16,-8 4-166-16</inkml:trace>
          <inkml:trace contextRef="#ctx0" brushRef="#br0" timeOffset="20976.52">-1355 5427 634 0,'0'0'3'0,"0"0"2"0,124 43-2 16,-84-19 0-16,-3 3-2 0,-2 5-1 16,-8 1-4-16,-8-1 0 0,-2-9 0 15,-9 0 2-15,-3-8 2 0,-5-9 3 16,1 2 2-16,-1-8 2 0,0 0 3 16,0 0 2-16,0 0-2 0,0 2 1 0,-1-2-3 15,-2-18 0-15,3-9-3 0,0-8-1 16,13-2 0-16,8 1-2 0,8 5 1 15,5 3-3-15,3 6-1 16,-1 0-6-16,4 8-13 0,-4 5-25 0,-9 6-131 16,-1 0-113-16</inkml:trace>
          <inkml:trace contextRef="#ctx0" brushRef="#br0" timeOffset="28180.05">-2718 5032 481 0,'0'0'54'0,"-114"164"-1"0,64-57-9 16,10 13-16-16,15 4-8 0,18-1-9 16,14-5-5-16,30-8-3 0,25-14-6 15,20-9-5-15,18-12-29 16,16-12-167-16,14-8-87 0</inkml:trace>
        </inkml:traceGroup>
        <inkml:traceGroup>
          <inkml:annotationXML>
            <emma:emma xmlns:emma="http://www.w3.org/2003/04/emma" version="1.0">
              <emma:interpretation id="{08D7FC7F-07B4-43D6-9135-D00ACD77661C}" emma:medium="tactile" emma:mode="ink">
                <msink:context xmlns:msink="http://schemas.microsoft.com/ink/2010/main" type="inkWord" rotatedBoundingBox="3939,10587 7140,10644 7117,11907 3916,11850"/>
              </emma:interpretation>
              <emma:one-of disjunction-type="recognition" id="oneOf7">
                <emma:interpretation id="interp15" emma:lang="" emma:confidence="1">
                  <emma:literal/>
                </emma:interpretation>
              </emma:one-of>
            </emma:emma>
          </inkml:annotationXML>
          <inkml:trace contextRef="#ctx0" brushRef="#br0" timeOffset="21752.79">-274 5238 615 0,'0'0'9'0,"0"0"0"0,0 0-8 16,0 0-4-16,0 0-4 0,0 0 0 16,0 0-1-16,0 0-4 0,0 0-5 15,0 0-34-15,35 31-74 0,-21-14-132 16</inkml:trace>
          <inkml:trace contextRef="#ctx0" brushRef="#br0" timeOffset="22189.13">48 5786 387 0,'0'0'90'0,"0"0"-13"15,0 0-29-15,0 0-15 0,0 0-11 16,0 0-3-16,0 0-6 0,0 0-4 16,135-28-2-16,-104 9-3 0,-3-3-1 15,6-3-1-15,-7-5-1 0,-2-4-1 0,-4-4 0 16,-4 3-4-16,-8 8 2 0,-8-2-2 15,-1 6 0-15,0 5 0 0,-4-1 0 16,-5 9 2-16,-4 8 2 0,-5 2 2 16,-1 8 0-16,-7 15 4 0,8 9 2 15,-1 6 1-15,9 2 0 0,3 4 0 0,7 0-1 16,4-5-1-16,14 2-4 0,3-8-1 16,6-3-3-16,2-7 0 15,2-5-4-15,5-7-5 0,0-4-14 16,4-7-31-16,-4-4-101 0,5-13-141 0</inkml:trace>
          <inkml:trace contextRef="#ctx0" brushRef="#br0" timeOffset="22708.72">734 5470 378 0,'0'0'52'0,"0"0"0"0,0 0-11 16,0 0-16-16,0 0-3 0,0 0-2 15,0 0-3-15,0 0-3 0,0 0-1 16,-4 16-4-16,4-15-1 0,0-1 1 16,0 3 3-16,0-3 1 0,0 0 2 0,0 2 1 15,0-2-4-15,0 0-3 0,0-2-3 16,0-5-2-16,1-6 0 0,3-1 2 15,-4 7 0-15,5 3 3 0,-5-3 1 16,4 2 2-16,-3-1-2 0,4 2-3 16,-5 4-3-16,0-2-3 0,0 2-1 0,7 0 2 15,1 14 1-15,2 9 3 16,3 11 1-16,0-1 1 0,-3 1-1 16,0 0-2-16,2-1 0 0,-7-3-3 15,4-7 0-15,-3-2-1 0,-3-6-1 0,-2-8-1 16,2 1-2-16,-3-8 2 0,0 0 2 15,0 0-1-15,1 1 4 0,-1 1-1 16,3 1-1-16,-3-3 0 0,6 0-1 16,8-10 0-16,3-10 0 0,9-7 0 15,1 0-1-15,2-1 0 0,5 7 0 0,2 4 1 16,-12 8 1-16,2 4-1 16,0 5 0-16,-3 0-1 0,4 13-1 15,-4 5-1-15,-2 3 1 0,-5 3-3 16,0 3-2-16,0-1-5 0,-1 3-14 0,-5-11-31 15,8-2-50-15,-8-4-160 0,4-6-50 16</inkml:trace>
          <inkml:trace contextRef="#ctx0" brushRef="#br0" timeOffset="23179.92">1740 5545 321 0,'0'0'58'16,"0"0"-4"-16,0 0-11 0,0 0-15 16,0 0-7-16,0 0-2 0,-122-36 5 0,101 42 5 15,-6 13 5-15,4 8-4 0,0 2 0 16,3 7-5-16,6 0-2 0,4 0-3 15,2-1-3-15,7-1-1 0,1-5-5 16,1-3-3-16,11-5-1 0,-2-6 0 16,4-5-2-16,-1-7 1 0,4-3-2 15,6 0-1-15,7-13-2 0,3-12 0 16,-3-9-3-16,2-7 0 0,-4-7-2 16,2-8-2-16,-5-12-7 0,-4-3-10 15,1-5-11-15,-8 3 2 0,-6 4 4 0,-3 10 16 16,-4 19 13-16,-1 15 6 0,0 16 1 15,0 9 2-15,0-2-2 0,0 2 4 16,-10 15 3-16,-3 12 5 0,-4 15 4 16,7 12-4-16,4 1 1 0,4 6-5 15,2 0-2-15,0 1-4 0,12-4-2 0,7-1-3 16,4-10-1-16,4-1-3 0,3-11-1 16,2-8-2-16,-1-9-5 15,1-5-9-15,-7-6-23 0,0-7-49 16,2 0-138-16,-6-20-100 0</inkml:trace>
          <inkml:trace contextRef="#ctx0" brushRef="#br0" timeOffset="23876.67">2141 5827 406 0,'0'0'70'0,"0"0"-13"16,0 0-20-16,0 0-15 0,0 0-3 16,0 0-3-16,0 0 1 0,0 0-1 15,0 0-2-15,-6 12-2 0,6-12-1 0,0 1 1 16,0-1-1-16,0 0 1 16,0 3-1-16,0-3 0 0,0 0-1 15,9 0-1-15,1-4-2 0,7-8-1 16,3-2 0-16,0-3-4 0,-2-1-1 0,1-3 1 15,3 0-2-15,-8-2 2 0,4-2-2 16,-5-3-1-16,0-1-1 0,-4-1-2 16,-3 9 2-16,-4 6 1 0,0 9 1 15,-2 6 0-15,0-2-2 0,0 2 1 16,0-2 0-16,0 0 0 0,0 1 0 0,0-2 0 16,0 3 0-16,0 0 0 15,0 0 1-15,0 0 1 0,4 12 0 16,9 12 2-16,0 6 5 0,-2 1 0 15,1 2 3-15,-2 3-1 0,-2 0-1 0,-3 1-3 16,-4 1-2-16,-1-2-3 0,0 0 0 16,0-1 1-16,-6-1-8 0,2 0-3 15,4-12-38-15,-1-6-121 0,1-2-146 16</inkml:trace>
          <inkml:trace contextRef="#ctx0" brushRef="#br0" timeOffset="24083.24">2872 6034 720 0,'0'0'7'0,"0"0"1"0,0 0-4 16,-72 150-5-16,44-100-7 0,-7 4-9 15,3 1-44-15,2-3-131 0,-2-7-103 16</inkml:trace>
          <inkml:trace contextRef="#ctx0" brushRef="#br0" timeOffset="21601.6">-319 5413 573 0,'0'0'27'16,"0"0"4"-16,0 0-2 0,0 0-5 15,0 0-9-15,0 0-5 0,27 108-6 0,-19-72-3 16,1-3-1-16,-3 1-3 0,1-4 1 15,-3 0-5-15,1-13 0 0,-4 5-8 16,3-9-16-16,-4-7-41 0,5 0-60 16,-5-6-140-16</inkml:trace>
        </inkml:traceGroup>
        <inkml:traceGroup>
          <inkml:annotationXML>
            <emma:emma xmlns:emma="http://www.w3.org/2003/04/emma" version="1.0">
              <emma:interpretation id="{B5A48668-A031-4A0E-B595-D15513C1D9B9}" emma:medium="tactile" emma:mode="ink">
                <msink:context xmlns:msink="http://schemas.microsoft.com/ink/2010/main" type="inkWord" rotatedBoundingBox="8165,10623 11528,10683 11508,11803 8145,11743"/>
              </emma:interpretation>
              <emma:one-of disjunction-type="recognition" id="oneOf8">
                <emma:interpretation id="interp16" emma:lang="" emma:confidence="1">
                  <emma:literal/>
                </emma:interpretation>
              </emma:one-of>
            </emma:emma>
          </inkml:annotationXML>
          <inkml:trace contextRef="#ctx0" brushRef="#br0" timeOffset="24955.74">4061 5599 408 0,'0'0'79'0,"0"0"-3"0,0 0-16 15,0 0-16-15,0 0-11 0,0 0-5 16,0 0-6-16,0 0-5 0,0 0-4 15,-18-92-6-15,22 88-1 0,5 1-4 16,-4 6 1-16,8 15-1 0,1 13 3 16,-1 3-2-16,0 11 1 0,-4 1 0 15,-2 7 0-15,2-1-1 0,-2 3 1 16,-6 1 0-16,2-1-4 0,-3-5 3 16,0-4-4-16,-7-5 0 0,-3-6 0 0,-3-5-1 15,-4-7 1-15,1-4-2 0,0-6-4 16,-2-5-6-16,-10-8-12 0,3 0-19 15,-13-15-43-15,8-8-154 0,3-11-60 16</inkml:trace>
          <inkml:trace contextRef="#ctx0" brushRef="#br0" timeOffset="26027.95">4702 5578 351 0,'0'0'22'16,"0"0"3"-16,0 0 6 0,0 0-1 0,0 0-1 15,-110 145-3-15,99-99-7 16,-1 2 1-16,8-3-2 0,4-1-3 16,0-4 2-16,13-4-1 0,1-7 1 15,3-6-1-15,5-6 1 0,-5-7-3 0,2-6-3 16,-1-4-2-16,5 0-2 0,3-5-2 15,-6-11-1-15,-4-6-4 0,-6-8-11 16,-6-5-2-16,-4-10-15 0,0 1-6 16,-6-4-7-16,-10-1-5 0,1 4 14 15,-5 4 9-15,1 6 20 0,6 11 13 0,-1 6 7 16,5 7 4-16,5 7-1 0,0-1-3 16,4 5-5-16,-2-2-3 15,2 2-1-15,0 0 3 0,0 0 0 16,6 2 3-16,7 7-3 0,14 0 0 0,0-3-5 15,5-2-1-15,4-4-3 0,4 0-1 16,0 0-1-16,4-6-1 0,-2-5 0 16,0-3-1-16,-3-6-2 0,0-3-1 15,-2-4 4-15,2-1-2 0,-4-3 3 16,-2 0 0-16,-3-1 1 0,-2 2 1 0,-14 9 1 16,-1 7 1-16,-9 10 4 0,-4 4 0 15,0-2-4-15,0 2-2 16,0 0-1-16,0 16 2 0,-13 16 3 15,-5 19 6-15,-1 11-1 0,-1 4 3 0,1 3-2 16,2 3 1-16,3-4-3 0,1 0 0 16,3-7 1-16,6-8-6 0,-1-15 2 15,5-7-5-15,0-13 0 0,0-9 1 16,0-1 0-16,0-8 2 0,0 0 1 16,18-8-3-16,4-15-4 0,10-12 2 0,-1-10-4 15,5-3 3-15,6-4 0 0,1 7 0 16,-3 5 1-16,-3 9 2 0,-6 7-1 15,-5 10 0-15,-16 7-1 0,4 5-1 16,2 2 0-16,0 0 0 0,5 14-1 16,1 0-1-16,-6 5-2 0,1 2-1 15,1 2-5-15,0 2-10 0,-4-2-17 16,-1-5-18-16,-5-6-27 0,2-1-46 16,-3-6-96-16,-1 0-42 0</inkml:trace>
          <inkml:trace contextRef="#ctx0" brushRef="#br0" timeOffset="26396.23">5987 5618 594 0,'0'0'22'0,"0"0"8"15,0 0 4-15,0 0-2 0,0 0-3 16,5 118-5-16,-5-63-2 0,0 4-4 16,-6-1-9-16,2-3-2 0,-1-5-7 15,3-16 1-15,2-4 0 0,0-12-1 16,0-10 2-16,4 1 1 0,9-9 0 0,4 0 1 16,6-14-1-16,4-14 0 0,-1-10 0 15,1-4-5-15,0-4 4 0,5 0-1 16,3 3 4-16,1 8 5 15,4 3 2-15,-3 11 0 0,-9 9-3 0,-3 5-4 16,-10 6-5-16,-1 1-1 0,3 6 1 16,-4 10-2-16,1 7 1 0,-2 5-2 15,-6 3-6-15,-2 5 0 0,0 0-13 16,-4-9-24-16,2 5-39 0,0-13-138 16,0-1-97-16</inkml:trace>
          <inkml:trace contextRef="#ctx0" brushRef="#br0" timeOffset="27552.36">6885 5272 623 0,'0'0'19'16,"0"0"11"-16,157 83 4 0,-102-34-3 15,-4 9-8-15,-8 8-11 0,-7 5-5 16,-10 2-4-16,-14 6 0 0,-12-3 1 16,-11 5-8-16,-26-1 0 0,-12 0-7 15,-14-7-20-15,-6-1-63 0,-5-9-202 0,2-6-18 16</inkml:trace>
          <inkml:trace contextRef="#ctx0" brushRef="#br0" timeOffset="25117.92">3912 5160 600 0,'0'0'-5'0,"0"0"-1"0,0 0-3 16,0 0-6-16,0 0-13 0,0 0-73 15,0 0-151-15</inkml:trace>
        </inkml:traceGroup>
        <inkml:traceGroup>
          <inkml:annotationXML>
            <emma:emma xmlns:emma="http://www.w3.org/2003/04/emma" version="1.0">
              <emma:interpretation id="{808F09CA-B37C-4852-98FB-943050A2A35D}" emma:medium="tactile" emma:mode="ink">
                <msink:context xmlns:msink="http://schemas.microsoft.com/ink/2010/main" type="inkWord" rotatedBoundingBox="12223,11485 12300,11487 12294,11777 12218,11776"/>
              </emma:interpretation>
              <emma:one-of disjunction-type="recognition" id="oneOf9">
                <emma:interpretation id="interp17" emma:lang="" emma:confidence="0">
                  <emma:literal>'</emma:literal>
                </emma:interpretation>
                <emma:interpretation id="interp18" emma:lang="" emma:confidence="0">
                  <emma:literal>,</emma:literal>
                </emma:interpretation>
                <emma:interpretation id="interp19" emma:lang="" emma:confidence="0">
                  <emma:literal>l</emma:literal>
                </emma:interpretation>
                <emma:interpretation id="interp20" emma:lang="" emma:confidence="0">
                  <emma:literal>|</emma:literal>
                </emma:interpretation>
                <emma:interpretation id="interp21" emma:lang="" emma:confidence="0">
                  <emma:literal>\</emma:literal>
                </emma:interpretation>
              </emma:one-of>
            </emma:emma>
          </inkml:annotationXML>
          <inkml:trace contextRef="#ctx0" brushRef="#br0" timeOffset="28949.93">8047 6023 635 0,'0'0'-2'0,"0"0"1"15,0 0 1-15,0 0-4 0,-9 116-1 16,-1-76-5-16,-7 4-17 0,-4 0-80 15,-4 1-159-15</inkml:trace>
        </inkml:traceGroup>
        <inkml:traceGroup>
          <inkml:annotationXML>
            <emma:emma xmlns:emma="http://www.w3.org/2003/04/emma" version="1.0">
              <emma:interpretation id="{20687517-A9B1-4BC2-8CA5-336E23E03390}" emma:medium="tactile" emma:mode="ink">
                <msink:context xmlns:msink="http://schemas.microsoft.com/ink/2010/main" type="inkWord" rotatedBoundingBox="13062,10678 13739,10690 13726,11460 13049,11448"/>
              </emma:interpretation>
              <emma:one-of disjunction-type="recognition" id="oneOf10">
                <emma:interpretation id="interp22" emma:lang="" emma:confidence="0">
                  <emma:literal>1</emma:literal>
                </emma:interpretation>
                <emma:interpretation id="interp23" emma:lang="" emma:confidence="0">
                  <emma:literal>I</emma:literal>
                </emma:interpretation>
                <emma:interpretation id="interp24" emma:lang="" emma:confidence="0">
                  <emma:literal>2</emma:literal>
                </emma:interpretation>
                <emma:interpretation id="interp25" emma:lang="" emma:confidence="0">
                  <emma:literal>0</emma:literal>
                </emma:interpretation>
                <emma:interpretation id="interp26" emma:lang="" emma:confidence="0">
                  <emma:literal>A</emma:literal>
                </emma:interpretation>
              </emma:one-of>
            </emma:emma>
          </inkml:annotationXML>
          <inkml:trace contextRef="#ctx0" brushRef="#br0" timeOffset="29809.28">8822 5632 453 0,'0'0'62'0,"0"0"-8"16,0 0-17-16,0 0-8 0,0 0-3 16,0 0-2-16,0 0-3 0,0 0-1 15,0 0-2-15,-20 25 1 0,20-22 1 0,0-1-1 16,0-2-3-16,0 2-6 0,0-2-4 15,3-2-3-15,3-16-2 0,5-10 0 16,1-11-1-16,1-4 1 0,0-4-2 16,4 1 2-16,-3 2-1 0,5 5 0 15,-2 3 1-15,0 4-1 0,-7 11 1 0,0 0-1 16,-3 8 0-16,-5 7 1 16,2 0-1-16,-4 6 1 0,0-2-2 15,0 2 1-15,3-3-1 0,-2 3 0 16,6 0 1-16,5 5 0 0,4 14 1 0,-1 8 0 15,3 11 0-15,-4 4 0 0,2 5 3 16,-6 2-2-16,4-2 2 0,-1 3-1 16,-3-4-2-16,-2-3-1 0,1-6 1 15,0-4-1-15,-5-8 1 0,4-3 0 16,-3-7-1-16,-4-2-1 0,3 2 0 0,-1-10-1 16,-1 1-4-16,1 1-4 15,-2 1-12-15,2-1-31 0,-2 2-59 16,-1-9-192-16,0 0-16 0</inkml:trace>
          <inkml:trace contextRef="#ctx0" brushRef="#br0" timeOffset="29993.35">8908 5986 705 0,'0'0'46'0,"0"0"0"0,0 0-16 15,0 0-11-15,141 2-10 0,-84-12-3 16,1 3-7-16,3-1-1 0,-4 2-11 16,0 3-30-16,-7-1-109 0,-4 4-168 15,-7-6-10-15</inkml:trace>
        </inkml:traceGroup>
      </inkml:traceGroup>
    </inkml:traceGroup>
    <inkml:traceGroup>
      <inkml:annotationXML>
        <emma:emma xmlns:emma="http://www.w3.org/2003/04/emma" version="1.0">
          <emma:interpretation id="{ED34F196-BA47-49C7-9E1E-61C84688929C}" emma:medium="tactile" emma:mode="ink">
            <msink:context xmlns:msink="http://schemas.microsoft.com/ink/2010/main" type="paragraph" rotatedBoundingBox="1449,12265 13648,12784 13585,14275 1386,13756" alignmentLevel="1"/>
          </emma:interpretation>
        </emma:emma>
      </inkml:annotationXML>
      <inkml:traceGroup>
        <inkml:annotationXML>
          <emma:emma xmlns:emma="http://www.w3.org/2003/04/emma" version="1.0">
            <emma:interpretation id="{3A2FBD96-49DC-4DDE-8D82-B3EC5FEF7181}" emma:medium="tactile" emma:mode="ink">
              <msink:context xmlns:msink="http://schemas.microsoft.com/ink/2010/main" type="line" rotatedBoundingBox="1449,12265 13648,12784 13585,14275 1386,13756"/>
            </emma:interpretation>
          </emma:emma>
        </inkml:annotationXML>
        <inkml:traceGroup>
          <inkml:annotationXML>
            <emma:emma xmlns:emma="http://www.w3.org/2003/04/emma" version="1.0">
              <emma:interpretation id="{499643B9-F89D-4314-87CE-40AA399C0746}" emma:medium="tactile" emma:mode="ink">
                <msink:context xmlns:msink="http://schemas.microsoft.com/ink/2010/main" type="inkWord" rotatedBoundingBox="1856,12331 7747,12581 7685,14024 1794,13773"/>
              </emma:interpretation>
              <emma:one-of disjunction-type="recognition" id="oneOf11">
                <emma:interpretation id="interp27" emma:lang="" emma:confidence="1">
                  <emma:literal/>
                </emma:interpretation>
              </emma:one-of>
            </emma:emma>
          </inkml:annotationXML>
          <inkml:trace contextRef="#ctx0" brushRef="#br0" timeOffset="33548.8">-2420 7410 384 0,'0'0'75'15,"0"0"-25"-15,0 0-23 0,0 0-13 0,0 0-1 16,0 0 5-16,0 0 2 0,0 0 1 16,0 0-2-16,0 0-2 15,44-20-2-15,-17 9-2 0,1-1-2 16,3-1-3-16,5-1 0 0,-5-2-3 0,5 2-2 15,0-1 0-15,1-2 0 0,-3 1 0 16,-1-1-2-16,-1-2 2 0,-2 0-1 16,-7-2 0-16,3 0 0 0,-8 0 0 15,-4-4 0-15,-5-2 0 0,-5-1-1 16,-4-3 0-16,0 1-1 0,0 0 1 0,-5 3-1 16,-3 8-3-16,0 3 3 0,2 5-4 15,2 5 5-15,-6-1-2 16,-3 7 0-16,-8 3 3 0,-7 14-2 15,7 10 3-15,1 11-3 0,-2 8 0 0,9 7-1 16,-1 10 2-16,6 3 2 0,3 6 0 16,1 4 4-16,3-2-5 0,-2-3 2 15,3-6 1-15,0-9 3 0,0-7-1 16,0-17 2-16,0-6-3 0,3-11-2 16,-2-8 1-16,6 3 0 0,-1-7 2 0,7-3 1 15,10 0-1-15,4-21-3 0,9-9-1 16,4-9-3-16,-5-6 2 0,3 0-1 15,-4 4 1-15,-5 5-1 0,-8 9 1 16,-2 8-2-16,-11 10 1 0,-3 5 0 16,-5 4-1-16,8 0 2 0,6 3-3 15,5 9 0-15,7 9-1 0,-5 2 0 16,-2 2-2-16,0 2 0 0,2-2-2 16,-2 2-6-16,2-5-14 0,-7-6-18 15,-1-7-27-15,2-2-65 0,-1-7-155 0</inkml:trace>
          <inkml:trace contextRef="#ctx0" brushRef="#br0" timeOffset="33951.04">-855 7427 413 0,'0'0'63'16,"0"0"-6"-16,0 0-20 0,0 0-18 16,0 0-9-16,0 0 1 0,-111-69-4 15,88 69 0-15,-4 13 2 0,0 11-1 16,1 4 2-16,4 9 5 0,4 0-4 0,1 3 0 16,5-1-2-16,1-1-3 0,6-8 1 15,1-2-1-15,4-10 0 16,0-1 0-16,0 2-1 0,0-9 1 15,4 3 2-15,-1-9 4 0,7 0-1 0,7-4 2 16,2-1-3-16,13-12-4 0,-1-4-1 16,0-2-2-16,1 2 0 0,-2 2-2 15,-7 6 1-15,-4 0-2 0,-2 4 1 16,-3 5-2-16,12 0 0 0,-3 0 1 16,0 11-2-16,-1 5 2 0,-3 0-2 0,-3-4-2 15,-6 2-3-15,0-3-7 0,1 2-12 16,-1 6-30-16,0-6-58 0,-1-1-118 15,-5-6-61-15</inkml:trace>
          <inkml:trace contextRef="#ctx0" brushRef="#br0" timeOffset="34280.69">-451 7438 546 0,'0'0'51'0,"0"0"-9"0,122 36-9 16,-85-8-17-16,-3 4-7 16,-2 5-5-16,-8 4-2 0,-2 4-2 15,-10-1 0-15,-7 0 3 0,-5-2-4 16,0-4 6-16,-9-13-5 0,1-4 0 0,2-11 1 15,1-5 3-15,3 0 4 0,2-5 2 16,-2 0 0-16,2-3-1 0,0-19-4 16,0-11-6-16,6-11 1 0,8-2-3 15,3 0-1-15,6-2 0 0,3 3-2 16,1 3-3-16,5 4-9 0,4 5-17 0,-1 3-33 16,2 5-103-16,2 2-113 15</inkml:trace>
          <inkml:trace contextRef="#ctx0" brushRef="#br0" timeOffset="34579.88">232 7423 642 0,'0'0'25'16,"0"0"3"-16,0 0-2 0,0 0-9 15,121 15-11-15,-88 18-3 0,-1 5-1 16,-2 4 2-16,-7 5-2 0,-9-3 2 16,-5 2-4-16,-7-4 1 0,-2-2 4 15,-2-4-5-15,-7-9 5 0,3-7-4 16,1-7 1-16,2-6 3 0,1 0 2 16,2-7 1-16,0 0 0 0,0-3-3 15,0-15-6-15,10-14 1 0,9-12-6 0,4 0-3 16,2 0-3-16,3 3-5 0,2 6-11 15,1 5-23-15,-2 8-70 0,5 2-174 16</inkml:trace>
          <inkml:trace contextRef="#ctx0" brushRef="#br0" timeOffset="35200.53">1193 7433 481 0,'0'0'41'0,"0"0"6"0,0 0-3 0,0 0-16 16,0 0-11-16,0 0-1 0,0 0-1 15,0 0-1-15,0 0-4 0,0 0-4 16,-23 3-3-16,23-3-1 0,-4 2 0 16,4-2-2-16,-4 0 0 0,4 0 1 15,0 0 0-15,-2 0 0 0,0 0 0 16,0 0-1-16,-2 0 1 0,-3-4 1 16,1-8 1-16,-3 0 1 0,4 2 3 0,-2-1 2 15,2 3 4-15,4 4 2 0,1 4 2 16,-3-2-3-16,3 2-4 0,0 0-4 15,-2-2-6-15,2 2 2 0,0 0 1 16,0 17 1-16,9 10 2 0,5 7-1 16,4 1-2-16,-4-1 1 0,9-3-3 15,-2-1 0-15,-2-7 0 0,-1-2 0 16,-2-5-2-16,-4-5 2 0,-4-5-1 16,-3-1 0-16,-1-1 0 0,-4-4 0 15,4 0 1-15,5-6-1 0,5-11 1 0,3-6-3 16,-4-6 1-16,-3-3 0 0,-1-1-1 15,5 3 2-15,-5 7 0 0,-1 4 0 16,1 11 2-16,-5 4-1 0,0-1-2 16,1 5 1-16,3 15 0 0,-2 14 0 15,7 16 3-15,-12 4 0 0,-1 7-2 0,-6 4 3 16,-8 5 2-16,-7 3-4 0,-5 1 2 16,-1 0-4-16,-2-6-1 0,-1-2-2 15,-1-8 1-15,-1-4-1 16,5-10-6-16,0-9-13 0,10-9-36 0,4-11-88 15,7-10-173-15,6-19-1 0</inkml:trace>
          <inkml:trace contextRef="#ctx0" brushRef="#br0" timeOffset="35399">2009 8079 790 0,'0'0'0'0,"0"0"4"0,0 0 1 15,0 0-2-15,-36 139-5 0,15-92-8 16,-6 6-14-16,-9 9-56 0,-1-4-215 16,-11-5-21-16</inkml:trace>
          <inkml:trace contextRef="#ctx0" brushRef="#br0" timeOffset="36196.68">3410 7540 486 0,'0'0'70'0,"0"0"-8"0,0 0-23 0,0 0-8 16,0 0-9-16,0 0-8 0,0 0-2 15,0 0-2-15,0 0 0 0,17-10 0 16,-7 47 0-16,0 2 0 0,-1 5 0 16,-5 5-3-16,-1 1 1 0,-3 1-4 15,0 1 1-15,-4-3-4 0,-8-1-2 16,-3-4 2-16,-5-4-2 0,-5-4 1 16,-2-3 0-16,-4-3-1 0,-1-3 1 15,-2-6-2-15,1-2-1 0,7-8-2 16,0-3-9-16,2-8-13 0,1 0-29 0,-3-15-87 15,8-12-159-15</inkml:trace>
        </inkml:traceGroup>
        <inkml:traceGroup>
          <inkml:annotationXML>
            <emma:emma xmlns:emma="http://www.w3.org/2003/04/emma" version="1.0">
              <emma:interpretation id="{1B56BD9F-9ED8-4FEC-B984-61403317CB72}" emma:medium="tactile" emma:mode="ink">
                <msink:context xmlns:msink="http://schemas.microsoft.com/ink/2010/main" type="inkWord" rotatedBoundingBox="1448,12295 11903,12740 11847,14067 1391,13623"/>
              </emma:interpretation>
              <emma:one-of disjunction-type="recognition" id="oneOf12">
                <emma:interpretation id="interp28" emma:lang="" emma:confidence="1">
                  <emma:literal/>
                </emma:interpretation>
              </emma:one-of>
            </emma:emma>
          </inkml:annotationXML>
          <inkml:trace contextRef="#ctx0" brushRef="#br0" timeOffset="36403.95">3376 7142 706 0,'0'0'11'16,"0"0"-2"-16,0 0-7 0,0 0-6 15,0 0-5-15,0 0-1 0,0 0 2 16,0 0 0-16,0 0-14 0,0 0-33 16,7 46-124-16,6-25-105 0</inkml:trace>
          <inkml:trace contextRef="#ctx0" brushRef="#br0" timeOffset="37231.94">4088 7545 302 0,'0'0'64'0,"0"0"-3"15,0 0-16-15,0 0-7 0,-111 87-9 16,92-56-5-16,6 5-5 0,0 0-2 16,8-1 3-16,5 1-4 0,0-3 1 15,5-3-2-15,13-5-4 0,0-6 1 16,4-4-2-16,-1-4 1 0,2-10-3 0,4-1-3 16,0 0 0-16,8-11-2 0,-7-3-2 15,-5-7 0-15,-6-2-5 0,-4-6-3 16,-8-5-10-16,-5-1-2 15,-5-3-5-15,-12 2 4 0,-1 0 5 0,-5 7 7 16,1 4 7-16,8 5 2 0,-3 7 1 16,8 5 1-16,5 5 0 0,0 0 0 15,4 3-2-15,-2-2 1 0,2 2 1 16,0 0 2-16,6 0 1 0,11 8-1 16,9 3-1-16,5-5 0 0,2 1 0 0,3-5 0 15,5-2-2-15,2 0-1 0,2-2-1 16,-2-7-1-16,4-6 2 0,-1-2-1 15,2 0 2-15,-2-10-2 0,4 0 1 16,-3-5-1-16,-4 1 1 0,-4-2-1 16,-6 3 2-16,-6 5 0 0,-10 8 2 0,-8 8 2 15,-3 5 1-15,-6 4-2 16,0 0-1-16,-8 15-2 0,-12 19-1 16,-4 16 4-16,-3 12 0 0,1 8 5 15,0 9-3-15,4 0 2 0,3 1 2 0,9-4-4 16,1-7 4-16,6-8-3 0,3-10-3 15,0-12 1-15,3-12-2 0,7-10 0 16,-3-6 1-16,5-11 1 0,8 0 1 16,3-15-3-16,5-10-1 0,7-11-2 15,-2-6-1-15,5-2 1 0,2-2-4 0,-2-1 3 16,2 10-4-16,-7 4 5 16,-9 12 0-16,-5 7 1 0,-7 8-1 15,-6 4 1-15,7 2-2 0,-3 6 0 16,3 16 5-16,6 7-6 0,-7 5 4 0,1 4-4 15,0 0-1-15,-1-3-1 0,-1-1-4 16,-1-11-7-16,0-2-20 0,6-4-29 16,-6-9-128-16,8 0-118 0</inkml:trace>
          <inkml:trace contextRef="#ctx0" brushRef="#br0" timeOffset="37615.79">5645 7619 552 0,'0'0'45'0,"0"0"-2"15,15 107-5-15,-15-63-12 0,0 7-6 16,0-1-10-16,-2 3-4 0,-5-5-3 16,1-4-2-16,2-12 0 0,0-11-1 15,4-7 1-15,0-6-1 0,0-1 5 16,0 2 3-16,0-9 1 0,4-7 1 16,10-10-4-16,5-10-1 0,7-3-2 15,4-3 2-15,3 3 2 0,7 2 5 0,6 6 4 16,1 6-1-16,-4 3-3 0,-3 10-4 15,-4 3-3-15,-5 9-4 0,-4 10 0 16,-5 11-2-16,1 5-3 0,-10 7-7 16,1 6-25-16,-7 1-120 0,-3-1-164 15,-4-8-23-15</inkml:trace>
          <inkml:trace contextRef="#ctx0" brushRef="#br0" timeOffset="38512.39">-2578 6841 336 0,'0'0'56'0,"0"0"8"0,-103 181-6 16,63-80-19-16,3 13-11 0,1 11-5 16,9 2-6-16,10-2 1 0,17-7-8 15,21-8-7-15,30-13-5 0,29-10-14 16,24-11-76-16,31-12-183 0</inkml:trace>
          <inkml:trace contextRef="#ctx0" brushRef="#br0" timeOffset="39149.57">6507 7478 572 0,'0'0'15'0,"0"0"5"16,159 46 2-16,-102-14 2 0,-3 10-2 15,-5 5-2-15,-7 11 4 0,-8 3-7 16,-11 8-1-16,-10 3-7 0,-13 1-5 16,-5 1-2-16,-16 2-2 0,-11-5 0 15,-5-4-4-15,-6-8-2 0,3-4-7 0,-1-7-17 16,5-8-45-16,5-4-101 16,9-12-120-16</inkml:trace>
          <inkml:trace contextRef="#ctx0" brushRef="#br0" timeOffset="39410.03">7607 8300 585 0,'0'0'6'0,"0"0"0"15,0 0 1-15,0 0 0 0,-37 128-4 16,17-97 0-16,0 0-4 0,-1-3-5 16,-5 2-18-16,2-3-67 0,-2-5-170 0</inkml:trace>
        </inkml:traceGroup>
        <inkml:traceGroup>
          <inkml:annotationXML>
            <emma:emma xmlns:emma="http://www.w3.org/2003/04/emma" version="1.0">
              <emma:interpretation id="{A9D12531-53F2-4F01-A8A6-D7FB5E50E16F}" emma:medium="tactile" emma:mode="ink">
                <msink:context xmlns:msink="http://schemas.microsoft.com/ink/2010/main" type="inkWord" rotatedBoundingBox="12995,12757 13648,12784 13605,13795 12952,13767"/>
              </emma:interpretation>
              <emma:one-of disjunction-type="recognition" id="oneOf13">
                <emma:interpretation id="interp29" emma:lang="" emma:confidence="0">
                  <emma:literal>1</emma:literal>
                </emma:interpretation>
                <emma:interpretation id="interp30" emma:lang="" emma:confidence="0">
                  <emma:literal>A</emma:literal>
                </emma:interpretation>
                <emma:interpretation id="interp31" emma:lang="" emma:confidence="0">
                  <emma:literal>I</emma:literal>
                </emma:interpretation>
                <emma:interpretation id="interp32" emma:lang="" emma:confidence="0">
                  <emma:literal>0</emma:literal>
                </emma:interpretation>
                <emma:interpretation id="interp33" emma:lang="" emma:confidence="0">
                  <emma:literal>+</emma:literal>
                </emma:interpretation>
              </emma:one-of>
            </emma:emma>
          </inkml:annotationXML>
          <inkml:trace contextRef="#ctx0" brushRef="#br0" timeOffset="40223.88">8699 8304 715 0,'0'0'36'0,"0"0"5"16,0 0-7-16,0 0-15 0,0 0-10 0,156-25-5 15,-78 15-4-15,6-1-6 0,2-2-11 16,3 3-54-16,-5-5-235 0,-2 0-32 16</inkml:trace>
          <inkml:trace contextRef="#ctx0" brushRef="#br0" timeOffset="40052.8">8792 7846 443 0,'0'0'58'0,"0"0"-6"0,0 0-13 16,0 0-11-16,0 0-5 0,0 0-5 15,0 0 0-15,0 0-2 16,0 0 2-16,0 0-3 0,-10 4-3 15,10-2-4-15,0-2-2 0,2-10-4 0,6-11 1 16,10-6-7-16,-6-5 4 0,0 0-2 16,1-3 1-16,0-6 1 0,0-1 0 15,1-3 2-15,0-6-2 0,2 3 2 16,-5 3-2-16,2 3 0 0,-1 15 0 16,-7 4 0-16,1 11 0 0,-3 5 1 0,1 1-1 15,-4 6-1-15,0-3 0 0,0 3 0 16,5 0 1-16,0 20 1 0,2 9 0 15,1 11 0-15,-4 6 2 0,3 7 4 16,-3 3 0-16,2 6 1 0,-2 1 3 16,5 0 1-16,-3-1-5 0,1 1 2 0,-3-4-5 15,2-4-4-15,-2-7 0 16,0-3 0-16,1-5 0 0,-1-5-2 16,-3-11-1-16,4-1-4 0,-2-9-7 15,-2-6-26-15,2 1-47 0,-3-9-212 0,0 0-19 16</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1:08.198"/>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1E5167D1-1ADD-4CD9-BA1F-9ECA69F3A9A6}" emma:medium="tactile" emma:mode="ink">
          <msink:context xmlns:msink="http://schemas.microsoft.com/ink/2010/main" type="writingRegion" rotatedBoundingBox="2254,3093 28814,3449 28655,15331 2095,14975"/>
        </emma:interpretation>
      </emma:emma>
    </inkml:annotationXML>
    <inkml:traceGroup>
      <inkml:annotationXML>
        <emma:emma xmlns:emma="http://www.w3.org/2003/04/emma" version="1.0">
          <emma:interpretation id="{95B0D124-D662-4BFE-BF49-B74B7DF55D2B}" emma:medium="tactile" emma:mode="ink">
            <msink:context xmlns:msink="http://schemas.microsoft.com/ink/2010/main" type="paragraph" rotatedBoundingBox="2244,3331 28806,3444 28796,5621 2234,5508" alignmentLevel="1"/>
          </emma:interpretation>
        </emma:emma>
      </inkml:annotationXML>
      <inkml:traceGroup>
        <inkml:annotationXML>
          <emma:emma xmlns:emma="http://www.w3.org/2003/04/emma" version="1.0">
            <emma:interpretation id="{AD485E0C-EC49-4552-B457-F8A86C1BD974}" emma:medium="tactile" emma:mode="ink">
              <msink:context xmlns:msink="http://schemas.microsoft.com/ink/2010/main" type="line" rotatedBoundingBox="2244,3331 28806,3444 28796,5621 2234,5508"/>
            </emma:interpretation>
          </emma:emma>
        </inkml:annotationXML>
        <inkml:traceGroup>
          <inkml:annotationXML>
            <emma:emma xmlns:emma="http://www.w3.org/2003/04/emma" version="1.0">
              <emma:interpretation id="{1FB8CE91-C66D-4FDC-ADA2-1A974D198737}" emma:medium="tactile" emma:mode="ink">
                <msink:context xmlns:msink="http://schemas.microsoft.com/ink/2010/main" type="inkWord" rotatedBoundingBox="2242,3812 6225,3829 6221,4683 2238,4666"/>
              </emma:interpretation>
              <emma:one-of disjunction-type="recognition" id="oneOf0">
                <emma:interpretation id="interp0" emma:lang="" emma:confidence="1">
                  <emma:literal/>
                </emma:interpretation>
              </emma:one-of>
            </emma:emma>
          </inkml:annotationXML>
          <inkml:trace contextRef="#ctx0" brushRef="#br0">1563 448 392 0,'0'0'73'0,"0"0"-14"16,0 0-19-16,0 0-10 0,0 0-7 16,0 0-1-16,0 0-1 0,0 0-1 15,0 0-1-15,0 0 1 0,-11 44-1 16,23-44-1-16,16 0-4 0,-1-4-4 16,11-10-1-16,-5-3-4 0,3 0 0 0,0-4-1 15,0-2-1-15,0-2 0 0,-5-5-1 16,-4-1-1-16,-5 0 1 15,-9 9 0-15,-8 10-1 0,0-3-1 0,-5 9-2 16,0-5-3-16,-9 1 1 0,-8 7 1 16,-12 3 3-16,-5 10 1 0,-8 14 0 15,2 7 1-15,9 10 1 0,-1 5 3 16,14 2-1-16,1 3 4 0,11-3-4 16,6-2 0-16,1-6-2 0,16-5-2 15,11-7 0-15,9-7 2 0,10-8-4 0,9-11 0 16,5-2-4-16,4-6-16 0,2-19-26 15,3-5-62-15,-3-8-189 0,5 0-21 16</inkml:trace>
          <inkml:trace contextRef="#ctx0" brushRef="#br0" timeOffset="448.93">2777 299 498 0,'0'0'54'0,"0"0"-11"16,0 0-15-16,-108-23-12 0,75 23-10 15,-1 0-4-15,-3 9 0 0,1 7 0 16,-4 7 3-16,4 5 5 0,5 8 0 0,3 2 3 16,7 1 0-16,2 1 0 15,14-2-2-15,2-4 0 0,3-5-2 16,4-4 1-16,10-6-1 0,6-4 0 15,3-9 1-15,5-6 2 0,3 0-3 0,2-14-3 16,3-10-2-16,2-9-3 0,0-9 0 16,0-7-2-16,-1-8 1 0,-5-3-2 15,-1-9-10-15,-3-7-14 0,-3-5-5 16,-6 2 5-16,2 3 6 0,-5 12 19 16,0 11 8-16,-10 19 5 0,-2 15 3 0,0 13 0 15,-4 6-2-15,0 0-4 16,-4 13-2-16,-5 13 2 0,-1 17 1 15,3 7 1-15,1 9 3 0,6 2-5 16,0-2 2-16,0-2-4 0,13 1-2 0,2-7-1 16,3-5-1-16,4-4-1 0,3-6-2 15,3-7 0-15,0-6-2 0,2-8-1 16,2-6-4-16,-1-8-17 0,1-1-45 16,1-10-110-16,-3-13-141 0</inkml:trace>
          <inkml:trace contextRef="#ctx0" brushRef="#br0" timeOffset="952.08">3378 245 627 0,'0'0'47'16,"0"0"-15"-16,0 0-15 0,0 0-6 15,0 0 0-15,0 0 3 0,0 0 2 0,-18 107 1 16,18-70-3-16,0-3-4 0,3 0-1 16,7-3-4-16,0-3 0 0,3-3 0 15,-1-8-2-15,-1-4-1 0,1-7 0 16,-2-4 0-16,7-2 1 0,-3-8 0 16,12-12 0-16,-6-11-3 0,1-5 0 15,1-4-2-15,-4-2 2 0,4 9-1 16,-12 8 4-16,7 5-3 0,-8 12 1 15,-8 4 0-15,3-1-1 0,-4 5 1 16,5 0-2-16,3 5 2 0,1 10 1 0,5 8 0 16,-1 2 1-16,1 2-2 0,1 2-1 15,2 1 0-15,9-5-1 0,-2 1-1 16,3-5 0-16,-1-7-3 0,5-6-15 16,5-1-37-16,1-7-115 0,2-2-150 15</inkml:trace>
          <inkml:trace contextRef="#ctx0" brushRef="#br0" timeOffset="-731.19">142 207 387 0,'0'0'76'0,"0"0"-9"0,0 0-14 15,0 0-12-15,0 0-5 0,0 0-6 16,0 0-5-16,0 0-4 0,0 0-2 16,-86-24-2-16,82 20 0 0,0 2-3 15,-2-3-3-15,1 2 0 0,1-1-4 16,0 1 0-16,4 3 0 0,-4-1-1 16,-1-4-2-16,4 1 1 0,-3-1-1 15,-1 2 1-15,5 3-1 0,-3-3 0 16,3 3-2-16,0-2 1 0,-1 2 0 0,1-2-1 15,-3-1 1-15,3 2-1 0,-1-1-1 16,1 0 1-16,0 0 0 0,0 0-1 16,0 0 1-16,0-4-1 15,0-3 0-15,0 2 0 0,5-2-4 0,0 4 4 16,3-4-1-16,1 1 1 0,-1 1-1 16,3 2 0-16,-3-2-4 0,6 1 4 15,-1 1 0-15,2 2 0 0,0-2 0 16,0 2 0-16,3-2 1 0,1 3-1 15,1 0 0-15,-1 0 0 0,-5 2 0 0,7 0 1 16,-2 0-1-16,4 0 0 0,-9 0 0 16,8 0-1-16,-1 6 2 0,-2 0-2 15,4 4 5-15,-1 1-5 0,0 1 5 16,-1 0-3-16,-2-2-1 0,-2-2 0 16,-1 0-1-16,1 5 0 0,0-2 1 0,2 5 0 15,-1-1 0-15,0 1-1 0,-6-2 0 16,1 0 0-16,-1 2 0 15,-1 2 0-15,-1 5 1 0,-1-6 0 16,-1 2 0-16,-3 0 0 0,-1-7-1 0,0 12 1 16,-2-10-1-16,-2 5 2 0,0 9-1 15,0-11 0-15,0 9 0 0,-2 0 0 16,-1-9 0-16,-2 5-1 0,0-6 1 16,1-4 0-16,-4 3 0 0,8-9 1 15,-5 0 0-15,4-1-1 0,-3-1 1 0,-1 0 0 16,2 2 1-16,3-6 0 0,0 0-1 15,0 0 0-15,0 0 0 16,-1 2-1-16,-2-2 1 0,-7 0-1 16,4 0 1-16,-2 0 0 0,-5 0-1 0,4 0 0 15,5 0 0-15,-6-6 1 0,6 2 0 16,-5-11-1-16,-1-6 1 0,2-6-1 16,-1-9 0-16,5-4-1 0,4-2 1 15,0-4-1-15,4-4 1 0,10-1-1 16,5 5 1-16,7 2-2 0,5 6-2 0,9 4 4 15,6 6-2-15,8 3 4 0,8 9 0 16,1 3 0-16,-4 7 0 0,-1 6-1 16,-5 0 0-16,-9 15-2 0,-6 5 5 15,-8 8-5-15,-7 2 3 0,-10 3-2 16,-9 1-2-16,-4-3 1 0,-9 1 0 0,-12-3 0 16,-6-1-1-16,1-7 2 15,-3-4 0-15,8-7-1 0,-6-6 2 16,1-4-1-16,1-4-1 0,-5-12-2 15,12 5-5-15,8-9-5 0,5 2-11 0,5-2-23 16,9-4-67-16,14 3-196 0,4 1-21 16</inkml:trace>
        </inkml:traceGroup>
        <inkml:traceGroup>
          <inkml:annotationXML>
            <emma:emma xmlns:emma="http://www.w3.org/2003/04/emma" version="1.0">
              <emma:interpretation id="{8DCB7B40-17EB-4192-963C-2F484180354E}" emma:medium="tactile" emma:mode="ink">
                <msink:context xmlns:msink="http://schemas.microsoft.com/ink/2010/main" type="inkWord" rotatedBoundingBox="6601,4110 8043,4116 8040,4656 6598,4649"/>
              </emma:interpretation>
              <emma:one-of disjunction-type="recognition" id="oneOf1">
                <emma:interpretation id="interp1" emma:lang="" emma:confidence="1">
                  <emma:literal/>
                </emma:interpretation>
              </emma:one-of>
            </emma:emma>
          </inkml:annotationXML>
          <inkml:trace contextRef="#ctx0" brushRef="#br0" timeOffset="1636.21">4445 259 457 0,'0'0'62'0,"0"0"-19"0,0 0-22 15,0 0-12-15,0 0 0 0,0 0 1 16,0 0 6-16,0 0 1 0,0 0-1 16,0 0-4-16,-3 48-5 0,25-56-3 0,1-6-2 15,-6-6 0-15,-7 6-1 0,-3 4 0 16,-3 5 0-16,-4 5-1 15,0-8-1-15,0 1 1 0,0-1 1 16,0 2 3-16,-4 6 0 0,-9 0 0 0,-5 0 4 16,-4 9-1-16,4 7 3 0,6-1 2 15,2-1 1-15,4-1-1 0,3-8-1 16,2 5-5-16,1-10 0 0,0 0-1 16,0 0-1-16,0 0 2 0,0 1-1 15,0 2 0-15,0-3-2 0,10 0-1 0,7-8-1 16,2-9-3-16,-2-6 1 0,-3-1-1 15,-4-3-3-15,-1 5 2 0,-5 11-3 16,-4-4 0-16,0 6-1 0,0 1 1 16,-1 0 2-16,-15 8 4 0,-3 0 2 15,-8 10 4-15,4 15 4 0,0 9 1 16,5 6 7-16,2 6-1 0,6 1 2 16,6 1-1-16,4-2-4 0,8-2-6 15,11-2 0-15,8-4-5 0,8-7-1 16,6-5-1-16,9-9-3 0,7-9-1 0,2-8-8 15,3 0-17-15,-4-11-26 0,-3-10-51 16,-2-2-143-16,-12-6-72 0</inkml:trace>
          <inkml:trace contextRef="#ctx0" brushRef="#br0" timeOffset="2176.24">5172 427 419 0,'0'0'71'0,"0"0"-9"0,0 0-22 0,0 0-8 16,0 0-1-16,0 0-1 0,0 0-1 15,0 0-4-15,0 0-3 0,65 36-2 16,-35-36-5-16,-2-8-5 0,4-5-4 16,2-3-3-16,2-4-2 0,0-1 0 15,-1-4 0-15,-6 2-2 0,-3-4 1 16,-8 2-3-16,-9 4-6 0,-9-2-4 16,-4 2-5-16,-13 4 3 0,-11 0 3 15,-3 10 8-15,-2 7 5 0,-3 9 3 16,2 12 7-16,2 8 2 0,8 7 7 15,3 7 6-15,6 4 0 0,7 2 1 0,8-1-3 16,1-2-7-16,16-3-5 0,13-6-4 16,8-5-7-16,14-7 0 0,9-11-4 15,14-7-11-15,7-7-65 0,7-12-242 16,1-18-34-16</inkml:trace>
        </inkml:traceGroup>
        <inkml:traceGroup>
          <inkml:annotationXML>
            <emma:emma xmlns:emma="http://www.w3.org/2003/04/emma" version="1.0">
              <emma:interpretation id="{7C4D451E-249C-429A-ABD0-31FEC87D6614}" emma:medium="tactile" emma:mode="ink">
                <msink:context xmlns:msink="http://schemas.microsoft.com/ink/2010/main" type="inkWord" rotatedBoundingBox="8772,3571 9708,3575 9701,5317 8765,5313"/>
              </emma:interpretation>
              <emma:one-of disjunction-type="recognition" id="oneOf2">
                <emma:interpretation id="interp2" emma:lang="" emma:confidence="1">
                  <emma:literal/>
                </emma:interpretation>
              </emma:one-of>
            </emma:emma>
          </inkml:annotationXML>
          <inkml:trace contextRef="#ctx0" brushRef="#br0" timeOffset="2913.05">7073-416 414 0,'0'0'77'0,"0"0"-7"16,0 0-16-16,0 0-17 0,0 0-11 16,0 0-9-16,0 0-8 0,0 0 5 0,-99 108 4 15,30-7 6-15,-8 16 8 0,-6 18-3 16,6 10-2-16,14 6-6 0,14-4-5 15,22-6 0-15,27-13-1 16,21-12-4-16,42-18-4 0,29-11-5 0,31-13-4 16,19-9-8-16,18-10-39 0,7-12-172 15,-2-11-120-15</inkml:trace>
        </inkml:traceGroup>
        <inkml:traceGroup>
          <inkml:annotationXML>
            <emma:emma xmlns:emma="http://www.w3.org/2003/04/emma" version="1.0">
              <emma:interpretation id="{CAB4B60A-C1D9-410E-9485-88132C25C66F}" emma:medium="tactile" emma:mode="ink">
                <msink:context xmlns:msink="http://schemas.microsoft.com/ink/2010/main" type="inkWord" rotatedBoundingBox="10274,3932 12813,3943 12808,5013 10269,5003"/>
              </emma:interpretation>
              <emma:one-of disjunction-type="recognition" id="oneOf3">
                <emma:interpretation id="interp3" emma:lang="" emma:confidence="1">
                  <emma:literal/>
                </emma:interpretation>
              </emma:one-of>
            </emma:emma>
          </inkml:annotationXML>
          <inkml:trace contextRef="#ctx0" brushRef="#br0" timeOffset="10439.98">9023 421 379 0,'0'0'83'0,"0"0"-17"0,0 0-15 0,0 0-12 15,0 0-5-15,0 0-2 0,0 0-2 16,0 0-3-16,0 0-2 0,56 0-2 16,-40 0-5-16,-2 0-6 0,-1-4-3 15,3-7-4-15,0-2-2 0,-2 3-2 16,0-2 0-16,-1-3 1 0,-4 4 0 0,3-6 0 15,-6 6 0-15,-2 0-1 0,5-2-1 16,-7 6 2-16,0 3 1 0,-2-4-1 16,0 2 0-16,0-7 0 0,-2-1-2 15,-9 7 0-15,6-3 0 0,-8 6 0 16,0-1 0-16,-6 5 0 0,-8 0 0 0,-4 17 0 16,-9 6 1-16,1 11 2 15,3 4 0-15,3 4 1 0,6 3 2 16,6 2 0-16,3-3 1 0,11 1 0 15,3-6 0-15,4-5-2 0,0-3 0 0,10-7 0 16,0-7 0-16,6-5-1 0,-6-6 1 16,4-6-2-16,8 0 0 0,1-6-1 15,7-15 1-15,-3-8-1 0,1-8-2 16,0 0 1-16,-3-1-2 0,-2 5 2 16,-8 9-1-16,-4 12 1 0,-7 8-1 0,-4 4 0 15,0-3-1-15,0 3 1 0,2 0 0 16,2 0 1-16,9 5 0 0,-3 9-1 15,7 7 0-15,-3 3 0 16,-1-2 0-16,9 4-1 0,-4-3 1 0,1-2-2 16,-5-5 0-16,2-3-3 0,-6-3-6 15,-4-7-4-15,1 1-7 0,-3-1-12 16,2-2-14-16,1 2-33 0,3-3-101 16,-4-7-127-16</inkml:trace>
          <inkml:trace contextRef="#ctx0" brushRef="#br0" timeOffset="11000.12">9786-50 678 0,'0'0'33'15,"0"0"-5"-15,0 0-12 0,0 0-14 0,0 0-6 16,0 0-2-16,0 0-5 0,0 0-10 15,0 0-37-15,0 0-82 16,1 13-149-16</inkml:trace>
          <inkml:trace contextRef="#ctx0" brushRef="#br0" timeOffset="10864.97">9787 312 642 0,'0'0'54'0,"0"0"-10"16,0 0-16-16,0 0-7 0,0 0-3 15,0 0 0-15,0 0-7 0,0 0-3 16,41 139-4-16,-36-102-1 0,4 1-3 16,-1-2 0-16,1-5 0 0,-3-8-2 0,1 1-2 15,-3-10-5-15,-2-7-18 0,0 1-23 16,-2-8-35-16,0 0-91 0,0 0-122 15</inkml:trace>
          <inkml:trace contextRef="#ctx0" brushRef="#br0" timeOffset="11392.84">10258 317 655 0,'0'0'33'0,"0"0"-4"0,0 0-10 16,122 71-8-16,-96-40-5 0,-8 5-3 16,-5 1 0-16,-7 4-3 0,-6-6 1 15,0-1 0-15,-10-5 0 0,-3-3 1 16,0-9 0-16,5-7 5 0,6-6 6 16,2-4 4-16,-4 0 1 0,0-19-5 0,-1-13-6 15,5-12-4-15,0-4-2 0,15 0-1 16,2-1 3-16,6 5-5 15,0 9 1-15,2 3-3 0,-2 7-10 16,4 6-26-16,-9 5-87 0,-6 11-183 0,-6 1-17 16</inkml:trace>
          <inkml:trace contextRef="#ctx0" brushRef="#br0" timeOffset="9676.71">8136 362 346 0,'0'0'76'15,"0"0"-14"-15,0 0-14 0,0 0-8 16,0 0-8-16,0 0-3 0,40-111-2 16,-13 94-1-16,8 3 1 0,2 3 0 15,7 2 0-15,2 8-2 0,-2 1-9 16,1 0-5-16,-5 11-7 0,-9 7-2 16,-6 2 0-16,-10 8-1 0,-9 2 0 15,-6 1-1-15,-13 3 0 0,-15 1-1 16,-13 3 2-16,-7-4-1 0,-7 0 0 0,1-5-1 15,-3-8 1-15,8-6 1 0,-1-7 0 16,13-8 1-16,1 0 0 0,6-10-2 16,9-10-5-16,9 6-3 0,5-7-11 15,7 0-12-15,4 0-23 0,11-5-78 16,9 10-166-16</inkml:trace>
          <inkml:trace contextRef="#ctx0" brushRef="#br0" timeOffset="9256.81">8172 316 211 0,'0'0'73'0,"0"0"-11"0,0 0-5 15,0 0-3-15,0 0-6 0,0 0-2 16,0 0-5-16,0 0-6 16,4-107-4-16,-4 101-3 0,0 6-3 0,0-3-2 15,0 3-3-15,0-1-1 0,0-2-5 16,0 1 0-16,0 0-3 0,0 0-1 16,0 0-2-16,0 0-3 0,0 2-1 15,0-3-1-15,0 3-1 0,0 0 0 16,0 0 2-16,0 3 1 0,0 14 0 0,0 12 2 15,0 8 1-15,6 4 2 0,1 5 0 16,2 4-2-16,-4 3 0 0,0 4-2 16,-1-1 1-16,-4 1-2 0,0-2 2 15,4-3-3-15,-4-3-1 0,0-5-1 16,2-6-1-16,-2-3 4 0,0-10-4 0,0-1 2 16,2-8-3-16,-2-7 0 0,0 5-1 15,0-5-1-15,0-3 0 16,2 3-2-16,-2-9-3 0,0 0-6 15,0 0-9-15,0 0-26 0,0 0-40 0,-10-18-129 16,-3-11-113-16</inkml:trace>
        </inkml:traceGroup>
        <inkml:traceGroup>
          <inkml:annotationXML>
            <emma:emma xmlns:emma="http://www.w3.org/2003/04/emma" version="1.0">
              <emma:interpretation id="{9BD1017E-AAC2-4195-9710-C2BF7BCEBB2D}" emma:medium="tactile" emma:mode="ink">
                <msink:context xmlns:msink="http://schemas.microsoft.com/ink/2010/main" type="inkWord" rotatedBoundingBox="13663,3855 14645,3859 14638,5561 13655,5557"/>
              </emma:interpretation>
              <emma:one-of disjunction-type="recognition" id="oneOf4">
                <emma:interpretation id="interp4" emma:lang="" emma:confidence="1">
                  <emma:literal/>
                </emma:interpretation>
              </emma:one-of>
            </emma:emma>
          </inkml:annotationXML>
          <inkml:trace contextRef="#ctx0" brushRef="#br0" timeOffset="12428.33">11422 373 490 0,'0'0'61'0,"0"0"-21"15,0 0-15-15,0 0-5 0,0 0-1 16,0 0 3-16,0 0 1 0,57-112 3 16,-28 102-1-16,5 0 1 0,6 5-2 0,4 3-5 15,6 2-2-15,1 0-3 0,-1 4-2 16,-3 6-5-16,-10 1-3 15,-11-2-1-15,-10 2-2 0,-5-1 1 16,-11 4-1-16,-4 10 0 0,-22-1-1 0,-7 6 0 16,-7-2-1-16,1-3-3 0,-1-2-3 15,7-9-19-15,8-4-41 0,2-9-215 16,8-2-52-16</inkml:trace>
          <inkml:trace contextRef="#ctx0" brushRef="#br0" timeOffset="11949.42">11489-134 558 0,'0'0'73'0,"0"0"-10"0,0 0-12 15,0 0-16-15,0 0-14 0,0 0-7 16,0 0-7-16,0 0-3 0,0 0 1 16,0 0 1-16,-14 15 0 0,15 26 3 0,11 15 5 15,-2 6-4-15,4 4 5 0,-3 5-7 16,1 3-3-16,-4 2 1 0,1 1-2 15,0-3-1-15,-5-1-1 16,0-8 0-16,-2-3-3 0,0-10 2 0,0-5-2 16,-2-18 0-16,3-10 0 0,-3-11 0 15,0-8-2-15,0 0-2 0,0 0-4 16,0 2-9-16,0 0-26 0,0-2-52 16,0 0-205-16,0-6-36 0</inkml:trace>
          <inkml:trace contextRef="#ctx0" brushRef="#br0" timeOffset="13233.25">12342 1026 717 0,'0'0'47'0,"0"0"-5"16,0 0-13-16,0 0-11 0,0 0-4 15,0 0-3-15,0 0-3 0,0 0-3 16,0 0 0-16,44 32-1 0,-34-7 1 0,-5 4-3 16,-5 8-1-16,-10 2-2 15,-20 8-1-15,-12 7-3 0,-15 13-11 16,-12 5-45-16,-8 1-220 0,-8-4-61 15</inkml:trace>
        </inkml:traceGroup>
        <inkml:traceGroup>
          <inkml:annotationXML>
            <emma:emma xmlns:emma="http://www.w3.org/2003/04/emma" version="1.0">
              <emma:interpretation id="{13A636AD-64CF-4033-95E2-DE421A938705}" emma:medium="tactile" emma:mode="ink">
                <msink:context xmlns:msink="http://schemas.microsoft.com/ink/2010/main" type="inkWord" rotatedBoundingBox="15954,4223 16428,4225 16425,4781 15951,4779"/>
              </emma:interpretation>
              <emma:one-of disjunction-type="recognition" id="oneOf5">
                <emma:interpretation id="interp5" emma:lang="" emma:confidence="1">
                  <emma:literal/>
                </emma:interpretation>
              </emma:one-of>
            </emma:emma>
          </inkml:annotationXML>
          <inkml:trace contextRef="#ctx0" brushRef="#br0" timeOffset="37788.08">13932 251 198 0,'0'0'63'16,"0"0"-1"-16,0 0-2 0,0 0-3 15,0 0-4-15,0 0-5 0,0 0-7 16,0 0-5-16,0 0-3 0,0-6 0 15,0 6-4-15,0-4-5 0,0 4-2 0,0 0-5 16,0 0-1-16,0 0-7 0,0 0-2 16,0 0-4-16,0 0-2 0,0 0-1 15,0-3 0-15,0 3 0 0,0 0-1 16,0 0 2-16,0 0-1 0,0 0 1 16,0-2 1-16,0 2-2 0,0 0 1 0,0 0 1 15,0-2-2-15,0 2 0 0,0 0 0 16,0 0-2-16,0 0 1 15,-2 0-1-15,1 0 0 0,-6 0 3 16,-6 7 0-16,-1 7 1 0,-3 5 0 0,2-4-1 16,7 2-1-16,-1 0 0 0,3-5 0 15,-1-2 0-15,6-3 0 0,1-7-1 16,-2 0 1-16,2 6 0 0,0 0 1 16,0 3 2-16,0-3 1 0,2-6 1 15,12-4-1-15,3-11-2 0,10-6-1 0,-5-2 0 16,-4 0 1-16,-5 4-1 0,-4 9 2 15,-5 5 0-15,-4 5 1 0,0-2 0 16,0 2-1-16,0 0-2 16,0-2-1-16,0 2-1 0,0 0-1 0,-11 4 1 15,1 5 0-15,-5 8 0 0,8-5 1 16,3 1-1-16,3 1 1 0,-2-7 0 16,3 1 1-16,0-8-1 0,-2 0 1 15,2 0 0-15,0 2 2 0,0 1-1 16,0-2 2-16,0-1 1 0,0 0 0 0,0 0-1 15,6-10-2-15,3-9 0 0,3-7 1 16,-6 10-1-16,1 3 2 0,-5 9-1 16,-2 4 0-16,0-2 1 0,0 2-2 15,0-2-1-15,0-3-1 0,-13 5-2 16,-7 0 1-16,-12 7 0 0,-2 16 1 0,1 5 0 16,2 7 2-16,5 3-2 0,3 6 0 15,13 1 2-15,1 0-3 16,9 0 4-16,2-1-1 0,15-5 1 15,10-1 0-15,9-6-1 0,5-7-3 0,8-1 2 16,0-10-2-16,-1-3-3 0,-2-7-5 16,-6-2-18-16,0-2-49 0,0 0-156 15,-2-14-104-15</inkml:trace>
        </inkml:traceGroup>
        <inkml:traceGroup>
          <inkml:annotationXML>
            <emma:emma xmlns:emma="http://www.w3.org/2003/04/emma" version="1.0">
              <emma:interpretation id="{ED0488F0-D064-432A-AABA-AD6885B0B3D1}" emma:medium="tactile" emma:mode="ink">
                <msink:context xmlns:msink="http://schemas.microsoft.com/ink/2010/main" type="inkWord" rotatedBoundingBox="16876,3954 19788,3967 19785,4790 16873,4778"/>
              </emma:interpretation>
              <emma:one-of disjunction-type="recognition" id="oneOf6">
                <emma:interpretation id="interp6" emma:lang="" emma:confidence="1">
                  <emma:literal/>
                </emma:interpretation>
              </emma:one-of>
            </emma:emma>
          </inkml:annotationXML>
          <inkml:trace contextRef="#ctx0" brushRef="#br0" timeOffset="38560.78">14833 307 541 0,'0'0'36'0,"0"0"-3"0,0 0-6 0,0 0-7 15,-118 20-5-15,88 13-2 0,11 11-1 16,0 4 0-16,8 5 0 0,10 0 0 16,1-5-4-16,5-1 2 0,12-8-1 15,6-5 1-15,3-7 0 0,6-8 2 16,-1-6-5-16,1-9 0 0,-1-4-2 0,-2-7-2 15,1-11 1-15,-3-6-3 0,-4-11-1 16,-2-5-1-16,-6-6-3 0,-7-5-4 16,-8 3 0-16,0 2-3 0,-13 6 3 15,-5 10 2-15,-5 7 3 0,4 11 1 16,-2 3 2-16,8 7 2 0,4 0-1 0,4 2-1 16,5 0 0-16,-3-2-1 15,3 2 0-15,-2 0 2 0,2 0 0 16,0 2 1-16,5 8 1 0,12 3 0 15,-2-3 0-15,7-3-1 0,4-7-2 0,1 0 1 16,6 0-1-16,-2-7 0 0,1 1-1 16,-1-4-1-16,1 1 1 0,2-1 0 15,2-3 0-15,-3 3 0 0,1-4 1 16,-5 4 0-16,-6 2 1 0,-11 4-1 16,-4 2 0-16,-8 2 1 0,4 0-1 0,3 2 2 15,2 15 3-15,-1 10 3 0,-8 7-1 16,0 3 2-16,0 5-2 15,0 1-2-15,0-4 1 0,0-1-4 16,3-4 0-16,1-11 0 0,2-4-2 0,0-6 0 16,-3-7 3-16,1 1-1 0,-4-7 1 15,9 0 0-15,5-3-1 0,7-11 0 16,7-12-1-16,-6-7-1 0,1-7-1 16,0-6 0-16,7-1 0 0,-1 8 0 15,2 5 1-15,-1 11 1 0,-9 10-1 0,-1 9 1 16,-5 4 1-16,-2 8 3 0,4 13 3 15,-4 7 3-15,-3 3 0 0,0 5-3 16,2 1-3-16,2 4-3 0,0-6-2 16,8-1-1-16,-1-4-2 0,4-5-1 15,0-7-6-15,-6-5-12 0,-6-7-35 16,-3-6-74-16,-2-2-185 0,4-15-17 16</inkml:trace>
          <inkml:trace contextRef="#ctx0" brushRef="#br0" timeOffset="39128.93">16041 674 436 0,'0'0'71'16,"0"0"-4"-16,0 0-21 0,0 0-16 16,0 0-4-16,0 0-4 0,0 0-1 0,0 0 1 15,0 0-2-15,0 0-5 0,-24 18-5 16,24-35-4-16,10-8-6 15,3-9 1-15,4-1 0 0,-1-1-1 16,5-2 1-16,5 5 1 0,3 3 3 0,2 7 5 16,3 8 6-16,2 5 1 0,0 3-1 15,-4 7-4-15,-4 0-4 0,-2 9-1 16,-3 7-2-16,-2 8 0 0,-5 3-1 16,0 3-2-16,-3 3-1 0,-6 1 0 15,0-3-2-15,-3-5 1 0,-2-1 0 0,1-8-1 16,-3-9 1-16,1 1-2 0,-1-9 1 15,0 0 2-15,0 0 0 0,0 0 0 16,3 0-1-16,1-11-1 16,3-15 0-16,6-5-2 0,3 0 2 0,2-1-1 15,1 7 3-15,3 4-1 0,0 4 1 16,-4 7 0-16,2 5 0 0,-7 4 0 16,4 1 0-16,6 1 0 0,-5 12-2 15,8 6 1-15,-6 0-2 0,0 2 0 16,-1 0-1-16,-5-4-4 0,0 2-12 0,-1-1-27 15,-4-3-54-15,4 4-167 0,-5-5-63 16</inkml:trace>
          <inkml:trace contextRef="#ctx0" brushRef="#br0" timeOffset="39502.05">17289-24 517 0,'0'0'41'16,"0"0"5"-16,0 0-3 0,0 0 0 15,30 127-10-15,-25-76-7 0,-1 2-3 16,0-1-3-16,-2 1-5 0,2-1-6 16,0-2-3-16,0 1-5 0,1-3 1 15,-1-6-2-15,-3-4 0 0,4-11-2 0,-5-11-3 16,3-8-7-16,-3-8-16 0,0 2-30 15,-3 2-70-15,-3-1-175 16</inkml:trace>
          <inkml:trace contextRef="#ctx0" brushRef="#br0" timeOffset="39621.83">17311 472 734 0,'0'0'33'16,"0"0"-6"-16,0 0-17 0,0 0-28 0,116-59-65 15,-61 39-218-15,11 0-27 0</inkml:trace>
        </inkml:traceGroup>
        <inkml:traceGroup>
          <inkml:annotationXML>
            <emma:emma xmlns:emma="http://www.w3.org/2003/04/emma" version="1.0">
              <emma:interpretation id="{38F24EB0-E2A7-4451-B3FF-A7F0A324B1FB}" emma:medium="tactile" emma:mode="ink">
                <msink:context xmlns:msink="http://schemas.microsoft.com/ink/2010/main" type="inkWord" rotatedBoundingBox="20443,3791 22301,3799 22295,5010 20438,5002"/>
              </emma:interpretation>
              <emma:one-of disjunction-type="recognition" id="oneOf7">
                <emma:interpretation id="interp7" emma:lang="" emma:confidence="1">
                  <emma:literal/>
                </emma:interpretation>
              </emma:one-of>
            </emma:emma>
          </inkml:annotationXML>
          <inkml:trace contextRef="#ctx0" brushRef="#br0" timeOffset="42051.96">18229-92 577 0,'0'0'52'15,"0"0"-11"-15,0 0-16 0,0 0-10 16,0 0-6-16,0 0-4 0,0 0 0 15,0 0-1-15,0 0-1 0,-2-17 4 0,2 17-2 16,0 0 1-16,4 13 1 0,6 12 0 16,1 7 3-16,-2 1-3 0,-3 5 3 15,-2-2-8-15,0 2 0 0,-2-3-2 16,-2 1 1-16,0 0 1 0,0 2-1 16,0-3 1-16,0 3-1 0,0 0 1 0,0 0-1 15,-2-2 0-15,-1 0 0 0,2-9-1 16,1 0 2-16,-1-2-1 15,1-5 1-15,0 7 0 0,-3-2-1 16,1-7 2-16,2 8 0 0,-3-1-1 0,2-10 1 16,-2 12-1-16,-1-4 0 0,2-6 0 15,-5 8 0-15,3-1-1 0,1-10 0 16,-1 1 1-16,4-9-2 0,0-6 1 16,0 6-1-16,0 3 1 0,0-2 0 15,0 1 1-15,0-4 2 0,0 2 0 0,5 2 1 16,14 3-1-16,4-9 1 0,13 2-1 15,4-4-1-15,4 0 1 0,5 0-3 16,-3-4-2-16,-1 1 0 0,-2 0-3 16,-7 3-1-16,-9 0-4 0,-4 0-11 15,3 0-27-15,-10 3-97 0,9 2-173 16,-6 0-7-16</inkml:trace>
          <inkml:trace contextRef="#ctx0" brushRef="#br0" timeOffset="42840.52">19300 158 324 0,'0'0'43'0,"0"0"-5"0,0 0-10 15,0 0-11-15,0 0-5 0,0 0-3 16,0 0 0-16,0 0 6 0,0 0 2 16,-29 7 3-16,29-7 1 0,0 0 1 15,0 1-3-15,0-1-3 0,0 0-2 16,2 0-3-16,2-5-1 0,-1-2 2 16,1 3-1-16,-4 4-1 0,0-3-5 15,0 3-1-15,0 0-2 0,0 0 0 16,0 0 3-16,-8 0-3 0,-4 5 0 0,1 4-1 15,6-5-1-15,-3 3 3 0,5 0 2 16,-1-3-2-16,2 3 0 0,2-7 0 16,-3 0-1-16,3 0 2 0,0 2 1 15,0-2 0-15,0 0 2 0,0 2 1 16,0-2-2-16,0 0 0 0,0-15-3 0,7 1-1 16,-1-7 1-16,-2 6-1 15,-1 7 2-15,-3-7 1 0,0 9 1 16,0-2 0-16,0 1-2 0,-3 5-1 15,-11 2-2-15,-7 0 1 0,-6 13 0 0,4 8 3 16,1 6 1-16,6 6 1 0,4 0 3 16,3 2-4-16,6-2 2 0,3-1-3 15,3-3 2-15,11-2-5 0,9-4 2 16,7-2-3-16,6-4 0 0,5-4-2 16,4-6-2-16,4-3-10 0,1-4-25 0,-2 0-56 15,1-4-216-15,-8-12-19 0</inkml:trace>
          <inkml:trace contextRef="#ctx0" brushRef="#br0" timeOffset="43121.62">19698 331 616 0,'0'0'60'0,"0"0"-18"0,0 0-12 16,0 0-9-16,0 0-3 0,0 0-1 16,0 0-6-16,0 0-5 0,13 128-2 15,-9-95-4-15,-1 1-2 0,0 0-1 16,-2-9-4-16,2 2-14 0,-2 1-31 0,2-7-67 15,1 6-188-15,1-10-1 0</inkml:trace>
          <inkml:trace contextRef="#ctx0" brushRef="#br0" timeOffset="43302.02">20040 629 651 0,'0'0'12'16,"0"0"2"-16,0 0-2 0,0 0-2 16,18 142-5-16,-23-101-4 0,-10 1-5 15,-5 5-14-15,-4-6-28 0,-2 2-84 16,2-8-158-16</inkml:trace>
          <inkml:trace contextRef="#ctx0" brushRef="#br0" timeOffset="41497.89">18204-110 477 0,'0'0'66'16,"0"0"-9"-16,0 0-15 0,0 0-12 0,0 0-11 16,0 0-2-16,0 0-6 0,0 0 0 15,0 0 1-15,84-34-2 0,-35 21 1 16,1 2-2-16,-4 3-2 0,-5-1-3 16,-14 5-2-16,-9 1-3 0,-3 0 0 15,-9 3-3-15,0-2-2 0,2 2-4 0,-8 0-8 16,0 0-15-16,0 0-21 0,7 0-41 15,-1 0-81-15,-2 5-104 0</inkml:trace>
        </inkml:traceGroup>
        <inkml:traceGroup>
          <inkml:annotationXML>
            <emma:emma xmlns:emma="http://www.w3.org/2003/04/emma" version="1.0">
              <emma:interpretation id="{9A1E5CA2-26C8-481A-AAB4-B96D204D2444}" emma:medium="tactile" emma:mode="ink">
                <msink:context xmlns:msink="http://schemas.microsoft.com/ink/2010/main" type="inkWord" rotatedBoundingBox="22738,4066 25299,4077 25295,5129 22733,5118"/>
              </emma:interpretation>
              <emma:one-of disjunction-type="recognition" id="oneOf8">
                <emma:interpretation id="interp8" emma:lang="" emma:confidence="1">
                  <emma:literal/>
                </emma:interpretation>
              </emma:one-of>
            </emma:emma>
          </inkml:annotationXML>
          <inkml:trace contextRef="#ctx0" brushRef="#br0" timeOffset="44039.9">20614 186 415 0,'0'0'52'16,"0"0"-3"-16,0 0-17 0,0 0-15 15,0 0-7-15,0 0 0 0,0 0-1 16,0 0 4-16,0 0 2 0,-46 96 0 0,50-92-1 16,3-4-1-16,9 0-5 15,3-8-2-15,4-6-3 0,-5-5 0 16,-1 0 0-16,-4-4-2 0,0-1 2 15,-6-1 0-15,2 8 0 0,-5-2 3 0,0 9 3 16,-1 3 1-16,-1 2 2 0,-2 5-3 16,0-3-3-16,0 3-4 0,-2 0-1 15,-18 3 0-15,-4 9 3 0,-8 9 1 16,5 2-1-16,4 0 3 0,6 2-2 16,4-9 1-16,3 4 0 0,6-5-1 0,1-9-4 15,3 2 0-15,0-1-1 0,0-1-1 16,0 1 2-16,0 1 1 15,0-8 2-15,3 0 1 0,11 0-2 16,5-14 0-16,7-6-2 0,-3-5-1 0,-2-6-1 16,-1 0-1-16,1 0 1 0,-3 4 2 15,-5 9 0-15,-8 5 3 0,0 8-2 16,-5 5 1-16,0 0 0 0,0 0-3 16,0 0 0-16,-18 0-3 0,-9 14 6 15,-9 7-3-15,-1 7 2 0,3 6 3 0,2 4-1 16,8 2 1-16,7-3 0 0,4 1-2 15,9-4-3-15,4 0 1 0,3-4-1 16,12-5-1-16,7-2 2 0,5-5-3 16,4-5-8-16,10-5-29 0,3-5-90 15,5-3-185-15,-2-3-18 0</inkml:trace>
          <inkml:trace contextRef="#ctx0" brushRef="#br0" timeOffset="44287.82">20963 438 640 0,'0'0'32'0,"0"0"8"0,0 0-6 0,123 34-10 16,-92-20-12-16,-3 5-10 0,-11 4-1 0,-7 9 0 16,-10 4 0-16,-2 5 1 15,-15 6 1-15,-6-3-2 0,-3 0 3 16,6-4-2-16,2-5 1 0,6-9-1 15,11-3 1-15,1-2 2 0,13-4-2 0,11 0 7 16,11-7-8-16,6-8-1 0,5-2-4 16,2-16-30-16,1-4-78 0,-7-6-194 15,-2 3-30-15</inkml:trace>
          <inkml:trace contextRef="#ctx0" brushRef="#br0" timeOffset="44458.07">21740 863 674 0,'0'0'11'0,"0"0"4"16,0 0-4-16,0 0-4 0,-17 111-11 16,-13-71-11-16,-5 2-26 0,-8-3-133 15,2-1-117-15</inkml:trace>
          <inkml:trace contextRef="#ctx0" brushRef="#br0" timeOffset="44977.84">22221 516 706 0,'0'0'17'0,"0"0"-3"0,0 0-5 16,0 0-5-16,0 0-5 0,0 0-2 15,0 0-6-15,157-21-16 0,-90 14-34 0,2-5-104 16,6 4-133-16</inkml:trace>
          <inkml:trace contextRef="#ctx0" brushRef="#br0" timeOffset="45112.38">22863 520 612 0,'0'0'42'0,"0"0"1"0,0 0-10 15,0 0-16-15,0 0-10 0,116-40-6 16,-94 32-10-16,-2 1-27 0,1 1-126 0,-4-2-141 15</inkml:trace>
        </inkml:traceGroup>
        <inkml:traceGroup>
          <inkml:annotationXML>
            <emma:emma xmlns:emma="http://www.w3.org/2003/04/emma" version="1.0">
              <emma:interpretation id="{94C83CE9-6149-4F29-9F38-C5154C296BB0}" emma:medium="tactile" emma:mode="ink">
                <msink:context xmlns:msink="http://schemas.microsoft.com/ink/2010/main" type="inkWord" rotatedBoundingBox="26190,3433 28806,3444 28798,5118 26183,5106"/>
              </emma:interpretation>
              <emma:one-of disjunction-type="recognition" id="oneOf9">
                <emma:interpretation id="interp9" emma:lang="" emma:confidence="1">
                  <emma:literal/>
                </emma:interpretation>
              </emma:one-of>
            </emma:emma>
          </inkml:annotationXML>
          <inkml:trace contextRef="#ctx0" brushRef="#br0" timeOffset="45628.75">24249-67 490 0,'0'0'45'0,"0"0"2"15,-129 38-2-15,84 0-8 0,4 13-10 16,5 7 1-16,9 7-8 0,10 3 0 16,11-2-6-16,6-2-6 0,16-3 0 15,12-6-5-15,10-7-1 0,7-8-1 16,10-6-2-16,5-12-4 0,3-6-8 0,1-12-32 15,4-4-62-15,-3-8-193 0,0-12-14 16</inkml:trace>
          <inkml:trace contextRef="#ctx0" brushRef="#br0" timeOffset="46076.36">24664 286 554 0,'0'0'36'16,"0"0"-2"-16,0 0-4 0,0 0-5 0,7 118-9 16,-7-80 0-16,0 0-6 0,0-1-1 15,0 0-3-15,0-12-1 0,0 0 0 16,0-10 1-16,0-7-3 0,0 1 2 16,0-9 1-16,0 0 2 0,0 0 3 15,1 0 2-15,11 0-4 0,3-7-3 0,11-14-4 16,7-6-3-16,3-4 2 0,7 1-1 15,-2 2 2-15,5 8 1 0,-2 3 2 16,-1 9-1-16,-15 5 1 0,-6 3-2 16,-3 7-1-16,-6 7 0 0,4 11-1 15,-7 1-1-15,-1 5-1 0,-4 1-2 16,0-1-2-16,-2-5-5 0,-2-1-19 16,3-2-30-16,-2-8-74 0,1 1-180 15</inkml:trace>
          <inkml:trace contextRef="#ctx0" brushRef="#br0" timeOffset="46872.8">25216-321 507 0,'0'0'55'0,"0"0"-10"0,0 0-19 16,0 0-8-16,0 0-3 0,0 0-2 15,0 0 1-15,0 0-4 0,0 0 1 16,0 0-3-16,112-4 0 0,-87 4-2 0,0 0-1 15,-4 4-1-15,-7 0-1 0,-1 0-1 16,2 1 0-16,-8-3-1 0,6 4 0 16,-8-4 0-16,5 4-1 0,3 1 1 15,-1 1 0-15,2 5-1 0,-5-3 2 16,4 7-2-16,-6 0 1 0,4 4 1 0,-1 9-1 16,-1-1 2-16,1 5-1 15,-2 5 2-15,0 8 4 0,-1 5-3 16,1 3 4-16,-1 4-3 0,-1-2 2 15,1 4 1-15,-4-5 0 0,1 3 1 0,1-4-2 16,-1-1 0-16,-1-3-2 0,-2-5 0 16,-1 0 0-16,0-3 0 0,0-2-2 15,0-1 0-15,0-4-2 0,-1 0-1 16,-8-5-1-16,1-1-3 0,2-9 5 16,-3-4-4-16,5-5 5 0,1-8-4 0,-5 5-1 15,2-6 0-15,-7-3-1 0,-7 0-2 16,0-5-14-16,1-6-20 15,-2-4-54-15,5-2-219 0,-1-9-18 16</inkml:trace>
          <inkml:trace contextRef="#ctx0" brushRef="#br0" timeOffset="47292.59">26030-548 570 0,'0'0'41'0,"113"128"8"15,-40-45 1-15,7 11-3 16,-2 6-12-16,-7 7-14 0,-12 4-7 15,-19 0-9-15,-21 0-4 0,-19 1 1 0,-12-4-2 16,-28-6 0-16,-21-8-1 0,-17-9 0 16,-15-5 0-16,-7-7-19 0,-10-7-107 15,0-6-185-15,-9-12-31 0</inkml:trace>
        </inkml:traceGroup>
      </inkml:traceGroup>
    </inkml:traceGroup>
    <inkml:traceGroup>
      <inkml:annotationXML>
        <emma:emma xmlns:emma="http://www.w3.org/2003/04/emma" version="1.0">
          <emma:interpretation id="{CABD8C88-5F79-4F15-A2E6-298F9999748E}" emma:medium="tactile" emma:mode="ink">
            <msink:context xmlns:msink="http://schemas.microsoft.com/ink/2010/main" type="paragraph" rotatedBoundingBox="3846,5262 3971,6663 3450,6709 3326,5308" alignmentLevel="2"/>
          </emma:interpretation>
        </emma:emma>
      </inkml:annotationXML>
      <inkml:traceGroup>
        <inkml:annotationXML>
          <emma:emma xmlns:emma="http://www.w3.org/2003/04/emma" version="1.0">
            <emma:interpretation id="{A53E72BF-CA42-4218-89C5-28DB60DFCC29}" emma:medium="tactile" emma:mode="ink">
              <msink:context xmlns:msink="http://schemas.microsoft.com/ink/2010/main" type="line" rotatedBoundingBox="3846,5262 3971,6663 3450,6709 3326,5308"/>
            </emma:interpretation>
          </emma:emma>
        </inkml:annotationXML>
        <inkml:traceGroup>
          <inkml:annotationXML>
            <emma:emma xmlns:emma="http://www.w3.org/2003/04/emma" version="1.0">
              <emma:interpretation id="{2A06409E-899A-44AF-A26A-82428E871C0B}" emma:medium="tactile" emma:mode="ink">
                <msink:context xmlns:msink="http://schemas.microsoft.com/ink/2010/main" type="inkWord" rotatedBoundingBox="3846,5262 3971,6663 3450,6709 3326,5308"/>
              </emma:interpretation>
              <emma:one-of disjunction-type="recognition" id="oneOf10">
                <emma:interpretation id="interp10" emma:lang="" emma:confidence="0">
                  <emma:literal>in</emma:literal>
                </emma:interpretation>
                <emma:interpretation id="interp11" emma:lang="" emma:confidence="0">
                  <emma:literal>w</emma:literal>
                </emma:interpretation>
                <emma:interpretation id="interp12" emma:lang="" emma:confidence="0">
                  <emma:literal>we</emma:literal>
                </emma:interpretation>
                <emma:interpretation id="interp13" emma:lang="" emma:confidence="0">
                  <emma:literal>an</emma:literal>
                </emma:interpretation>
                <emma:interpretation id="interp14" emma:lang="" emma:confidence="0">
                  <emma:literal>on</emma:literal>
                </emma:interpretation>
              </emma:one-of>
            </emma:emma>
          </inkml:annotationXML>
          <inkml:trace contextRef="#ctx0" brushRef="#br0" timeOffset="49779.8">1532 1420 371 0,'0'0'45'16,"0"0"-4"-16,0 0-6 0,0 0-5 15,0 0-8-15,0 0-1 0,0 0-1 0,0 0-2 16,0 0 3-16,0 0-1 0,-36-26 0 16,33 24-5-16,1 0-3 0,-2-4-3 15,0-1-1-15,-5-1-2 0,1-2-3 16,2 0 0-16,-3 3-2 0,-3-2 0 16,6 3 0-16,-1 1 0 0,-3 0 1 0,1 2 1 15,5 0-1-15,-2 2 2 16,6 1 1-16,-3-2-1 0,3 2 3 15,-1 0 1-15,-2-2-3 0,1 2-1 16,0 0 1-16,0-2-3 0,-11 2 1 0,8-3 1 16,-17 3-2-16,1 0 1 0,2 0 2 15,-2 0-2-15,6 3 0 0,1 3 1 16,-3-2-2-16,7 3-1 0,-3-3 0 16,3 2-2-16,-2 1 2 0,4-1 0 15,-2-1 0-15,4 5 0 0,-3 0-1 0,2 3 0 16,-3 6 0-16,6-5 0 0,3 12 0 15,1 1 0-15,0 0 0 0,1 9 1 16,12-5 0-16,0-1 0 16,1-1 1-16,5-4 1 0,-2 1-1 0,0-2 0 15,-3-4-1-15,1 3-1 0,-7-8 3 16,-3 3-3-16,-1-3 0 0,-4 2 1 16,0 10 0-16,-4-1 5 0,-9 5-5 15,-6-4 4-15,2-4-6 0,-2-3-1 16,2-8 2-16,-2-3 0 0,11-4 1 0,2-2 0 15,2-1 1-15,4-2-1 0,-4 0 0 16,4 0-1-16,0 0 0 0,0 0 1 16,5-8-2-16,12-3 1 0,6 3 1 15,7 4-1-15,-1 4 2 0,3 4 1 16,-2 13-1-16,-8 8 0 0,4 8 1 16,-11 12-3-16,-5 7 3 0,-6 9-1 15,-4 4 0-15,0 2 0 0,0 1 0 16,-4-7-5-16,4-5 4 0,0-8-1 15,7-7 1-15,3-10 1 0,11-8-1 0,2-6 1 16,4-6-2-16,9-7-1 0,13-4-10 16,5-3-61-16,5-9-237 0,-1-11-32 15</inkml:trace>
        </inkml:traceGroup>
      </inkml:traceGroup>
    </inkml:traceGroup>
    <inkml:traceGroup>
      <inkml:annotationXML>
        <emma:emma xmlns:emma="http://www.w3.org/2003/04/emma" version="1.0">
          <emma:interpretation id="{1D175360-3578-444D-97A2-19FA73964E7F}" emma:medium="tactile" emma:mode="ink">
            <msink:context xmlns:msink="http://schemas.microsoft.com/ink/2010/main" type="paragraph" rotatedBoundingBox="7288,7131 13331,7292 13310,8076 7267,7915" alignmentLevel="3"/>
          </emma:interpretation>
        </emma:emma>
      </inkml:annotationXML>
      <inkml:traceGroup>
        <inkml:annotationXML>
          <emma:emma xmlns:emma="http://www.w3.org/2003/04/emma" version="1.0">
            <emma:interpretation id="{3D018BAA-9D34-41F9-8675-FF457E33FC83}" emma:medium="tactile" emma:mode="ink">
              <msink:context xmlns:msink="http://schemas.microsoft.com/ink/2010/main" type="line" rotatedBoundingBox="7288,7131 13331,7292 13310,8076 7267,7915"/>
            </emma:interpretation>
          </emma:emma>
        </inkml:annotationXML>
        <inkml:traceGroup>
          <inkml:annotationXML>
            <emma:emma xmlns:emma="http://www.w3.org/2003/04/emma" version="1.0">
              <emma:interpretation id="{9FABF42B-26F7-4794-8ECD-C412DCABA81C}" emma:medium="tactile" emma:mode="ink">
                <msink:context xmlns:msink="http://schemas.microsoft.com/ink/2010/main" type="inkWord" rotatedBoundingBox="7288,7131 7853,7146 7832,7930 7267,7915"/>
              </emma:interpretation>
              <emma:one-of disjunction-type="recognition" id="oneOf11">
                <emma:interpretation id="interp15" emma:lang="" emma:confidence="1">
                  <emma:literal/>
                </emma:interpretation>
              </emma:one-of>
            </emma:emma>
          </inkml:annotationXML>
          <inkml:trace contextRef="#ctx0" brushRef="#br0" timeOffset="57768.76">5079 3685 351 0,'0'0'60'0,"0"0"-18"0,0 0-11 0,0 0-5 16,0 0-4-16,0 0-1 0,0 0 1 0,0 0 1 15,0 0 1-15,0 0-2 0,-23 4 2 16,19-2-4-16,4-2 2 15,-1 0-2-15,-2 0-2 0,1 0-1 16,-1 0 1-16,2 0-2 0,-2 0-3 0,3 0-3 16,-1 0-4-16,1 3-3 0,-3-3 0 15,3 0-1-15,0 0 2 0,0 0-2 16,0 0 1-16,0 0-2 0,0 0 0 16,0 0 1-16,8-9-1 0,1 3 1 15,10-6-1-15,-2-1 1 0,4 2-1 0,4-6 1 16,-4 4-1-16,5-1 1 0,-3-1 0 15,1 0-1-15,2-1 1 0,0-1 0 16,-2-4 0-16,2-1 0 16,1 2-1-16,0-5 1 0,0-3-1 0,-1-1 1 15,-2-3-2-15,-2-1 2 0,1-1-1 16,-5 3-1-16,-5 5 0 0,-4 5 2 16,-5 6-3-16,0 8 1 0,-4-6-1 15,0 6-4-15,-8-1 1 0,-11-1-1 16,-4 8 0-16,-8 1 2 0,9 0 2 0,4 0-2 15,-1 7 1-15,8 0-1 0,-4 8 2 16,7-6 1-16,6 9 0 0,2 9-1 16,0 4 0-16,15 8 0 0,8 1 1 15,7-1 1-15,1 4-1 0,5-1 0 16,-5 2 2-16,-4 0-4 0,-8 0 3 16,-9 3 2-16,-10-1-4 0,-6-2 4 15,-19 0-4-15,-8-5 2 0,-10-6 0 16,1-6-2-16,1-5 2 0,2-9-2 15,12-1 0-15,10-9-1 0,5-3-13 0,8-8-30 16,1-11-51-16,3-13-215 0,9-2-12 16</inkml:trace>
        </inkml:traceGroup>
        <inkml:traceGroup>
          <inkml:annotationXML>
            <emma:emma xmlns:emma="http://www.w3.org/2003/04/emma" version="1.0">
              <emma:interpretation id="{10E7D85D-47F1-4B64-B04B-3EFE6CA4AAEC}" emma:medium="tactile" emma:mode="ink">
                <msink:context xmlns:msink="http://schemas.microsoft.com/ink/2010/main" type="inkWord" rotatedBoundingBox="8330,7416 10058,7462 10046,7909 8318,7863"/>
              </emma:interpretation>
              <emma:one-of disjunction-type="recognition" id="oneOf12">
                <emma:interpretation id="interp16" emma:lang="" emma:confidence="0">
                  <emma:literal>m</emma:literal>
                </emma:interpretation>
                <emma:interpretation id="interp17" emma:lang="" emma:confidence="0">
                  <emma:literal>h</emma:literal>
                </emma:interpretation>
                <emma:interpretation id="interp18" emma:lang="" emma:confidence="0">
                  <emma:literal>M</emma:literal>
                </emma:interpretation>
                <emma:interpretation id="interp19" emma:lang="" emma:confidence="0">
                  <emma:literal>H</emma:literal>
                </emma:interpretation>
                <emma:interpretation id="interp20" emma:lang="" emma:confidence="0">
                  <emma:literal>k</emma:literal>
                </emma:interpretation>
              </emma:one-of>
            </emma:emma>
          </inkml:annotationXML>
          <inkml:trace contextRef="#ctx0" brushRef="#br0" timeOffset="65532.85">6964 3450 386 0,'0'0'52'16,"0"0"-6"-16,0 0 1 15,0 0 0-15,0 0-3 0,0 0-6 16,27 115-4-16,-23-75-9 0,-4 0-7 15,6 2-3-15,-2-4-8 0,1 0 1 0,-2-10-5 16,1-6 0-16,0-5 0 0,-2-11 0 16,0 3-1-16,-2-9 2 0,0 0 3 15,6 0 0-15,3-2 0 0,5-15-1 16,5-8-2-16,-2-9-6 0,1-1 3 16,5-1-5-16,3 4 4 0,0 7 4 15,-6 10-1-15,1 4 2 0,-8 7 1 0,0 4-2 16,1 0 2-16,-4 15-1 0,3 11 1 15,-8 3 3-15,-5 2-6 0,0 3 3 16,0-8-7-16,0-1 1 0,0-9-1 16,0-8 0-16,0 3 1 0,0-11 0 15,0 0 1-15,0 0 0 0,4 0 1 16,6-1 0-16,7-17 0 0,5-2-4 16,2-8 3-16,3 2-3 0,3 1 4 15,3 7 0-15,3 5 2 0,0 7-1 0,-2 6 0 16,-3 0-1-16,-3 10-1 0,-3 9 3 15,-2 4-7-15,-3 4 6 0,-2 1-9 16,-1 1-3-16,-3-1-12 16,0-3-37-16,6-4-79 0,-5-8-181 0,3-5-11 15</inkml:trace>
          <inkml:trace contextRef="#ctx0" brushRef="#br0" timeOffset="64996.61">6124 3744 237 0,'0'0'48'0,"0"0"-5"0,0 0-8 15,0 0-8-15,0 0-3 0,0 0 1 16,0 0 3-16,0 0 2 0,0 0 3 16,-23-36-4-16,20 30 1 0,2 0-2 15,-2-1-1-15,1-1 0 0,2 2-5 16,0-2-3-16,0-8-2 0,0 8-3 0,0-1-1 16,0-5 1-16,0 6-3 15,0-1 0-15,0 1-3 0,-2-1-1 16,2 1 0-16,0-1 2 0,0 3-1 15,0 6-1-15,-2-2-3 0,2 2-4 0,0 0 0 16,0 0-1-16,0 0 1 0,0 19 1 16,2 8 0-16,6 11 4 0,1 0-5 15,1-2 4-15,1-1-5 0,3-3 0 16,1-5 2-16,-2-4-1 0,1-5 0 16,-1-8 1-16,-5-2 2 0,-3-6 0 0,8 1 1 15,0-3 0-15,2-9-1 0,7-12 1 16,-4-8-3-16,1-7-3 15,1-6 4-15,-1-2-6 0,-1 2 5 16,-4 6 0-16,-2 13-1 0,-6 8 1 0,-2 11 0 16,-4 4-1-16,0-2-1 0,0 2-1 15,0 0 2-15,4 12-1 0,1 9 2 16,0 6-2-16,4-1 2 0,-1-1 2 16,10 0-3-16,0-2 4 0,1-2-6 15,2-5 1-15,-6-6 0 0,3-4-2 0,-2-1-5 16,0-5-11-16,1 0-25 0,-3 0-43 15,10-9-106-15,-9-8-124 0</inkml:trace>
        </inkml:traceGroup>
        <inkml:traceGroup>
          <inkml:annotationXML>
            <emma:emma xmlns:emma="http://www.w3.org/2003/04/emma" version="1.0">
              <emma:interpretation id="{08127A52-F187-4A30-8E58-E33B196002D6}" emma:medium="tactile" emma:mode="ink">
                <msink:context xmlns:msink="http://schemas.microsoft.com/ink/2010/main" type="inkWord" rotatedBoundingBox="10919,7475 11503,7491 11494,7855 10910,7840"/>
              </emma:interpretation>
              <emma:one-of disjunction-type="recognition" id="oneOf13">
                <emma:interpretation id="interp21" emma:lang="" emma:confidence="0">
                  <emma:literal>=</emma:literal>
                </emma:interpretation>
                <emma:interpretation id="interp22" emma:lang="" emma:confidence="0">
                  <emma:literal>#</emma:literal>
                </emma:interpretation>
                <emma:interpretation id="interp23" emma:lang="" emma:confidence="0">
                  <emma:literal>¥</emma:literal>
                </emma:interpretation>
                <emma:interpretation id="interp24" emma:lang="" emma:confidence="0">
                  <emma:literal>c</emma:literal>
                </emma:interpretation>
                <emma:interpretation id="interp25" emma:lang="" emma:confidence="0">
                  <emma:literal>5</emma:literal>
                </emma:interpretation>
              </emma:one-of>
            </emma:emma>
          </inkml:annotationXML>
          <inkml:trace contextRef="#ctx0" brushRef="#br0" timeOffset="65935.54">8678 3588 733 0,'0'0'49'0,"0"0"-5"0,0 0-15 0,0 0-16 15,0 0-7-15,0 0-3 16,0 0 0-16,132-44-2 0,-76 31-1 0,0 3-1 16,-2-1-1-16,-2 6-3 0,-7 0-7 15,-13 3-18-15,-14 2-37 0,0 0-64 16,-10 0-182-16,1 2-6 0</inkml:trace>
          <inkml:trace contextRef="#ctx0" brushRef="#br0" timeOffset="66073.12">8821 3854 660 0,'0'0'66'0,"0"0"-8"15,0 0-24-15,0 0-20 0,151 2-10 16,-95-19-6-16,-1-4-11 0,4-1-45 16,-2 0-221-16,2 2-48 0</inkml:trace>
        </inkml:traceGroup>
        <inkml:traceGroup>
          <inkml:annotationXML>
            <emma:emma xmlns:emma="http://www.w3.org/2003/04/emma" version="1.0">
              <emma:interpretation id="{2455490E-64E2-4389-B9DC-F0BF7D555C45}" emma:medium="tactile" emma:mode="ink">
                <msink:context xmlns:msink="http://schemas.microsoft.com/ink/2010/main" type="inkWord" rotatedBoundingBox="12948,7314 13330,7324 13313,7972 12931,7962"/>
              </emma:interpretation>
              <emma:one-of disjunction-type="recognition" id="oneOf14">
                <emma:interpretation id="interp26" emma:lang="" emma:confidence="0">
                  <emma:literal>0</emma:literal>
                </emma:interpretation>
                <emma:interpretation id="interp27" emma:lang="" emma:confidence="0">
                  <emma:literal>O</emma:literal>
                </emma:interpretation>
                <emma:interpretation id="interp28" emma:lang="" emma:confidence="0">
                  <emma:literal>o</emma:literal>
                </emma:interpretation>
                <emma:interpretation id="interp29" emma:lang="" emma:confidence="0">
                  <emma:literal>1</emma:literal>
                </emma:interpretation>
                <emma:interpretation id="interp30" emma:lang="" emma:confidence="0">
                  <emma:literal>U</emma:literal>
                </emma:interpretation>
              </emma:one-of>
            </emma:emma>
          </inkml:annotationXML>
          <inkml:trace contextRef="#ctx0" brushRef="#br0" timeOffset="66552.71">10905 3330 449 0,'0'0'54'0,"0"0"-2"15,0 0-5-15,-109 93-2 0,79-41-3 16,3 11-5-16,10 2-7 0,3 3-5 16,5-3-6-16,9-6-2 0,0-9-5 15,17-3-3-15,6-12 2 0,9-8-2 0,3-10-3 16,10-11 0-16,1-6-1 0,2-14 1 15,-3-12-1-15,-8-6 0 0,-7-9-1 16,-12-8-5-16,-13-3 2 16,-5-5-7-16,-17-2 2 0,-11 3-4 0,-3 5-10 15,-6 9-30-15,-11 15-89 0,-6 10-180 16,-9 15-22-16</inkml:trace>
        </inkml:traceGroup>
      </inkml:traceGroup>
    </inkml:traceGroup>
    <inkml:traceGroup>
      <inkml:annotationXML>
        <emma:emma xmlns:emma="http://www.w3.org/2003/04/emma" version="1.0">
          <emma:interpretation id="{277233DF-9F08-48AD-AE52-98BC9EB285CF}" emma:medium="tactile" emma:mode="ink">
            <msink:context xmlns:msink="http://schemas.microsoft.com/ink/2010/main" type="paragraph" rotatedBoundingBox="7315,8774 22552,8978 22530,10574 7294,10370" alignmentLevel="3"/>
          </emma:interpretation>
        </emma:emma>
      </inkml:annotationXML>
      <inkml:traceGroup>
        <inkml:annotationXML>
          <emma:emma xmlns:emma="http://www.w3.org/2003/04/emma" version="1.0">
            <emma:interpretation id="{949A81FE-41F3-457F-9AB9-3C5CB6CEE1E0}" emma:medium="tactile" emma:mode="ink">
              <msink:context xmlns:msink="http://schemas.microsoft.com/ink/2010/main" type="line" rotatedBoundingBox="7315,8774 22552,8978 22530,10574 7294,10370"/>
            </emma:interpretation>
          </emma:emma>
        </inkml:annotationXML>
        <inkml:traceGroup>
          <inkml:annotationXML>
            <emma:emma xmlns:emma="http://www.w3.org/2003/04/emma" version="1.0">
              <emma:interpretation id="{26B280B3-A6B6-4F04-9F3A-DBB42C882F2D}" emma:medium="tactile" emma:mode="ink">
                <msink:context xmlns:msink="http://schemas.microsoft.com/ink/2010/main" type="inkWord" rotatedBoundingBox="7313,8908 9119,8933 9101,10264 7296,10239"/>
              </emma:interpretation>
              <emma:one-of disjunction-type="recognition" id="oneOf15">
                <emma:interpretation id="interp31" emma:lang="" emma:confidence="1">
                  <emma:literal/>
                </emma:interpretation>
              </emma:one-of>
            </emma:emma>
          </inkml:annotationXML>
          <inkml:trace contextRef="#ctx0" brushRef="#br0" timeOffset="68336.68">5788 5133 192 0,'0'0'41'0,"0"0"4"15,0 0 0-15,0 0-2 0,0 0-4 16,0 0-5-16,0 0-3 0,-30-117 1 16,20 96-3-16,4 4 1 0,-1 4-2 15,-2 3-2-15,3-1-2 0,2 7-7 16,-6-5-5-16,3 8-5 0,-6-2-3 0,-6 3-1 16,1 4 0-16,-5 11 1 15,0 10 0-15,2 8 2 0,-2 12 1 16,4 8 1-16,2 10 2 0,7 8 1 15,3 7 3-15,5 2 0 0,2 2-3 0,0-2 0 16,6 0-4-16,3-2-2 0,-1-5-2 16,1-4-2-16,-4 0 0 0,0-10 0 15,-5-4-1-15,0-2-1 0,-6-10 0 16,-7-5-1-16,-4-8-2 0,-5-5-2 16,8-10-9-16,-9-7-20 0,10-4-39 0,-9-5-110 15,-4-16-121-15</inkml:trace>
          <inkml:trace contextRef="#ctx0" brushRef="#br0" timeOffset="69116.81">5065 5660 368 0,'0'0'64'15,"0"0"-10"-15,0 0-16 0,0 0-7 16,0 0-7-16,0 0-5 0,0 0-6 16,0 0-3-16,130-20-2 0,-98 16-3 15,1-1-1-15,1 1-1 0,-1 0-2 16,3 2 0-16,4 0 0 0,3 0-1 16,-1-3 2-16,7 1-1 0,4 0 1 15,1-5-1-15,4 1 0 0,0-5 0 16,-2-1-3-16,1-3 4 0,2 0-4 15,-4 0 5-15,-4 3 2 0,-9 1 3 0,-7 1 0 16,-12 3 1-16,-10 2 1 0,-7 6 0 16,-6 1 1-16,0-3-2 0,0 3-4 15,0-1-2-15,0 1-3 0,0 0-1 16,-15 0 1-16,-7 10 0 0,-6 11 2 16,1 4 1-16,6 7 6 0,4 1-3 0,4 5 5 15,7 0-3-15,6-3 1 16,0-2-1-16,6-4 1 0,7-2-1 0,5-6-3 15,2-4 3-15,-5-4-1 16,3-7-1-16,1-4 0 0,2-2-1 0,5-7-1 16,-6-7-1-16,1-7 0 0,-2-7-2 15,-2-3-1-15,0-7 0 0,-2 0-5 16,-1-2 4-16,3 2-3 0,0 7 3 16,2 6 0-16,2 6 1 0,-5 7 0 15,6 9 1-15,8 3 1 0,1 7 1 0,6 14 0 16,3 6 0-16,-8 7 5 0,-1 4-5 15,-1 1 1-15,-7 1-2 0,-4-2-2 16,-2-4 0-16,-11-9-1 0,2-11 1 16,-8 3-1-16,0-8 2 0,0 3 2 15,-4 1 0-15,0-9 2 0,-5-4 2 16,-5 0 1-16,-5-17 0 0,-2-8-1 16,11-9-3-16,6-7-3 0,4-5-1 15,5-7-6-15,14-2 2 0,12 2-7 16,5 3-5-16,4 1-29 0,5 8-83 0,-5 1-189 15,1 7-27-15</inkml:trace>
        </inkml:traceGroup>
        <inkml:traceGroup>
          <inkml:annotationXML>
            <emma:emma xmlns:emma="http://www.w3.org/2003/04/emma" version="1.0">
              <emma:interpretation id="{957D60FA-F406-48D0-A28A-3D5088EA4973}" emma:medium="tactile" emma:mode="ink">
                <msink:context xmlns:msink="http://schemas.microsoft.com/ink/2010/main" type="inkWord" rotatedBoundingBox="9984,8809 12279,8840 12260,10231 9966,10200"/>
              </emma:interpretation>
              <emma:one-of disjunction-type="recognition" id="oneOf16">
                <emma:interpretation id="interp32" emma:lang="" emma:confidence="1">
                  <emma:literal/>
                </emma:interpretation>
              </emma:one-of>
            </emma:emma>
          </inkml:annotationXML>
          <inkml:trace contextRef="#ctx0" brushRef="#br0" timeOffset="70474.11">8877 5094 611 0,'0'0'2'0,"0"0"-1"16,0 0 0-16,0 0-4 0,0 0-2 15,0 0-4-15,0 0-21 0,0 0-73 0,0 0-157 16</inkml:trace>
          <inkml:trace contextRef="#ctx0" brushRef="#br0" timeOffset="70843.37">9596 5577 589 0,'0'0'60'0,"0"0"-7"16,0 0-15-16,0 0-9 0,0 0-13 15,0 0-3-15,107-24-7 0,-60 16-2 16,3 0-3-16,0-1-1 0,-1 5-3 16,-7 0-6-16,-12 2-16 0,-6 2-28 0,-8 0-60 15,-6 6-157-15,0 5-30 0</inkml:trace>
          <inkml:trace contextRef="#ctx0" brushRef="#br0" timeOffset="70996.93">9720 5795 620 0,'0'0'67'16,"0"0"0"-16,0 0-17 0,0 0-24 15,0 0-14-15,0 0-8 0,0 0-5 0,122-29-3 16,-86 18-7-16,-2 1-26 0,-3 1-54 15,-2-1-215-15,1-1-20 0</inkml:trace>
          <inkml:trace contextRef="#ctx0" brushRef="#br0" timeOffset="69772.59">8050 4824 396 0,'0'0'19'0,"0"0"18"0,-113 147 11 16,69-58-1-16,-1 16-3 15,4 8-8-15,7 7-3 0,9-2-6 16,12-5-6-16,13-7-8 0,10-10-7 15,22-12-2-15,16-10-4 0,7-11-2 0,16-9-3 16,2-10-7-16,8-10-40 0,3-12-145 16,-2-10-99-16</inkml:trace>
          <inkml:trace contextRef="#ctx0" brushRef="#br0" timeOffset="70337.95">8750 5474 516 0,'0'0'32'0,"0"0"0"0,0 0 0 0,0 0 0 16,0 0-7-16,-53 143-1 0,49-100-6 16,4 0-3-16,0-3-4 0,7-3-2 15,9-5-1-15,5-2-3 0,5-5-1 16,1-5-4-16,4-7-1 0,1-5-2 16,4-8-10-16,-3 0-17 0,5-8-30 15,-5-9-68-15,-1-6-143 0</inkml:trace>
        </inkml:traceGroup>
        <inkml:traceGroup>
          <inkml:annotationXML>
            <emma:emma xmlns:emma="http://www.w3.org/2003/04/emma" version="1.0">
              <emma:interpretation id="{9BAAEB57-DC4C-4146-8C05-51BDB1CCA7BB}" emma:medium="tactile" emma:mode="ink">
                <msink:context xmlns:msink="http://schemas.microsoft.com/ink/2010/main" type="inkWord" rotatedBoundingBox="12902,9329 14005,9344 13991,10460 12887,10445"/>
              </emma:interpretation>
              <emma:one-of disjunction-type="recognition" id="oneOf17">
                <emma:interpretation id="interp33" emma:lang="" emma:confidence="1">
                  <emma:literal/>
                </emma:interpretation>
              </emma:one-of>
            </emma:emma>
          </inkml:annotationXML>
          <inkml:trace contextRef="#ctx0" brushRef="#br0" timeOffset="71488.75">10765 5373 267 0,'0'0'67'0,"0"0"1"16,0 0-7-16,-63 109-8 0,51-65-4 0,2 4-1 15,0 1-8-15,3 1-4 0,3-4-8 16,3-1-9-16,1-8-4 0,1-3-2 15,12-6-1-15,5-10 1 16,-2-5-1-16,4-11-2 0,7-2-3 0,4-9-2 16,9-11-1-16,-5-8 0 0,-6-7-3 15,-6-5 1-15,-10-5-1 0,-9-3-6 16,-4-4 6-16,-9 3-7 0,-6 3 4 16,-10 6 1-16,2 10-4 0,5 12-1 15,-4 5-4-15,2 11-8 0,-1 2-5 0,-1 0-15 16,8 12-32-16,8 1-98 0,4 4-129 15</inkml:trace>
          <inkml:trace contextRef="#ctx0" brushRef="#br0" timeOffset="72200.51">11744 5877 634 0,'0'0'69'0,"0"0"-8"0,0 0-13 16,14 110-19-16,-14-72-12 0,-9 2-6 15,-13 5-8-15,-10 6 0 0,-9 4-4 16,-12 1-3-16,-19-1-15 0,-8-3-51 0,-10-7-238 16,-5-5-35-16</inkml:trace>
          <inkml:trace contextRef="#ctx0" brushRef="#br0" timeOffset="72033.84">11615 5400 514 0,'0'0'48'0,"0"0"-2"16,0 0-12-16,0 0-20 0,0 0-7 0,0 0-3 16,0 0-2-16,0 0 0 0,0 0-1 15,0 0 1-15,-20 9 2 0,11-9 4 16,-4-5 4-16,1-1 5 0,6 2 4 16,-3-2 0-16,5 2 2 0,0-1-2 15,-1 1-5-15,5 4-4 0,-4-2-4 0,4 2-1 16,0-2-4-16,0-5-2 15,4 3-2-15,2 0-3 0,-2 0 1 0,-4 4-2 16,8 0-2-16,6 0-12 0,3 5-24 16,2 5-45-16,-2 7-145 0,-7-6-80 15</inkml:trace>
        </inkml:traceGroup>
        <inkml:traceGroup>
          <inkml:annotationXML>
            <emma:emma xmlns:emma="http://www.w3.org/2003/04/emma" version="1.0">
              <emma:interpretation id="{B5B3B5B7-7135-4C22-843A-12BEB1CA2804}" emma:medium="tactile" emma:mode="ink">
                <msink:context xmlns:msink="http://schemas.microsoft.com/ink/2010/main" type="inkWord" rotatedBoundingBox="15336,8892 15629,8896 15616,9923 15322,9920"/>
              </emma:interpretation>
              <emma:one-of disjunction-type="recognition" id="oneOf18">
                <emma:interpretation id="interp34" emma:lang="" emma:confidence="1">
                  <emma:literal/>
                </emma:interpretation>
              </emma:one-of>
            </emma:emma>
          </inkml:annotationXML>
          <inkml:trace contextRef="#ctx0" brushRef="#br0" timeOffset="72778.25">13110 5577 631 0,'0'0'53'0,"0"0"-18"0,0 0-15 0,0 0 0 16,0 0-8-16,0 0 7 15,0 0-7-15,-22 120-5 0,20-81 0 16,2 5-4-16,2-7 0 0,10-4 0 15,7-2-3-15,2-8 1 0,7-6-2 0,3-9-1 16,1-5-2-16,3-3-15 0,4-11-34 16,-6-12-115-16,7-2-146 0</inkml:trace>
          <inkml:trace contextRef="#ctx0" brushRef="#br0" timeOffset="72933.78">13234 4904 782 0,'0'0'28'0,"0"0"-6"0,0 0-8 0,0 0-12 16,0 0-3-16,0 0-1 0,0 0-2 15,0 0-3-15,0 0-11 0,0 0-49 16,11 30-187-16,-11-1-74 0</inkml:trace>
        </inkml:traceGroup>
        <inkml:traceGroup>
          <inkml:annotationXML>
            <emma:emma xmlns:emma="http://www.w3.org/2003/04/emma" version="1.0">
              <emma:interpretation id="{CBD05FED-AF5E-4C4D-B297-AFC3CC39DB69}" emma:medium="tactile" emma:mode="ink">
                <msink:context xmlns:msink="http://schemas.microsoft.com/ink/2010/main" type="inkWord" rotatedBoundingBox="16294,9435 18600,9466 18588,10381 16282,10350"/>
              </emma:interpretation>
              <emma:one-of disjunction-type="recognition" id="oneOf19">
                <emma:interpretation id="interp35" emma:lang="" emma:confidence="1">
                  <emma:literal/>
                </emma:interpretation>
              </emma:one-of>
            </emma:emma>
          </inkml:annotationXML>
          <inkml:trace contextRef="#ctx0" brushRef="#br0" timeOffset="74692.92">14394 5450 436 0,'0'0'39'0,"0"0"-4"16,0 0-13-16,0 0-7 0,0 0 0 15,0 0 0-15,0 0 0 0,-106 34 0 16,76-9-1-16,3 3 6 0,0 3-4 16,-3 5 5-16,3 0-4 0,2-3-1 15,1-1-1-15,5-5-3 0,5-8-1 16,5 0-1-16,4-6-3 0,5 1 3 0,0 7 1 15,8-1 3-15,11 7 1 0,8-5-2 16,9 4 1-16,10-3-2 0,4 0-4 16,7 0-3-16,0 0-2 0,-1 0-4 15,-3 1 1-15,-3-2-3 0,-7 0-2 16,-6-1-14-16,-4-1-38 0,-7-2-125 0,-5-1-144 16</inkml:trace>
          <inkml:trace contextRef="#ctx0" brushRef="#br0" timeOffset="75079.85">15178 5602 552 0,'0'0'28'0,"0"0"5"16,0 0 0-16,0 116-4 0,0-79-9 16,-1-1-5-16,-6 0-7 0,1-3-2 15,2-10-2-15,1-8-3 0,3 0 1 0,0-7-1 16,0 0 1-16,0 4 2 0,4-11 4 15,9-1 1-15,9 0 2 16,0-13 1-16,10-3 2 0,-1-1-3 16,2 2 2-16,3 3-1 0,-2 6-1 0,2 6-2 15,-3 0-6-15,-3 8-1 0,-1 8-2 16,-3 8-2-16,-1 3-1 0,-5 5-6 16,-4 1-23-16,-4 3-46 0,-4-10-229 15,-4 1-28-15</inkml:trace>
          <inkml:trace contextRef="#ctx0" brushRef="#br0" timeOffset="75870.58">16353 6098 446 0,'0'0'49'0,"0"0"-11"0,-11 108-17 16,-18-63-18-16,-11 1-29 15,-10 2-91-15,-9-4-139 0</inkml:trace>
          <inkml:trace contextRef="#ctx0" brushRef="#br0" timeOffset="75757.64">16176 5627 595 0,'0'0'48'0,"0"0"-5"0,0 0-9 0,0 0-17 15,0 0-7-15,0 0-6 0,0 0-3 16,0 0-1-16,0 0 0 0,0 0 0 16,8-8-1-16,-8 8 1 0,0 0 0 15,0 0 3-15,0 0 0 0,0-2 3 16,0 2 0-16,0 0 1 0,0-2-2 0,0-1 6 16,0 2-7-16,0-2 4 15,0 1-3-15,0 0-2 0,3-4-3 16,-1-1-3-16,1 1-3 0,1 2-7 15,2 4-16-15,4 0-31 0,1 4-64 0,5 9-118 16,-5 0-56-16</inkml:trace>
        </inkml:traceGroup>
        <inkml:traceGroup>
          <inkml:annotationXML>
            <emma:emma xmlns:emma="http://www.w3.org/2003/04/emma" version="1.0">
              <emma:interpretation id="{5AD2B846-1ACC-47D5-9C15-EF08556D9F41}" emma:medium="tactile" emma:mode="ink">
                <msink:context xmlns:msink="http://schemas.microsoft.com/ink/2010/main" type="inkWord" rotatedBoundingBox="19611,9236 21574,9263 21564,10024 19600,9998"/>
              </emma:interpretation>
              <emma:one-of disjunction-type="recognition" id="oneOf20">
                <emma:interpretation id="interp36" emma:lang="" emma:confidence="1">
                  <emma:literal/>
                </emma:interpretation>
              </emma:one-of>
            </emma:emma>
          </inkml:annotationXML>
          <inkml:trace contextRef="#ctx0" brushRef="#br0" timeOffset="76316.7">17419 5566 582 0,'0'0'4'0,"0"0"8"16,0 0 4-16,0 0 6 0,0 0-5 15,-41 122-2-15,32-75-6 0,5 1-5 0,4-4 0 16,0-2-4-16,9-4 1 0,5-4-1 16,7-8 1-16,1-4-1 0,5-8-1 15,2-7 0-15,5-7-5 0,3-5-12 16,3-13-16-16,0-10-40 0,-1-3-52 16,-5-7-85-16</inkml:trace>
          <inkml:trace contextRef="#ctx0" brushRef="#br0" timeOffset="76457.4">17603 5250 609 0,'0'0'34'0,"0"0"-9"0,0 0-15 15,0 0-7-15,0 0-4 0,0 0 0 16,0 0 0-16,0 0 0 0,0 0-3 16,34 60-9-16,-18-37-32 0,5 0-112 15,-7-6-127-15</inkml:trace>
          <inkml:trace contextRef="#ctx0" brushRef="#br0" timeOffset="76936.78">18056 5835 530 0,'0'0'44'0,"0"0"1"0,0 0-10 0,0 0-11 16,0 0-9-16,126-18-6 0,-83 9-1 16,-7 1-5-16,-3-1-1 0,-10 2-2 15,-6-1-1-15,-7 2 0 0,-6 2-8 16,-1-7-6-16,-3-5-2 0,-3-5-1 16,-7-7 7-16,-4 5 6 0,2 6 5 0,-2 5 2 15,4 3 4-15,3 5 4 0,3 2 4 16,-3 2-2-16,-6 0 4 15,-5 15 0-15,-3 6 0 0,7 6 1 16,1 5-5-16,4 1-1 0,5 3-3 0,2-2-3 16,2 0-1-16,0-2-1 0,10-6-6 15,-2-5 0-15,3-2-5 0,2-2-16 16,-4-5-35-16,9 1-115 0,-6-5-133 16</inkml:trace>
          <inkml:trace contextRef="#ctx0" brushRef="#br0" timeOffset="77455.88">18729 5783 573 0,'0'0'60'0,"0"0"-10"0,0 0-17 0,124-9-14 16,-61-1-7-16,2-1-4 0,5 0-3 16,-6-3-4-16,-2 4-1 0,-11-3-1 15,-6 1-2-15,-18 3 0 0,-7-4-5 16,-10 5-7-16,-10-9-7 0,0-6-2 16,-13 0-1-16,-8-7 12 0,-4 7 5 0,-5 4 7 15,3 5 4-15,4 5 2 0,0 8 5 16,9-2 3-16,-2 3 1 15,0 8 2-15,4 9 6 0,-1 9-5 0,4 5 6 16,5 3-5-16,2-1 0 0,2 3-3 16,0 2-4-16,0-3-3 0,0 1-3 15,6 0-2-15,0-2-4 0,2-1 1 16,1-3-2-16,-2-7-4 0,2-2-16 16,2 1-37-16,1-9-98 0,3 7-161 15</inkml:trace>
        </inkml:traceGroup>
        <inkml:traceGroup>
          <inkml:annotationXML>
            <emma:emma xmlns:emma="http://www.w3.org/2003/04/emma" version="1.0">
              <emma:interpretation id="{BBB08682-0834-4FD3-8F83-E4DCDBC189D6}" emma:medium="tactile" emma:mode="ink">
                <msink:context xmlns:msink="http://schemas.microsoft.com/ink/2010/main" type="inkWord" rotatedBoundingBox="22220,9126 22550,9130 22537,10066 22207,10062"/>
              </emma:interpretation>
              <emma:one-of disjunction-type="recognition" id="oneOf21">
                <emma:interpretation id="interp37" emma:lang="" emma:confidence="0">
                  <emma:literal>e)</emma:literal>
                </emma:interpretation>
                <emma:interpretation id="interp38" emma:lang="" emma:confidence="0">
                  <emma:literal>Y )</emma:literal>
                </emma:interpretation>
                <emma:interpretation id="interp39" emma:lang="" emma:confidence="0">
                  <emma:literal>` )</emma:literal>
                </emma:interpretation>
                <emma:interpretation id="interp40" emma:lang="" emma:confidence="0">
                  <emma:literal>1)</emma:literal>
                </emma:interpretation>
                <emma:interpretation id="interp41" emma:lang="" emma:confidence="0">
                  <emma:literal>0 )</emma:literal>
                </emma:interpretation>
              </emma:one-of>
            </emma:emma>
          </inkml:annotationXML>
          <inkml:trace contextRef="#ctx0" brushRef="#br0" timeOffset="77673.36">19981 5136 753 0,'0'0'28'0,"108"91"1"0,-52-33-5 15,-9 4-8-15,-8 8-6 0,-4 0-2 16,-13-1-6-16,-9 0 1 0,-11-4-3 16,-2 2-4-16,-22-3-1 0,-11-2-14 15,-11 4-51-15,-10-4-239 0,-8 1-34 16</inkml:trace>
        </inkml:traceGroup>
      </inkml:traceGroup>
    </inkml:traceGroup>
    <inkml:traceGroup>
      <inkml:annotationXML>
        <emma:emma xmlns:emma="http://www.w3.org/2003/04/emma" version="1.0">
          <emma:interpretation id="{88A5C2CF-248F-4177-BD61-9F6CB2606C84}" emma:medium="tactile" emma:mode="ink">
            <msink:context xmlns:msink="http://schemas.microsoft.com/ink/2010/main" type="paragraph" rotatedBoundingBox="10509,11083 21024,11326 20998,12439 10483,12196" alignmentLevel="4"/>
          </emma:interpretation>
        </emma:emma>
      </inkml:annotationXML>
      <inkml:traceGroup>
        <inkml:annotationXML>
          <emma:emma xmlns:emma="http://www.w3.org/2003/04/emma" version="1.0">
            <emma:interpretation id="{356C0A8B-A0FF-4CBA-B7E5-99342F5B9FA2}" emma:medium="tactile" emma:mode="ink">
              <msink:context xmlns:msink="http://schemas.microsoft.com/ink/2010/main" type="line" rotatedBoundingBox="10509,11083 21024,11326 20998,12439 10483,12196"/>
            </emma:interpretation>
          </emma:emma>
        </inkml:annotationXML>
        <inkml:traceGroup>
          <inkml:annotationXML>
            <emma:emma xmlns:emma="http://www.w3.org/2003/04/emma" version="1.0">
              <emma:interpretation id="{A596F6AB-59DA-43B2-BCD8-82FB638521A8}" emma:medium="tactile" emma:mode="ink">
                <msink:context xmlns:msink="http://schemas.microsoft.com/ink/2010/main" type="inkWord" rotatedBoundingBox="10508,11104 13168,11165 13147,12087 10487,12026"/>
              </emma:interpretation>
              <emma:one-of disjunction-type="recognition" id="oneOf22">
                <emma:interpretation id="interp42" emma:lang="" emma:confidence="1">
                  <emma:literal/>
                </emma:interpretation>
              </emma:one-of>
            </emma:emma>
          </inkml:annotationXML>
          <inkml:trace contextRef="#ctx0" brushRef="#br0" timeOffset="80556.96">9056 7685 553 0,'0'0'24'0,"0"0"5"16,0 0-2-16,22 132-6 0,-8-96-5 15,3 0-8-15,0-7-4 0,-1-2-2 16,1-8 0-16,-2-4-1 16,2-9 1-16,4-6 2 0,-2 0-3 0,12-17 3 15,-1-7 0-15,-2-10-2 0,-1-7 0 16,1-1 0-16,2 3-1 0,-1 1 5 16,-3 4 3-16,4 9 4 0,-12 10 5 15,-8 5-1-15,3 8-5 0,0 2-1 16,1 4-3-16,5 15-3 0,-6 8 4 0,-3 9-4 15,-1 4-1-15,-2 4-2 0,-2-2-1 16,1 0-1-16,1-6 4 0,-1-11-5 16,1-6 0-16,-1-8 1 0,-3-7-1 15,4-2 2-15,4-4 2 0,4-18-1 16,3-9-2-16,0-11 0 0,0-6-4 0,4-5 4 16,5 2 0-16,4-2 1 15,5 7 0-15,1 8 1 0,2 6 0 16,-6 12 0-16,-2 7 0 0,-5 11-2 15,-5 6 2-15,-2 13 0 0,-6 10 0 0,-7 5 1 16,-2 6-1-16,-4 6-1 0,0 1 1 16,1 1-3-16,2-3 1 0,2-6-1 15,-1-12-1-15,-3-10 1 0,2-9 1 16,-3-8 0-16,0 0 1 0,0 0 1 16,0 0-1-16,4-4 2 0,1-21-3 0,2-15 0 15,9-12 0-15,4-1 0 0,5 5-2 16,13 4 4-16,0 10 0 0,0 9 0 15,-8 8-2-15,-2 11 1 16,-2 6 0-16,-3 2 0 0,4 17 3 0,-8 4-3 16,-2 8 2-16,-6 3-3 0,-1 2 2 15,-4 1-2-15,-2 0 0 0,1-12-1 16,-1-1 1-16,-1-10-1 0,-2-8 0 16,-1 0 3-16,0-6 1 0,4 0 0 15,2-10 1-15,3-12-2 0,4-7-2 0,1-7 1 16,6 3-1-16,3-1 1 0,0 4 2 15,4 5-3-15,-1 5 1 0,-8 7-1 16,-5 5-1-16,-1 5-1 16,3 3 1-16,4 4-2 0,4 9-1 0,-2 6-1 15,-2 2-7-15,2 4-15 0,4 5-40 0,1-3-123 16,1 0-137-16</inkml:trace>
          <inkml:trace contextRef="#ctx0" brushRef="#br0" timeOffset="79739.9">8275 7615 282 0,'0'0'69'16,"0"0"-14"-16,0 0-15 0,0 0-13 16,0 0 0-16,0 0-1 0,0 0-1 15,0 0 0-15,0 0 2 0,0 0 2 0,-17 9-1 16,17-9-2-16,0 2-3 15,0-2-5-15,0 0-4 0,15 0-2 16,5-5-3-16,10-5-3 0,2 2 0 0,-1-3-3 16,5-1 1-16,1-3-1 0,3-4 2 15,1-2-2-15,4-3-1 0,0-2 1 16,1-4-6-16,-4-4 4 0,0 3-3 16,-6-4 4-16,-6 1-1 0,-10-1-1 15,-4 2 1-15,-11 6-6 0,0 2 3 16,-5 1-5-16,0 10 0 0,-13-3-1 0,3 9 0 15,-12 8 1-15,-6 0 4 0,-4 16 2 16,-8 9 1-16,4 6 2 0,9 7-1 16,7 5 1-16,10 4 4 0,10 1-3 15,0 0 3-15,17 3-2 0,6-3-1 16,3-2 0-16,-2 0-1 0,-1-2-1 0,-7 1-2 16,-10-4 1-16,-6 4-1 15,-6-1 0-15,-20-2-3 0,-1-4-2 16,-9-1-4-16,-5-5-14 0,-7-5-34 15,3-6-80-15,0-10-161 0</inkml:trace>
        </inkml:traceGroup>
        <inkml:traceGroup>
          <inkml:annotationXML>
            <emma:emma xmlns:emma="http://www.w3.org/2003/04/emma" version="1.0">
              <emma:interpretation id="{4F49C2E9-7310-4C4B-B2C5-ED6BEC97B8C7}" emma:medium="tactile" emma:mode="ink">
                <msink:context xmlns:msink="http://schemas.microsoft.com/ink/2010/main" type="inkWord" rotatedBoundingBox="14056,11685 14593,11697 14582,12159 14045,12147"/>
              </emma:interpretation>
              <emma:one-of disjunction-type="recognition" id="oneOf23">
                <emma:interpretation id="interp43" emma:lang="" emma:confidence="1">
                  <emma:literal/>
                </emma:interpretation>
              </emma:one-of>
            </emma:emma>
          </inkml:annotationXML>
          <inkml:trace contextRef="#ctx0" brushRef="#br0" timeOffset="80913.1">11807 8138 665 0,'0'0'58'0,"0"0"-9"16,0 0-15-16,123 22-20 0,-62-22-9 0,7-5-7 16,3-1-8-16,1-2-46 0,1 1-196 15,-3-5-76-15</inkml:trace>
          <inkml:trace contextRef="#ctx0" brushRef="#br0" timeOffset="80776.92">11883 7697 755 0,'0'0'32'16,"0"0"-6"-16,0 0-9 0,0 0-13 15,0 0-4-15,0 0-2 0,0 0-2 0,0 0-10 16,148 5-25-16,-102-5-46 0,-3 6-139 16,-11-2-94-16</inkml:trace>
        </inkml:traceGroup>
        <inkml:traceGroup>
          <inkml:annotationXML>
            <emma:emma xmlns:emma="http://www.w3.org/2003/04/emma" version="1.0">
              <emma:interpretation id="{19D76E1D-1631-458C-862A-4A7CE35C9857}" emma:medium="tactile" emma:mode="ink">
                <msink:context xmlns:msink="http://schemas.microsoft.com/ink/2010/main" type="inkWord" rotatedBoundingBox="15653,11379 18147,11436 18128,12240 15635,12183"/>
              </emma:interpretation>
              <emma:one-of disjunction-type="recognition" id="oneOf24">
                <emma:interpretation id="interp44" emma:lang="" emma:confidence="1">
                  <emma:literal/>
                </emma:interpretation>
              </emma:one-of>
            </emma:emma>
          </inkml:annotationXML>
          <inkml:trace contextRef="#ctx0" brushRef="#br0" timeOffset="82360.43">14554 7811 514 0,'0'0'31'0,"0"0"14"0,0 0-1 15,0 0-9-15,-25 124-16 16,23-83-9-16,2-4-7 0,0-2 0 0,2-3-2 16,2-12-1-16,5 1 3 0,-1-10-2 15,2-5 1-15,2 1 1 0,0-7 1 16,8-2 0-16,2-16 0 0,5-7-3 16,-1-6 1-16,3-7-1 0,2-1 0 15,5-2 4-15,2 4 5 0,-2 8 3 0,-3 8 2 16,-10 8-2-16,-9 6-4 0,-2 7-4 15,-6 0-1-15,2 4-1 0,1 17-1 16,-4-1 1-16,3 9-1 0,-4-6-1 16,-3-2 1-16,4 0-2 0,-1-6 0 15,0 0 0-15,-2-8 0 0,2-6 2 16,3 1 0-16,6-2 1 0,3 0-2 16,4-14 0-16,3-8-1 0,-1-5 0 15,3-2 1-15,5 0-2 0,0 2 1 16,1 0 0-16,1 11 0 0,-12 3 1 0,-4 7-2 15,-5 4 1-15,1 2-1 0,2 6 0 16,0 11-1-16,-2 6 2 0,-7 5 0 16,1 0 0-16,-2 0 0 0,1-9 0 15,-1 0-1-15,0-6 1 0,-1-7 0 16,1 1-1-16,-4-7 1 0,6 0 1 16,4 0 2-16,6-13-2 0,3-7 2 15,-1-7-3-15,1-4 1 0,4-3-1 16,4 2 0-16,4 5 0 0,4 2 1 15,-4 7-1-15,-8 5 1 0,0 6-1 0,-7 3-1 16,-5 4 1-16,9 8-1 0,-6 12 1 16,1 9 2-16,-7 2-1 0,-2 3-2 15,1 0 2-15,-2 0-1 0,-1-10 0 16,2 0 1-16,-2-9-3 0,0-5 1 16,2 3-1-16,-3-9 0 0,7-2 0 0,1-2-2 15,5-11-10-15,5-5-16 16,-8 0-18-16,2 0-38 0,-1-1-143 15,-1 1-72-15</inkml:trace>
          <inkml:trace contextRef="#ctx0" brushRef="#br0" timeOffset="81668.64">13400 8021 441 0,'0'0'56'0,"0"0"-9"0,0 0-16 15,0 0-10-15,0 0-1 0,0 0 0 16,0 0-3-16,0 0 0 0,0 0-4 16,85-45-3-16,-53 23-5 0,1-5-1 15,3-3-1-15,4-2 1 0,0-3-2 0,0 1 0 16,-3-1 0-16,-3-6 1 0,-2 1-2 15,-8-2 1-15,-4 0-2 0,-10-2-1 16,0 2 2-16,-10 4-4 16,0 5 2-16,-4 12-5 0,-8 6 0 0,-8 11 5 15,2 4-3-15,-6 8 6 0,2 13-4 16,8 9 2-16,7 8 0 0,7 5 1 16,11 8 1-16,13 1 0 0,15 3 4 15,7 0 0-15,4 0 1 0,0-1-1 16,-6-2 0-16,-8-5-4 0,-10-2 1 0,-12-4-2 15,-11-4 1-15,-6-4-1 0,-18-8 1 16,-11-3-1-16,-4-4-1 0,-5-6-3 16,-1-4-10-16,2-5-24 0,13-3-51 15,0-3-146-15,11-3-67 0</inkml:trace>
        </inkml:traceGroup>
        <inkml:traceGroup>
          <inkml:annotationXML>
            <emma:emma xmlns:emma="http://www.w3.org/2003/04/emma" version="1.0">
              <emma:interpretation id="{15D9F73A-588A-4164-B8E3-2F8BBB3666BF}" emma:medium="tactile" emma:mode="ink">
                <msink:context xmlns:msink="http://schemas.microsoft.com/ink/2010/main" type="inkWord" rotatedBoundingBox="18712,11272 21024,11326 20998,12439 18687,12385"/>
              </emma:interpretation>
              <emma:one-of disjunction-type="recognition" id="oneOf25">
                <emma:interpretation id="interp45" emma:lang="" emma:confidence="0">
                  <emma:literal>ci</emma:literal>
                </emma:interpretation>
                <emma:interpretation id="interp46" emma:lang="" emma:confidence="0">
                  <emma:literal>E i</emma:literal>
                </emma:interpretation>
                <emma:interpretation id="interp47" emma:lang="" emma:confidence="0">
                  <emma:literal>C:</emma:literal>
                </emma:interpretation>
                <emma:interpretation id="interp48" emma:lang="" emma:confidence="0">
                  <emma:literal>Ci</emma:literal>
                </emma:interpretation>
                <emma:interpretation id="interp49" emma:lang="" emma:confidence="0">
                  <emma:literal>ei</emma:literal>
                </emma:interpretation>
              </emma:one-of>
            </emma:emma>
          </inkml:annotationXML>
          <inkml:trace contextRef="#ctx0" brushRef="#br0" timeOffset="84912.83">18023 7659 452 0,'0'0'37'0,"0"0"-7"0,0 0-16 15,0 0-6-15,0 0 2 0,0 0 0 16,0 0-2-16,0 0-2 0,0 0 0 0,76-48-1 15,-64 33-1-15,-4-1 0 0,-3 3 0 16,-5-2 1-16,0-2 0 0,-9 7-2 16,-7-1 1-16,-5 11-1 0,-2 0 2 15,-12 13 6-15,4 11 1 0,4 2 7 16,0 8-1-16,5 0-1 0,8 1 0 16,1-1-3-16,7-8-4 0,2-4-1 15,4-6-2-15,0-8 0 0,0 0-2 16,0-8 1-16,0 0 0 0,0 0 0 15,4 0-1-15,11-8-2 0,7-13 0 0,9-11-1 16,-6-4 0-16,-2-6 0 0,-3 0-1 16,-3 2 0-16,-8 1 1 0,-3 11 1 15,-6 5-6-15,-2 4 4 0,-3 7-5 16,-17 5 2-16,-9 7 6 0,-8 23-3 16,-13 10 5-16,-1 12-3 0,3 9 1 0,3 5 4 15,9 6 0-15,3 5 3 16,9 0-1-16,15-3-3 0,7-5-1 15,4-4 1-15,20-9-2 0,11-6 0 16,12-9-4-16,6-10-2 0,1-2-3 0,0-13-5 16,-4-4-21-16,-3-5-56 0,-3-1-227 15,-3-12-33-15</inkml:trace>
          <inkml:trace contextRef="#ctx0" brushRef="#br0" timeOffset="85189.92">18500 8038 655 0,'0'0'26'0,"0"0"3"0,0 0-7 16,0 152-10-16,0-106-5 0,4-2-5 16,5-1 1-16,1-5-4 0,7-6-2 15,6-7-1-15,4-6-5 0,7-10-16 16,4-9-43-16,7-4-120 0,7-24-112 16</inkml:trace>
          <inkml:trace contextRef="#ctx0" brushRef="#br0" timeOffset="85313.59">18770 7336 731 0,'0'0'16'15,"0"0"-7"-15,0 0-10 0,0 0-13 16,0 0-17-16,0 0-97 0,0 0-165 16</inkml:trace>
          <inkml:trace contextRef="#ctx0" brushRef="#br0" timeOffset="82750.61">16461 7834 756 0,'0'0'29'0,"0"0"-1"0,133 4-13 15,-62-4-7-15,8-8-4 0,4-1-4 16,1 1-3-16,-8-2-8 0,-10-5-26 15,-12 2-42-15,-13-6-209 0,-17 7-39 0</inkml:trace>
          <inkml:trace contextRef="#ctx0" brushRef="#br0" timeOffset="82917.65">16748 7508 789 0,'0'0'26'0,"0"0"0"0,0 0-5 0,0 0-5 15,0 0-2-15,20 137-5 16,-7-80-4-16,-4 10-3 0,-4 8-3 0,0 12-4 16,-5 5-2-16,-5 2-14 0,-13 4-47 15,-6-7-248-15,-2-8-35 0</inkml:trace>
        </inkml:traceGroup>
      </inkml:traceGroup>
    </inkml:traceGroup>
    <inkml:traceGroup>
      <inkml:annotationXML>
        <emma:emma xmlns:emma="http://www.w3.org/2003/04/emma" version="1.0">
          <emma:interpretation id="{54A0843B-4B1E-40C3-8DEC-E4B7D178D23D}" emma:medium="tactile" emma:mode="ink">
            <msink:context xmlns:msink="http://schemas.microsoft.com/ink/2010/main" type="paragraph" rotatedBoundingBox="7838,13195 18934,13482 18888,15259 7792,14972" alignmentLevel="3"/>
          </emma:interpretation>
        </emma:emma>
      </inkml:annotationXML>
      <inkml:traceGroup>
        <inkml:annotationXML>
          <emma:emma xmlns:emma="http://www.w3.org/2003/04/emma" version="1.0">
            <emma:interpretation id="{03630E30-739D-413F-AA56-5DFAC5679B0C}" emma:medium="tactile" emma:mode="ink">
              <msink:context xmlns:msink="http://schemas.microsoft.com/ink/2010/main" type="line" rotatedBoundingBox="7838,13195 18934,13482 18888,15259 7792,14972"/>
            </emma:interpretation>
          </emma:emma>
        </inkml:annotationXML>
        <inkml:traceGroup>
          <inkml:annotationXML>
            <emma:emma xmlns:emma="http://www.w3.org/2003/04/emma" version="1.0">
              <emma:interpretation id="{5BF60F40-D8CA-40AF-A490-C1BC326B91E3}" emma:medium="tactile" emma:mode="ink">
                <msink:context xmlns:msink="http://schemas.microsoft.com/ink/2010/main" type="inkWord" rotatedBoundingBox="7838,13195 11459,13288 11422,14695 7802,14602"/>
              </emma:interpretation>
              <emma:one-of disjunction-type="recognition" id="oneOf26">
                <emma:interpretation id="interp50" emma:lang="" emma:confidence="1">
                  <emma:literal/>
                </emma:interpretation>
              </emma:one-of>
            </emma:emma>
          </inkml:annotationXML>
          <inkml:trace contextRef="#ctx0" brushRef="#br0" timeOffset="102652.72">8189 9602 595 0,'0'0'22'0,"0"0"0"0,0 0-5 0,0 0-10 15,0 0-10-15,0 0-4 0,0 0-2 16,0 0-11-16,0 0-51 0,0 0-191 16,13-3-17-16</inkml:trace>
          <inkml:trace contextRef="#ctx0" brushRef="#br0" timeOffset="102461.29">8471 9995 638 0,'0'0'41'0,"0"0"6"0,0 0-10 0,0 0-14 16,6 115-6-16,-1-74-5 0,2 4-7 15,-1 0 2-15,-2-1-7 0,1-4-1 16,-1-13-2-16,-4 0-5 0,4-9-6 16,-4-8-20-16,0 8-23 0,0-9-66 15,0-1-165-15,0-4-10 0</inkml:trace>
          <inkml:trace contextRef="#ctx0" brushRef="#br0" timeOffset="103213.73">8909 10354 674 0,'0'0'26'0,"0"0"5"0,0 0-3 16,0 0-15-16,0 0-10 0,0 0-3 0,143-36-3 16,-104 28-7-16,-2-2-29 15,-1-1-103-15,-5-6-161 0</inkml:trace>
          <inkml:trace contextRef="#ctx0" brushRef="#br0" timeOffset="103035.1">9015 9763 524 0,'0'0'67'0,"0"0"-4"0,13 158-15 16,-8-95-13-16,5 0-9 0,2 0-4 15,-2 0-5-15,0 0-3 0,-2-3-5 0,1-4-7 16,-5-5 0-16,5-1-3 0,-3-6 0 15,1-4 0-15,-2-2 0 0,0-5-1 16,-1-10-2-16,5-2-9 0,-5-1-22 16,-3-8-47-16,2 0-184 0,-1-3-51 15</inkml:trace>
          <inkml:trace contextRef="#ctx0" brushRef="#br0" timeOffset="101496.23">5600 10089 378 0,'0'0'65'0,"0"0"-11"0,0 0-12 15,0 0-14-15,0 0-6 16,0 0-2-16,0 0 3 0,0 0-1 15,0 0 1-15,-23 0-3 0,23 0 0 0,0 0 0 16,0 0 0-16,0 2 0 0,22 1 0 16,5-3-6-16,10 0-3 0,6-3-3 15,-1-6-3-15,3-2-1 0,3 0-2 16,-1-2 0-16,-3-1 0 0,-4 0-1 16,0 3-1-16,-8-5 1 0,-5 1-1 0,-6-3 1 15,-11 5 2-15,3-4-2 0,-11-6 0 16,-2 0-1-16,0-8-2 0,-15 5 1 15,-3 3-1-15,-14 8 0 16,-8 5 0-16,-10 10 0 0,-11 10 1 0,-4 16 2 16,-2 12 1-16,5 8-1 0,12 6 2 15,12 7 1-15,13 3 3 0,17 1 7 16,8-3-2-16,14-2 3 0,16-5-4 16,12-6-7-16,11-9 0 0,7-7-3 15,7-10-2-15,5-6 0 0,3-11-4 0,1-4-5 16,6-8-15-16,-6-13-32 0,-5-8-62 15,-4-8-200-15,-4-2-11 0</inkml:trace>
          <inkml:trace contextRef="#ctx0" brushRef="#br0" timeOffset="102116.9">6835 9843 413 0,'0'0'74'0,"0"0"-7"0,0 0-18 15,16 143-9-15,-12-96-6 0,0 2-3 16,-2 3-2-16,-2 0-7 0,0-2-5 16,0-3-7-16,0-5-3 0,0-13-3 0,0-4-2 15,0-8-1-15,0-10 0 0,0 1 2 16,0-8 2-16,0 0-1 0,17-8 1 15,6-12-2-15,4-11-1 16,0-9-3-16,1-9-3 0,3-3 0 0,1-1 0 16,6 7 4-16,-1 7 2 0,-1 6 0 15,0 15 1-15,-5 11 0 0,-3 7 3 16,-6 7 1-16,-4 14 2 0,3 9 4 16,-7 6-5-16,-4 3 1 0,2 2 1 15,-6 2-7-15,-1-3 4 0,0-4-6 0,-1-11-1 16,3-6 0-16,-1-6-1 0,-3-8 0 15,-2 2 1-15,-1-7 1 0,9 0 0 16,5-2 1-16,5-11 0 0,6-8-3 16,3-3 1-16,-3-6 1 0,4 0-6 15,2 0 6-15,5 6-5 0,0 4 4 16,0 9 2-16,-2 6-4 0,-5 5 2 16,-4 0-1-16,0 14 5 0,-1 6-5 15,-1 3 4-15,-9 2-6 0,5 2-6 16,-6-7-8-16,-7-6-30 0,2-3-47 0,-4-4-214 15,1-2-23-15</inkml:trace>
          <inkml:trace contextRef="#ctx0" brushRef="#br0" timeOffset="90817.15">8006 9268 675 0,'0'0'9'0,"0"0"-2"0,0 0-4 15,0 0-6-15,0 0-2 0,0 0-8 16,0 0-7-16,0 0-47 0,0 0-189 16,0 0-27-16</inkml:trace>
        </inkml:traceGroup>
        <inkml:traceGroup>
          <inkml:annotationXML>
            <emma:emma xmlns:emma="http://www.w3.org/2003/04/emma" version="1.0">
              <emma:interpretation id="{63812FBD-52B8-46BE-8992-AAB0B714DCE8}" emma:medium="tactile" emma:mode="ink">
                <msink:context xmlns:msink="http://schemas.microsoft.com/ink/2010/main" type="inkWord" rotatedBoundingBox="12097,13410 14644,13476 14601,15148 12054,15082"/>
              </emma:interpretation>
              <emma:one-of disjunction-type="recognition" id="oneOf27">
                <emma:interpretation id="interp51" emma:lang="" emma:confidence="1">
                  <emma:literal/>
                </emma:interpretation>
              </emma:one-of>
            </emma:emma>
          </inkml:annotationXML>
          <inkml:trace contextRef="#ctx0" brushRef="#br0" timeOffset="103512.54">10102 9427 607 0,'0'0'58'0,"-104"154"-1"16,54-56-14-16,7 14-9 0,10 3-17 15,11-2-2-15,12-3 0 0,10-5-3 0,15-8-1 16,22-9-6-16,16-6-5 0,14-8-1 15,15-9-4-15,11-9-14 0,7-14-56 16,6-10-236-16,-6-17-30 0</inkml:trace>
          <inkml:trace contextRef="#ctx0" brushRef="#br0" timeOffset="104696.53">11309 9978 368 0,'0'0'88'16,"0"0"-18"-16,0 0-10 0,107-28-13 15,-65 28-6-15,3 0-5 0,4 9-7 16,-5 2-9-16,1 5-9 0,-12 3-5 0,-8 4-2 15,-10 5-2-15,-12 1 1 0,-6 4-1 16,-20 0 1-16,-13 4 3 0,-10-6-4 16,-7 1 4-16,0-4-5 0,2-7-3 15,2-3-2-15,3-8-3 0,6-5-9 16,5-5-15-16,4 0-21 0,9-15-51 16,7 2-99-16,7-7-86 0</inkml:trace>
          <inkml:trace contextRef="#ctx0" brushRef="#br0" timeOffset="104280.83">11287 9530 384 0,'0'0'91'16,"0"0"-15"-16,0 0-17 0,0 0-19 16,0 0-9-16,0 0-2 0,0 0-3 15,0 0 1-15,0 0 0 0,12 141-5 16,-5-65-4-16,1 7 1 0,5 10-5 0,-3 2-2 16,2 3 0-16,-2-3-7 0,0-2 4 15,-3-10-4-15,2-2-2 16,-4-10 1-16,0-8-3 0,-1-10 1 15,-4-8-3-15,0-15 0 0,0-11-2 0,0-10-2 16,0-9-5-16,0 0-13 0,-10-3-32 16,-10-11-63-16,-3-16-200 0,4-9-15 15</inkml:trace>
          <inkml:trace contextRef="#ctx0" brushRef="#br0" timeOffset="105012.41">12315 10581 756 0,'0'0'12'0,"0"0"3"15,0 0 3-15,0 0-4 0,58 115-6 0,-58-73-1 16,-17 9-6-16,-16 4 0 0,-17 6-10 15,-13 2-19-15,-17 3-66 0,-6-3-211 16,-12-12-25-16</inkml:trace>
        </inkml:traceGroup>
        <inkml:traceGroup>
          <inkml:annotationXML>
            <emma:emma xmlns:emma="http://www.w3.org/2003/04/emma" version="1.0">
              <emma:interpretation id="{2CCABC81-0B4B-43D7-952A-4EF09C89DE2E}" emma:medium="tactile" emma:mode="ink">
                <msink:context xmlns:msink="http://schemas.microsoft.com/ink/2010/main" type="inkWord" rotatedBoundingBox="15390,13848 15819,13859 15798,14650 15370,14639"/>
              </emma:interpretation>
              <emma:one-of disjunction-type="recognition" id="oneOf28">
                <emma:interpretation id="interp52" emma:lang="" emma:confidence="1">
                  <emma:literal/>
                </emma:interpretation>
              </emma:one-of>
            </emma:emma>
          </inkml:annotationXML>
          <inkml:trace contextRef="#ctx0" brushRef="#br0" timeOffset="106408.55">13209 10314 356 0,'0'0'73'0,"0"0"-18"0,0 0-15 15,0 0-17-15,0 0-8 0,0 0-5 16,0 0 0-16,0 0 2 0,0 0 0 16,-46-2 1-16,46 2 4 0,-1 0-2 15,1 0 2-15,-3 0-2 0,2 0-1 16,-2 0 1-16,1 0-1 0,0 0 0 0,0 0 0 15,-1 0 2-15,3 0-4 0,-1 0-2 16,1 0-3-16,-5 0-4 0,5 0-1 16,0-4-1-16,11-4 1 0,6-5-2 15,6-4 1-15,4-1 1 0,4-2-6 16,1 1 5-16,2-5-4 0,-1 4 4 0,1-2 1 16,-2-2 1-16,-5-1 0 15,-1-2-2-15,-6-4 1 0,-3 2-2 16,-4 0 2-16,-5 6-1 0,-3 0 0 15,-5 8-1-15,0-2-1 0,0 3 0 0,-7 3-2 16,-2 0 0-16,-7 10 1 0,-9 1 1 16,-3 0 0-16,-3 12 1 0,4 7-1 15,8 4 1-15,6 6 0 0,9 5 1 16,4 1-1-16,17 6 3 0,10 1-1 16,6 3 2-16,6 0 5 0,-3 4-6 0,-5-1 3 15,-11 0-5-15,-8-2 0 0,-12-4 0 16,-5 1-1-16,-22-4 1 0,-12-3-2 15,-9-2 1-15,-4-7-2 0,-5-6-1 16,8-4-4-16,8-11-7 0,14-3-19 16,9-3-24-16,14-5-71 0,7-16-178 15</inkml:trace>
        </inkml:traceGroup>
        <inkml:traceGroup>
          <inkml:annotationXML>
            <emma:emma xmlns:emma="http://www.w3.org/2003/04/emma" version="1.0">
              <emma:interpretation id="{7AC40032-A47A-4E1A-A8A1-9A825E1F1A5E}" emma:medium="tactile" emma:mode="ink">
                <msink:context xmlns:msink="http://schemas.microsoft.com/ink/2010/main" type="inkWord" rotatedBoundingBox="16056,13946 18920,14020 18897,14911 16033,14837"/>
              </emma:interpretation>
              <emma:one-of disjunction-type="recognition" id="oneOf29">
                <emma:interpretation id="interp53" emma:lang="" emma:confidence="0">
                  <emma:literal>win)</emma:literal>
                </emma:interpretation>
                <emma:interpretation id="interp54" emma:lang="" emma:confidence="0">
                  <emma:literal>um)</emma:literal>
                </emma:interpretation>
                <emma:interpretation id="interp55" emma:lang="" emma:confidence="0">
                  <emma:literal>won)</emma:literal>
                </emma:interpretation>
                <emma:interpretation id="interp56" emma:lang="" emma:confidence="0">
                  <emma:literal>m)</emma:literal>
                </emma:interpretation>
                <emma:interpretation id="interp57" emma:lang="" emma:confidence="0">
                  <emma:literal>urn)</emma:literal>
                </emma:interpretation>
              </emma:one-of>
            </emma:emma>
          </inkml:annotationXML>
          <inkml:trace contextRef="#ctx0" brushRef="#br0" timeOffset="107432.82">13810 10265 616 0,'0'0'29'0,"0"0"9"16,0 0 3-16,-4 135-9 0,7-95-13 16,7 0-8-16,4-4-5 0,6-3-4 15,3-5 0-15,0-8 0 0,-4-7 0 16,3-9 0-16,6-4 0 0,2-1 0 0,5-15 0 16,-2-4-2-16,-1-5 1 15,-3-7 0-15,-2-2 1 0,-3 1-1 16,-3-1 1-16,-2 7 0 0,-5 10 2 15,-5 7 1-15,-5 4 0 0,-4 6 1 0,0-1-3 16,7 1 0-16,-1 4-1 0,11 9 0 16,1 6 0-16,-4 2 1 0,3-1-3 15,2 2 2-15,-1-1-3 0,5-5 1 16,3 0-1-16,-2-6-1 0,-2-3 1 16,1-6-1-16,4-1-1 0,0-1-1 0,9-15-1 15,-5-2-2-15,-1-7 0 0,-1-5-2 16,1-5-2-16,-3-2-1 0,0-2 2 15,1 1 1-15,-3 0 2 16,0 6 6-16,-4 5-2 0,-7 8 5 0,-1 4 1 16,-6 7 2-16,-2 5 0 0,-4-2-1 15,-1 5 0-15,0-2-2 0,0 2-1 16,4 0-1-16,-2-2 0 0,1 2 1 16,-2 0 2-16,2 0-2 0,-2 0 2 15,2 0 1-15,-3 0 1 0,2 0 1 0,-2 0 0 16,3 0 0-16,-3 0 0 0,1 0 0 15,-1 0 0-15,3 0-1 0,-3 0 0 16,1 0-3-16,-1 0 0 16,3 0-1-16,-3 0 0 0,2 0 0 0,-2 0 0 15,2 0 1-15,-2 0-2 0,3 4 0 16,4 14 5-16,2 10-2 0,1 10 5 16,-1-1-4-16,1 4 1 0,-2-4 0 15,-1 1-1-15,1 0 0 0,-1-2-2 16,-3-5 2-16,0-8-4 0,1-2 2 0,-1-8-1 15,-3-6-2-15,2-1 2 0,-3-6 1 16,0 0-2-16,6 0 3 0,4-5-1 16,6-13-2-16,4-12 2 0,1-8-3 15,1-4 1-15,1-4 0 0,1 2 0 16,6 2-1-16,-1 8-2 0,1 5 3 0,-9 12-4 16,-2 9 4-16,-5 8 5 15,-1 12-3-15,1 16 5 0,-5 7-2 16,-5 7 0-16,-1 6 1 0,-3 1-3 15,0-1 1-15,0 0-3 0,0-3 0 0,0-5 0 16,0-13-2-16,0-4 2 0,6-8-2 16,-5-9 1-16,11-1 0 0,0-5 0 15,7-17 1-15,5-11 0 0,1-10-2 16,-2-3 2-16,1-6-2 0,6 1 2 16,1-1-1-16,5 9 0 0,1 5 0 15,2 10 2-15,-2 5-2 0,-11 11 1 0,-2 7 0 16,-4 0-1-16,-4 11 1 0,4 10-1 15,-6 3-1-15,-3 6 1 16,-1 3 0-16,2 5-2 0,4 5 2 0,0-1-3 16,0-1-1-16,-1-3-4 0,1-4-10 15,-2-6-15-15,-1-1-28 0,-3-10-55 16,-4-5-162-16,1-12-54 0</inkml:trace>
          <inkml:trace contextRef="#ctx0" brushRef="#br0" timeOffset="107581.9">16495 10026 797 0,'0'0'28'0,"107"61"-3"15,-68-17-4-15,-16 11-1 0,-13 8-10 16,-10 9-2-16,-10 10-9 0,-20 8-9 16,-7 10-10-16,-12 7-62 0,-10 3-237 15,-17-5-32-15</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2:57.57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0A647659-F9E8-4149-8683-6A6D5BFE2230}" emma:medium="tactile" emma:mode="ink">
          <msink:context xmlns:msink="http://schemas.microsoft.com/ink/2010/main" type="writingRegion" rotatedBoundingBox="3440,14703 4094,14703 4094,16251 3440,16251"/>
        </emma:interpretation>
      </emma:emma>
    </inkml:annotationXML>
    <inkml:traceGroup>
      <inkml:annotationXML>
        <emma:emma xmlns:emma="http://www.w3.org/2003/04/emma" version="1.0">
          <emma:interpretation id="{73D2544E-118E-4A50-8C23-3697784132EA}" emma:medium="tactile" emma:mode="ink">
            <msink:context xmlns:msink="http://schemas.microsoft.com/ink/2010/main" type="paragraph" rotatedBoundingBox="3440,14703 4094,14703 4094,16251 3440,16251" alignmentLevel="1"/>
          </emma:interpretation>
        </emma:emma>
      </inkml:annotationXML>
      <inkml:traceGroup>
        <inkml:annotationXML>
          <emma:emma xmlns:emma="http://www.w3.org/2003/04/emma" version="1.0">
            <emma:interpretation id="{9CE9E49C-E3F7-4BA2-B751-FEF55BF080AF}" emma:medium="tactile" emma:mode="ink">
              <msink:context xmlns:msink="http://schemas.microsoft.com/ink/2010/main" type="line" rotatedBoundingBox="3440,14703 4094,14703 4094,16251 3440,16251"/>
            </emma:interpretation>
          </emma:emma>
        </inkml:annotationXML>
        <inkml:traceGroup>
          <inkml:annotationXML>
            <emma:emma xmlns:emma="http://www.w3.org/2003/04/emma" version="1.0">
              <emma:interpretation id="{831BB525-E088-4645-8A89-0F8DB7259070}" emma:medium="tactile" emma:mode="ink">
                <msink:context xmlns:msink="http://schemas.microsoft.com/ink/2010/main" type="inkWord" rotatedBoundingBox="3440,14703 4094,14703 4094,16251 3440,16251"/>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G</emma:literal>
                </emma:interpretation>
                <emma:interpretation id="interp3" emma:lang="" emma:confidence="0">
                  <emma:literal>q</emma:literal>
                </emma:interpretation>
                <emma:interpretation id="interp4" emma:lang="" emma:confidence="0">
                  <emma:literal>g</emma:literal>
                </emma:interpretation>
              </emma:one-of>
            </emma:emma>
          </inkml:annotationXML>
          <inkml:trace contextRef="#ctx0" brushRef="#br0">26 200 436 0,'0'0'76'16,"0"0"-15"-16,0 0-21 0,0 0-12 0,0 0-5 15,0 0-4-15,0 0-6 0,0 0-1 16,0 0-1-16,0 0-3 0,-18-8 2 16,18 8-2-16,-5-2 0 0,5 2 2 15,0 0 1-15,0 0 1 0,-1-3 0 16,1 3-2-16,0 0-2 0,-3-1 1 0,3 1 0 16,0-3-1-16,0 3 1 15,0-1-2-15,0 1-2 0,0-3-1 16,0 3-1-16,0-2-1 0,0-5 0 15,4 3 0-15,6-4 0 0,2-1 0 0,-2 1 0 16,-2-1 2-16,2 1-1 0,2 0 1 16,-11 3-1-16,8-3 1 0,-3 4 0 15,2-4 0-15,1-1-2 0,-1 1 0 16,2 2-1-16,2-3 1 0,-2 1-1 16,-2-1 1-16,2 3-1 0,-5 2-1 0,-1 2 1 15,-4 2 0-15,0-2-1 0,0 2 1 16,4 0-1-16,-4-3 2 15,5 3-1-15,-5-1 0 0,10-2 0 16,-3 1 0-16,7 0-1 0,-1-2 1 0,-7 2 0 16,7-1-1-16,-9 2 0 0,4-2 1 15,7-1 1-15,-7 4-2 0,-2 0 1 16,10 0-1-16,-11 0-2 0,0 0 3 16,12 0-1-16,-11 3 1 0,2 2-1 15,5 4 0-15,-4 2-2 0,1-1 2 0,-6 3 0 16,6-1-1-16,-6 1 3 0,4 2-2 15,-4 1 0-15,-3-3 1 0,4 2-2 16,-1-1 1-16,0 2 0 0,0 5 0 16,-2-7 0-16,1 11 0 0,-2-2 0 15,2-8 0-15,-3 11 0 0,1-10 0 16,-1 3-1-16,0 11 1 0,0-3 4 16,-1 9-3-16,-3-5 3 0,-1 0-3 15,3-8-1-15,2 5 0 0,0-3 0 16,0-9 0-16,0 11 0 0,7-6 0 0,3-3-2 15,4 3 3-15,-3-7-1 0,4-1 1 16,-5-4 0-16,3-3-1 0,0 3 0 16,1-3 0-16,-1 1 0 0,4-7-1 15,-3 1 3-15,1-1-2 0,2 0 1 16,-4-1-1-16,4-12-3 0,-11 4 4 0,6-7 0 16,-7-6-1-16,-4 6 1 0,2-1-2 15,-3 2 1-15,0 7 0 16,0 0 1-16,0-8-2 0,0 10 0 15,0 0-1-15,0 0 0 0,0 6 0 0,-11 0 1 16,-5 0-1-16,-10 12 3 0,0 7-1 16,6 10 0-16,4 7 0 0,5 9-2 15,2 4 3-15,7 9-1 0,2 5 2 16,2-1 0-16,7 6-1 0,2-5 0 16,1-2 1-16,-3-2 0 0,-4-7 1 0,0-4 4 15,-5-1-4-15,0-4 2 0,-9-4-4 16,-5-1-3-16,-9-7-1 0,-12-6-11 15,-6-4-38-15,-12-8-269 16,-10-10-38-16</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468.05554" units="1/cm"/>
          <inkml:channelProperty channel="Y" name="resolution" value="2610.91626" units="1/cm"/>
          <inkml:channelProperty channel="F" name="resolution" value="2.84167" units="1/deg"/>
          <inkml:channelProperty channel="T" name="resolution" value="1" units="1/dev"/>
        </inkml:channelProperties>
      </inkml:inkSource>
      <inkml:timestamp xml:id="ts0" timeString="2022-01-24T02:58:09.715"/>
    </inkml:context>
    <inkml:brush xml:id="br0">
      <inkml:brushProperty name="width" value="0.04667" units="cm"/>
      <inkml:brushProperty name="height" value="0.04667" units="cm"/>
      <inkml:brushProperty name="color" value="#00CCFF"/>
      <inkml:brushProperty name="fitToCurve" value="1"/>
    </inkml:brush>
    <inkml:brush xml:id="br1">
      <inkml:brushProperty name="width" value="0.04667" units="cm"/>
      <inkml:brushProperty name="height" value="0.04667" units="cm"/>
      <inkml:brushProperty name="color" value="#ED1C24"/>
      <inkml:brushProperty name="fitToCurve" value="1"/>
    </inkml:brush>
  </inkml:definitions>
  <inkml:traceGroup>
    <inkml:annotationXML>
      <emma:emma xmlns:emma="http://www.w3.org/2003/04/emma" version="1.0">
        <emma:interpretation id="{B93E60C2-EB6B-45C4-B17E-DD46B5B758C6}" emma:medium="tactile" emma:mode="ink">
          <msink:context xmlns:msink="http://schemas.microsoft.com/ink/2010/main" type="writingRegion" rotatedBoundingBox="24789,988 31402,1402 31098,6259 24484,5845"/>
        </emma:interpretation>
      </emma:emma>
    </inkml:annotationXML>
    <inkml:traceGroup>
      <inkml:annotationXML>
        <emma:emma xmlns:emma="http://www.w3.org/2003/04/emma" version="1.0">
          <emma:interpretation id="{0A534120-8DC1-4B05-A78C-0E37F351F67D}" emma:medium="tactile" emma:mode="ink">
            <msink:context xmlns:msink="http://schemas.microsoft.com/ink/2010/main" type="paragraph" rotatedBoundingBox="24762,1216 31381,1369 31358,2362 24740,2210" alignmentLevel="1"/>
          </emma:interpretation>
        </emma:emma>
      </inkml:annotationXML>
      <inkml:traceGroup>
        <inkml:annotationXML>
          <emma:emma xmlns:emma="http://www.w3.org/2003/04/emma" version="1.0">
            <emma:interpretation id="{7B0C5BF2-BEB7-42C5-9559-D66F59D92DB0}" emma:medium="tactile" emma:mode="ink">
              <msink:context xmlns:msink="http://schemas.microsoft.com/ink/2010/main" type="line" rotatedBoundingBox="24762,1216 31381,1369 31358,2362 24740,2210"/>
            </emma:interpretation>
          </emma:emma>
        </inkml:annotationXML>
        <inkml:traceGroup>
          <inkml:annotationXML>
            <emma:emma xmlns:emma="http://www.w3.org/2003/04/emma" version="1.0">
              <emma:interpretation id="{3CD63F37-5A8D-4AC6-8F15-BD563A24153E}" emma:medium="tactile" emma:mode="ink">
                <msink:context xmlns:msink="http://schemas.microsoft.com/ink/2010/main" type="inkWord" rotatedBoundingBox="24761,1294 25267,1306 25257,1726 24751,1714"/>
              </emma:interpretation>
            </emma:emma>
          </inkml:annotationXML>
          <inkml:trace contextRef="#ctx0" brushRef="#br0">13 219 273 0,'0'0'51'0,"0"0"-7"0,0 0-9 15,0 0-6-15,0 0 2 0,0 0 4 0,0 0-1 16,0 0-5-16,0 0-1 0,0 0-2 16,-14 2-4-16,14-2-2 0,0-4-3 15,4-9-6-15,9 1-1 0,3-7-2 16,4 4 0-16,-1 2-2 0,-5 3-1 15,0-1 0-15,3 1 1 0,-4 3 2 0,4-5 1 16,-7 6 3-16,0-5 1 16,2 3 1-16,-4-3 0 0,2 3-3 15,-4-2-2-15,3-1-1 0,-5 6-3 16,0 1-1-16,-4 4 0 0,0-1 0 0,0 1-1 16,3-3 1-16,-1 1 1 0,-1 0 0 15,-1 0 0-15,3 2 0 0,-3-2 0 16,0 2 0-16,1-2 1 0,-1 2-3 15,0-3-1-15,0 3 0 0,0-1-1 16,0 1-1-16,0-3 0 0,0 3 0 0,0 0-1 16,0 0 1-16,-1 0 1 0,-2 0-1 15,2 0 1-15,-5 0-1 16,-1 3 1-16,-3 5 0 0,0-2 0 16,-3 2 0-16,-3 5-2 0,6-4 2 0,-4 3-1 15,1 3 0-15,4-7 2 0,-1 7-3 16,2-6 0-16,2 1 1 0,-1 1 1 15,1 1-2-15,-1 1 3 0,3 0-1 16,-1-1 0-16,2 3 1 0,-1-1-1 16,1 1 0-16,-1 0 0 0,3 0-1 0,-2 2 1 15,3-11-1-15,0 10 0 0,0-7 1 16,0 6 0-16,0-1 0 0,4-1 0 16,3 0-1-16,0-3 3 0,1 1-2 15,-4-7 1-15,0 2-2 0,0-3 0 16,1 1 0-16,-1 0 1 0,-1 0 1 15,-3-4-1-15,7 0 0 0,7 0 0 16,5-7 1-16,5-3-1 0,-4-5 0 16,-3-2 1-16,1 0-2 0,-4-3 1 15,0-1-1-15,-2 4-1 0,-2 2 2 0,-5 5 0 16,-2 6 0-16,2-1-1 0,-5 5-1 16,0 0-1-16,0 0 1 0,1 0 1 15,6 0 0-15,3 13 0 0,5 6-1 16,2 6 1-16,0 0-1 0,-1 1 2 15,1-4-2-15,0-1 2 0,-4-5-1 0,-3-8 0 16,-2-4 2-16,-2-2-2 0,1 0 2 16,3-2 1-16,-3-6-1 15,3-11 0-15,-1-2-1 0,-5-4 0 16,-4 0 0-16,0-2-1 0,0-1 1 0,0 4-1 16,-7-2 0-16,3 10 0 0,0-2 0 15,-2 2 0-15,4 8-1 0,0-1-1 16,0 1-2-16,2 6-2 0,0-2-4 15,0 2-10-15,0-4-15 0,4-1-24 16,11 1-57-16,5 3-107 0,-3 1-96 0</inkml:trace>
        </inkml:traceGroup>
        <inkml:traceGroup>
          <inkml:annotationXML>
            <emma:emma xmlns:emma="http://www.w3.org/2003/04/emma" version="1.0">
              <emma:interpretation id="{DCCAB074-4E28-4B9F-B238-EFFAE1A38356}" emma:medium="tactile" emma:mode="ink">
                <msink:context xmlns:msink="http://schemas.microsoft.com/ink/2010/main" type="inkWord" rotatedBoundingBox="25668,1773 25689,1774 25682,2039 25662,2038"/>
              </emma:interpretation>
            </emma:emma>
          </inkml:annotationXML>
          <inkml:trace contextRef="#ctx0" brushRef="#br0" timeOffset="389.26">932 475 643 0,'0'0'65'0,"0"0"-14"0,0 0-16 0,0 0-12 16,0 0-6-16,0 0-4 0,0 0-5 16,0 0-1-16,0 0-1 0,-7-1 1 15,7 1-1-15,0 1 1 0,0 16-1 16,0 1-2-16,0 8-1 0,0 3-1 15,0 1-2-15,-4 6-1 0,-1-3-2 16,2-9-2-16,-1-3-8 0,1-6-12 16,3-10-39-16,0 5-85 0,0-10-171 15</inkml:trace>
        </inkml:traceGroup>
        <inkml:traceGroup>
          <inkml:annotationXML>
            <emma:emma xmlns:emma="http://www.w3.org/2003/04/emma" version="1.0">
              <emma:interpretation id="{338CEC13-E0CE-4927-9149-401B27A305CE}" emma:medium="tactile" emma:mode="ink">
                <msink:context xmlns:msink="http://schemas.microsoft.com/ink/2010/main" type="inkWord" rotatedBoundingBox="26295,1433 27351,1458 27338,2032 26282,2007"/>
              </emma:interpretation>
              <emma:one-of disjunction-type="recognition" id="oneOf0">
                <emma:interpretation id="interp0" emma:lang="" emma:confidence="1">
                  <emma:literal/>
                </emma:interpretation>
              </emma:one-of>
            </emma:emma>
          </inkml:annotationXML>
          <inkml:trace contextRef="#ctx0" brushRef="#br0" timeOffset="1663.11">2209 427 644 0,'0'0'35'0,"0"0"-6"16,0 0-11-16,0 0-10 0,0 0-4 16,0 0-3-16,111 4 0 0,-104 26-1 0,-7 5 1 15,-7 5 0-15,-11 1 2 0,-4-1 1 16,-1-7 1-16,5-2 1 0,3-11 2 15,4-8-1-15,9-6 2 0,2-6 2 16,0 3 2-16,18-1 0 0,9-2-2 16,14 0-4-16,5-14-5 0,6-3-3 0,-5-7-4 15,-4-1-24-15,-6 0-56 0,-6 1-220 16,1 6-31-16</inkml:trace>
          <inkml:trace contextRef="#ctx0" brushRef="#br0" timeOffset="1392.18">1547 324 476 0,'0'0'68'16,"0"0"-16"-16,0 0-17 0,0 0-8 15,0 0-4-15,0 0-8 0,0 0-2 16,0 0-2-16,0 0-3 0,0 0 1 15,-12-6 0-15,12 6-3 0,0-2 1 0,0-5-1 16,0 1-1-16,8-2 1 0,1-1 0 16,-1-1 1-16,1 2-1 15,-2-1-2-15,4 1 1 0,-5-1 1 16,3 1-1-16,-5 4 1 0,5-7 0 0,-5 7 0 16,2-5 0-16,2 1 0 0,-3 4-1 15,3-7 0-15,-4 7 0 0,1 0-1 16,0-6-1-16,0 6 1 0,-1-1-2 15,0 1 2-15,-4 4-1 0,0-2 0 16,0 2-1-16,2-2 0 0,-2-1 0 0,0 2 0 16,3-2-2-16,-3 3 0 0,0-2-2 15,1 2 1-15,-1-2 0 0,0 2-1 16,0 0 2-16,0 0-1 16,-10 2-1-16,-4 13 3 0,-5 4-1 0,3 2 1 15,2 2 1-15,4 2-2 0,-1 1 0 16,5-8 0-16,2 3-2 0,2-6 2 15,2 3 1-15,0-4 0 0,0 0-1 16,0 3 0-16,0-10-2 0,2 5 2 16,2-6 0-16,-3 0 1 0,4-1 1 0,-5-5 0 15,7 0-2-15,6-4 2 0,1-11-1 16,3 2-1-16,-3 2 2 0,-5 1-2 16,-5 6 0-16,2 2-1 0,0 0 0 15,2 2 1-15,-1-2-1 0,8 2 1 16,-7 0 0-16,5 0 0 0,2 0-3 15,-3 2 3-15,7 9-1 0,-6-3 1 16,4 2 1-16,-5-1-1 0,0-3-1 16,1 0 1-16,-7-3 0 0,1 0 1 15,-7-3 2-15,0 0-1 0,5 0 1 0,-1 0-1 16,4-14-1-16,-2 1 2 0,-4-5-2 16,0-10 0-16,-2 1 1 0,2 0-2 15,-2 2 1-15,0 5-1 0,0 2 0 16,0 1 0-16,0 8-2 0,3-5 0 15,-2 7-1-15,2 1-2 0,-2-1-2 0,4 3-5 16,2 3-11-16,-4-2-19 16,12 3-31-16,1 0-46 0,6 4-102 15,8 11-80-15</inkml:trace>
        </inkml:traceGroup>
        <inkml:traceGroup>
          <inkml:annotationXML>
            <emma:emma xmlns:emma="http://www.w3.org/2003/04/emma" version="1.0">
              <emma:interpretation id="{5741DB2F-B5C1-4004-8702-EA5E8197760E}" emma:medium="tactile" emma:mode="ink">
                <msink:context xmlns:msink="http://schemas.microsoft.com/ink/2010/main" type="inkWord" rotatedBoundingBox="27900,1451 29490,1488 29470,2319 27881,2282"/>
              </emma:interpretation>
              <emma:one-of disjunction-type="recognition" id="oneOf1">
                <emma:interpretation id="interp1" emma:lang="" emma:confidence="1">
                  <emma:literal/>
                </emma:interpretation>
              </emma:one-of>
            </emma:emma>
          </inkml:annotationXML>
          <inkml:trace contextRef="#ctx0" brushRef="#br0" timeOffset="2862.69">3185 316 386 0,'0'0'76'0,"0"0"-18"0,0 0-22 0,0 0-12 15,0 0-5-15,0 0 0 0,0 0 1 0,0 0 0 16,0 0 0-16,18-59-2 16,-18 59 0-16,2-2-2 0,2-5 0 15,0 1 0-15,-1 0-1 0,0 1 0 16,0 0-5-16,-2 0 0 0,2-1-2 0,3-5 0 16,-3 5-2-16,-2 0 0 0,2 2-1 15,-2-3-1-15,2 1-1 0,-1 0 1 16,2 2-1-16,-4 4-1 0,0-3 1 15,0 3-2-15,0-1 0 0,1 1 1 16,-1-3-2-16,0 3 0 0,0-2-1 16,0 2 1-16,3-2-1 0,-3 2 1 0,0 0-1 15,0 0 0-15,0 0 1 16,-8 11-1-16,-5 5 2 0,-2 9-1 16,3 0-1-16,-1 5 2 0,1 2-2 0,-1 1 1 15,2 3-1-15,4 0 2 0,0-1-2 16,2-7 2-16,4-1-1 0,1-10 1 15,0-2-1-15,0 1 0 0,0-9 0 16,0-1 1-16,0-6 1 0,0 0 0 16,4 0 0-16,6 0-1 0,5-10 1 0,6-9-1 15,-4-5 0-15,-1-3-2 0,1 2 1 16,-4 6-3-16,-4 7 2 0,-5 8 0 16,2 1 0-16,1 1 2 0,4 2-3 15,6 0 1-15,2 6 0 0,2 9 1 16,2 4 0-16,-1 2 1 0,-1-1-1 15,-1-2 0-15,-3-5 0 0,2-3-2 16,-6-6 3-16,1-4 1 0,6 0 0 16,-4-13 3-16,3-8-2 0,-7-6 2 15,-3-6-1-15,-2-3 0 0,-5 0 1 0,-2-2-3 16,0 1 3-16,0 3-3 0,-2 6 1 16,-1 5-2-16,2 7-1 0,-2 7-1 15,3 3-3-15,0 6-2 0,0-2-3 16,0 2-7-16,0-2-18 0,0 2-26 15,0 0-48-15,7 0-87 0,0 0-115 16</inkml:trace>
          <inkml:trace contextRef="#ctx0" brushRef="#br0" timeOffset="3386.92">3827 505 359 0,'0'0'61'0,"0"0"-19"0,0 0-13 15,0 0-6-15,0 0-7 0,0 0-1 16,0 0-2-16,0 0 0 0,0 0-2 16,0 0 1-16,-13-4 4 15,13 2-3-15,0-2 2 0,6-3-3 0,1 4-2 16,6 0-2-16,-6 3-3 0,5 0-1 0,0 0-2 15,-6 8 0-15,3 3-1 16,-9 4 0-16,0 8 1 0,0-1-1 16,-10 9 2-16,1-12-1 0,1-2-2 15,0-4 2-15,4-6-2 0,3 0 1 0,1-1 2 16,0 6 0-16,10 3 0 0,7 3 3 16,6-2 1-16,3-4 4 0,-2 1 5 15,-3-5 0-15,-3 3-1 0,-8-4-2 16,-6-2-1-16,-1 10-2 0,-3 1-1 15,-20 10 1-15,-8 3-9 0,-7-2 1 0,-5-3-6 16,1-3-11-16,0 2-19 0,15-6-53 16,7-5-179-16,10-3-54 15</inkml:trace>
          <inkml:trace contextRef="#ctx0" brushRef="#br0" timeOffset="3848.82">4392 534 716 0,'0'0'30'16,"0"0"-6"-16,0 0-13 0,0 0-10 15,0 0-7-15,0 0-5 0,0 0-14 16,0 0-28-16,0 0-66 0,0 0-129 15,118-29-44-15</inkml:trace>
          <inkml:trace contextRef="#ctx0" brushRef="#br0" timeOffset="3987.88">4703 474 597 0,'0'0'91'0,"0"0"-27"15,0 0-21-15,0 0-19 0,0 0-11 16,0 0-10-16,0 0-6 0,0 0-4 15,0 0-21-15,-4 14-67 0,17-12-208 16,1 0-27-16</inkml:trace>
        </inkml:traceGroup>
        <inkml:traceGroup>
          <inkml:annotationXML>
            <emma:emma xmlns:emma="http://www.w3.org/2003/04/emma" version="1.0">
              <emma:interpretation id="{8AD2FA7D-A26F-413B-B830-05B551603398}" emma:medium="tactile" emma:mode="ink">
                <msink:context xmlns:msink="http://schemas.microsoft.com/ink/2010/main" type="inkWord" rotatedBoundingBox="30143,1341 31381,1369 31365,2059 30127,2030"/>
              </emma:interpretation>
              <emma:one-of disjunction-type="recognition" id="oneOf2">
                <emma:interpretation id="interp2" emma:lang="" emma:confidence="0">
                  <emma:literal>win</emma:literal>
                </emma:interpretation>
                <emma:interpretation id="interp3" emma:lang="" emma:confidence="0">
                  <emma:literal>W in</emma:literal>
                </emma:interpretation>
                <emma:interpretation id="interp4" emma:lang="" emma:confidence="0">
                  <emma:literal>w in</emma:literal>
                </emma:interpretation>
                <emma:interpretation id="interp5" emma:lang="" emma:confidence="0">
                  <emma:literal>w in</emma:literal>
                </emma:interpretation>
                <emma:interpretation id="interp6" emma:lang="" emma:confidence="0">
                  <emma:literal>won</emma:literal>
                </emma:interpretation>
              </emma:one-of>
            </emma:emma>
          </inkml:annotationXML>
          <inkml:trace contextRef="#ctx0" brushRef="#br0" timeOffset="5259.4">5381 293 322 0,'0'0'77'0,"0"0"-14"15,0 0-13-15,0 0-10 0,0 0-10 16,0 0-3-16,0 0-5 16,0 0-4-16,0 0-1 0,0 0-5 0,13-38-1 15,-9 34-1-15,5-3-1 0,-5 3-4 16,1 0 0-16,2-2-1 0,-3 2 0 15,0-1-2-15,5-3 0 0,-5 4 2 16,6-5-1-16,-1 1 2 0,-5 4 0 16,8-5 1-16,-7 5 1 0,0 0 0 0,0 2-1 15,0-2 0-15,-1 0-1 0,0-1 1 16,0 1-2-16,-4 4 1 0,0-2-1 16,0 2 2-16,3-2-2 0,-1-1-1 15,-2 2 1-15,3-2-4 0,-3 1 3 16,1 0 0-16,-1 0-1 0,0 0 1 15,2 0-1-15,-2-1 0 0,0 2 1 16,2-2-2-16,-2 2 1 0,0-2-1 16,0 1-1-16,0 0 1 0,0 0-1 15,0 0-1-15,0 0 1 0,0-1 2 0,0 2-2 16,0-2 0-16,-2 3 0 0,0-2-2 16,1 2 2-16,-2 0 0 0,1-2 0 15,-1 2 0-15,2 0 0 0,-2 0-1 16,2 0 0-16,-2 0 2 0,1 0-1 15,0 0 3-15,-4 0-3 0,0 0-1 16,-1 4 1-16,-3 5-1 0,3 2 1 16,-3 5 0-16,0-1 1 0,-2 4-1 15,4 0 0-15,2 4-2 0,-3 4 3 16,4-5-1-16,0 0 1 0,3-6 0 0,0 2 0 16,2 7 0-16,0-8-1 0,0 9 0 15,0-12 1-15,0 0-3 0,4-3 3 16,-2-5-1-16,1 2 2 0,-3-8 1 15,0 0 0-15,0 0 1 0,8 0-2 16,-2 0 1-16,8 0-1 0,6-12-1 0,-1-4 0 16,4-5 0-16,0 0-1 0,0 1-1 15,-2 2 1-15,2 3 3 16,-6 6-3-16,-4 3 0 0,1 2 1 16,-5 4-3-16,5 0 3 0,8 0 0 0,-6 13 1 15,8 3-1-15,-8 3 0 0,1 5-1 16,-3-2 1-16,2 2-2 0,-6-8 2 15,0-1-1-15,-3-5 0 0,-3-5 1 16,1-1 1-16,-4-4 0 0,5-10 1 16,2-11 1-16,1-9-1 0,-2-4-1 0,-3-1 1 15,-2-3 1-15,-2 3 0 0,0-2 0 16,0 6 0-16,-6 0-1 0,2 10-2 16,-3-3-1-16,5 7-1 0,-2 1 1 15,0 1-1-15,1 6 1 0,3 4-4 16,0 5-2-16,0-3-2 0,0 3-6 15,0-2-7-15,0 0-8 0,0 2-16 16,0 0-18-16,0 0-24 0,0 7-53 16,3 9-96-16,1 1-25 0</inkml:trace>
          <inkml:trace contextRef="#ctx0" brushRef="#br0" timeOffset="5911.04">6131 264 548 0,'0'0'25'16,"0"0"5"-16,0 0 3 0,0 0-5 15,0 0-5-15,0 114-2 0,0-83-5 16,0-9-2-16,-1 1-2 0,1-6-2 15,-3-9-2-15,1 9 0 0,2-8-1 16,0-1 0-16,0 2-1 0,0-10-1 0,0 0 1 16,0 0 1-16,0 0-1 0,0 1 0 15,0-1-2-15,9-1-1 0,0-9-1 16,5-2 0-16,-6 1 0 16,1 0-1-16,-2-1 2 0,-2 8-1 0,-1-1 2 15,-4 5-1-15,0-1 0 0,0 1 0 16,3 0 0-16,-2-3-2 0,-1 3 1 15,3 0 0-15,-3 0 0 0,1-4 0 16,-1 4 0-16,0-2-1 0,3 1 0 16,-3-9 1-16,0 2-1 0,0-5 0 0,-3-1 0 15,2 5-1-15,-2 4 2 0,2-4 2 16,1 2 2-16,0-1 1 0,0 2 0 16,0 6-3-16,-3-3-1 0,3 3-1 15,0 0-1-15,0 0 3 0,-2 23-1 16,0 5-1-16,0 16 1 0,-5 1-2 15,4 1 2-15,-1-1-3 0,-1-4 1 16,3-4-1-16,0-8 1 0,2-13-1 16,0-1 0-16,0-7 0 0,0 0 0 15,0 1 0-15,0-9 1 0,0 0-1 0,0 0 0 16,6-14 1-16,8-8-1 0,6-10 1 16,-1 1-2-16,2 1 1 0,-2 5 0 15,-3 7 0-15,-1 5 0 0,-5 4 1 16,-5 5-1-16,0 2 1 0,3 2-1 15,6 2 0-15,5 11 1 0,2 4-1 16,-2 4 1-16,-1 2-1 0,-2 0 0 16,0-2 0-16,1-2-1 0,1-5-2 15,-2-3-2-15,4-11-14 0,6-3-34 16,5-17-171-16,10-12-119 0</inkml:trace>
        </inkml:traceGroup>
      </inkml:traceGroup>
    </inkml:traceGroup>
    <inkml:traceGroup>
      <inkml:annotationXML>
        <emma:emma xmlns:emma="http://www.w3.org/2003/04/emma" version="1.0">
          <emma:interpretation id="{73307660-F631-4AC9-B89B-1F127289B173}" emma:medium="tactile" emma:mode="ink">
            <msink:context xmlns:msink="http://schemas.microsoft.com/ink/2010/main" type="paragraph" rotatedBoundingBox="26674,3244 29408,3440 29360,4117 26626,3922" alignmentLevel="3"/>
          </emma:interpretation>
        </emma:emma>
      </inkml:annotationXML>
      <inkml:traceGroup>
        <inkml:annotationXML>
          <emma:emma xmlns:emma="http://www.w3.org/2003/04/emma" version="1.0">
            <emma:interpretation id="{5AD14E86-6E03-4DB3-A2A3-4E7D0EF9663A}" emma:medium="tactile" emma:mode="ink">
              <msink:context xmlns:msink="http://schemas.microsoft.com/ink/2010/main" type="inkBullet" rotatedBoundingBox="26667,3353 27886,3441 27846,4009 26626,3922"/>
            </emma:interpretation>
          </emma:emma>
        </inkml:annotationXML>
        <inkml:trace contextRef="#ctx0" brushRef="#br0" timeOffset="12568.13">1912 2270 246 0,'0'0'61'0,"0"0"-8"0,0 0-3 0,0 0-3 16,0 0-2-16,0 0-4 0,0 0-7 0,0 0-4 15,0 0-5-15,0-20-4 16,0 17-3-16,0 1-6 0,0 0-2 16,3-6-6-16,-1-1 1 0,5-1 1 15,-2-3 0-15,1 2 1 0,3 3 1 0,-1-2 0 16,1-1 0-16,0 1-1 0,-1-1 0 16,-4 7-1-16,5-7-1 0,-5 7-1 15,2-4-1-15,3-2 0 0,-5 5-1 16,0 1-1-16,-4 4 1 0,0-2-2 15,0 2 2-15,2-2 0 0,1-1 1 16,-2 2-2-16,2 1 1 0,-2-3 0 0,2 3 0 16,-3-1 2-16,2 1-1 15,-2-3 1-15,1 3-3 0,-1-2 1 16,0 2-1-16,3-2-1 0,-3 2 1 0,0 0 0 16,1-2-1-16,-1 2 0 0,0 0 0 15,0-2-1-15,3 2 0 0,-3 0 0 16,0 0 1-16,0 0 0 0,0 0 0 15,0 0 0-15,0 0 1 0,-3 0-1 16,2 0 0-16,-5 2 0 0,2 2 1 0,0 1-1 16,-8 3 0-16,8-4 1 0,-3 6-1 15,-2-1 1-15,0 2-1 16,2-1 1-16,0 0-1 0,0 1 0 16,-2 2 0-16,-1 4 0 0,3-7 0 0,-4 6 1 15,4-4-1-15,1-2 0 0,-1 2-1 16,4 1 1-16,-1 0-1 0,1-8 0 15,3 2 2-15,0-1-1 0,0 3 1 16,0-1 0-16,0 7-1 0,0-6 1 16,0 3-1-16,0 1 1 0,4-1 0 0,2-1 2 15,1-1-3-15,1 1 1 0,2-3 1 16,-1 2-1-16,-5-5 2 0,6 1 0 16,-2-1-1-16,-3-4 1 15,1 3 0-15,1-4-2 0,-1 3 3 0,1-1-1 16,-1 0-1-16,-6-2 3 0,0 0-4 0,5 0 0 15,4 0 1-15,-2 0 1 16,2 0-1-16,-3 0 2 0,-1 0-1 16,8-7-1-16,0 2 1 0,-4-4-3 15,1 1 2-15,1-3-2 0,-4 2 2 0,2-3-1 16,-1-1 0-16,1 1-1 0,1-5 1 16,-3 6-2-16,3-7 2 0,-3 7-1 15,-1 1 0-15,0-1 2 0,-3 5-3 16,1 2 1-16,-4 4 1 0,0-3-3 15,0 3 2-15,1 0-1 0,-1-2 0 16,3 2 0-16,-3 0-2 0,2 0 0 16,-2 0 1-16,7 0 1 0,0 9 1 15,2 1 1-15,2 5-1 0,-2-5 0 16,-2 1 0-16,8 4 0 0,-6-4 0 0,7 0 2 16,-5-6 0-16,1-3 0 0,3 0 0 15,0-2-1-15,6 0 0 0,-6-4 1 16,3-4-1-16,-6 0 2 0,-5-5-1 15,1-8-2-15,-1-7 1 0,-1-5-2 16,-3-1 1-16,-3 9 2 0,0 0-2 0,-3 1 0 16,-1 10-1-16,0-1 0 0,-2 4 0 15,3 7 0-15,-1-2-2 16,2 2-4-16,2 4-6 0,0-3-10 16,0 3-12-16,0 0-16 0,0 0-35 0,0 0-77 15,0 0-139-15</inkml:trace>
        <inkml:trace contextRef="#ctx0" brushRef="#br0" timeOffset="12864.6">2808 2338 643 0,'0'0'45'0,"0"0"-1"0,0 0-17 0,0 0-16 16,0 0-8-16,0 0-3 0,0 0 2 16,0 0 2-16,0 0-1 0,0 0 1 15,-21 73-3-15,19-49-2 16,-2-8 0-16,0 10-1 0,1-12-5 0,-1 0-2 15,2 2-26-15,-1-11-56 0,2 5-201 16,1-8-24-16</inkml:trace>
        <inkml:trace contextRef="#ctx0" brushRef="#br0" timeOffset="13228.18">3102 2531 627 0,'0'0'19'0,"0"0"2"16,0 0-7-16,0 0-11 0,0 0-4 16,0 0 0-16,0 0 1 0,0 0-1 15,0 0-1-15,0 0-1 0,-20 88-2 16,4-62-5-16,1-3-11 0,3-8-33 15,-3-3-65-15,5-3-153 0</inkml:trace>
      </inkml:traceGroup>
      <inkml:traceGroup>
        <inkml:annotationXML>
          <emma:emma xmlns:emma="http://www.w3.org/2003/04/emma" version="1.0">
            <emma:interpretation id="{84E33C7C-3F35-4D22-8BA7-964CFDAA0EBE}" emma:medium="tactile" emma:mode="ink">
              <msink:context xmlns:msink="http://schemas.microsoft.com/ink/2010/main" type="line" rotatedBoundingBox="28293,3360 29408,3440 29364,4055 28249,3975"/>
            </emma:interpretation>
          </emma:emma>
        </inkml:annotationXML>
        <inkml:traceGroup>
          <inkml:annotationXML>
            <emma:emma xmlns:emma="http://www.w3.org/2003/04/emma" version="1.0">
              <emma:interpretation id="{3195A71E-9EDD-4FD1-91E0-BFF0AB07C053}" emma:medium="tactile" emma:mode="ink">
                <msink:context xmlns:msink="http://schemas.microsoft.com/ink/2010/main" type="inkWord" rotatedBoundingBox="28293,3360 29408,3440 29364,4055 28249,3975"/>
              </emma:interpretation>
              <emma:one-of disjunction-type="recognition" id="oneOf3">
                <emma:interpretation id="interp7" emma:lang="" emma:confidence="0">
                  <emma:literal>U</emma:literal>
                </emma:interpretation>
                <emma:interpretation id="interp8" emma:lang="" emma:confidence="0">
                  <emma:literal>u</emma:literal>
                </emma:interpretation>
                <emma:interpretation id="interp9" emma:lang="" emma:confidence="0">
                  <emma:literal>v</emma:literal>
                </emma:interpretation>
                <emma:interpretation id="interp10" emma:lang="" emma:confidence="0">
                  <emma:literal>w</emma:literal>
                </emma:interpretation>
                <emma:interpretation id="interp11" emma:lang="" emma:confidence="0">
                  <emma:literal>V</emma:literal>
                </emma:interpretation>
              </emma:one-of>
            </emma:emma>
          </inkml:annotationXML>
          <inkml:trace contextRef="#ctx0" brushRef="#br0" timeOffset="14411.18">3554 2285 324 0,'0'0'58'15,"0"0"-8"-15,0 0-5 0,0 0-6 16,0 0-5-16,0 0-7 0,0 0-4 16,0 0-3-16,0 0-3 0,0 0-6 0,-5-15-1 15,5 13-2-15,0-4-2 0,0-2 0 16,0 1-2-16,5-3 0 0,-4 3-1 16,2 2 1-16,1-2 1 0,-2 1 2 15,2 2 2-15,-1-3-1 0,1 3 1 16,-2-2 0-16,2 2-1 0,-3-3-1 15,4 2-1-15,-5 5-3 0,0-1 0 16,0 1 1-16,3-3-2 0,-2 2 0 16,-1 1 0-16,3-3 1 0,-3 3-1 15,1-2 1-15,-1 2 1 0,3-2-1 0,-3 2-2 16,0-2 2-16,2 2-1 0,-2-2 1 16,0 2 0-16,2-2 0 0,-2 2 0 15,0-2 0-15,0 2 1 0,0-2-2 16,2 2 0-16,-2 0 0 0,0 0-2 15,0-3-1-15,0 3 1 0,0 0-1 0,0 0 1 16,0 0 0-16,0 0 1 16,0 0 0-16,0 0-1 0,0 0 0 15,0 0 2-15,0 0-2 0,0 0 0 16,0-1 0-16,0 1 1 0,0 0 0 0,0 0 1 16,0-3 0-16,0 3 0 0,0 0 1 15,0 0-1-15,0 0 0 0,0 0 0 16,0 0-1-16,0 0 1 0,0 0-1 15,3 0-1-15,-3 0 1 0,0 0-1 16,0 0 0-16,0 0-1 0,0 0 1 16,0 0 1-16,0 0-1 0,0 0 1 0,0 0 0 15,0 0-2-15,0 0 0 0,0 0 0 16,0 0-2-16,0 0 2 16,0 0 0-16,-3 0 0 0,-6 13 3 0,-1-2-2 15,-3 6-1-15,3-1 2 0,-1 1-3 16,4 2 2-16,-2 0 0 0,2 4 0 15,3 2-1-15,-2-2 2 0,3 5-3 16,2-3 2-16,-1-6 0 0,2 9 1 16,0-4 1-16,0-7-2 0,0-2 0 0,2 0 0 15,-1-10 0-15,2 2 1 0,1-1 0 16,-4-6 1-16,0 0 0 0,9 0 0 16,5 0 1-16,9-10-1 0,4-9 2 15,3-8-4-15,-1-3 0 0,1 0 0 16,-1-1-2-16,-1 6 2 0,-3 2 0 15,-8 8 0-15,-7 7 0 0,-3 6 0 16,-7 2-1-16,0-3 0 0,6 3 1 16,4 7-1-16,5 7 3 0,4 10-1 15,-6 1-1-15,0-2 2 0,-2 2-4 0,-2-8 1 16,2 0 0-16,-4-7 0 0,-2-5 1 16,-1 1 2-16,-4-6 2 0,0 0-2 15,7 0 1-15,2-4 0 0,1-13-1 16,3-8 0-16,-5-5 0 0,-3-2-2 15,-3-5 1-15,1-1-1 0,-1 0-1 16,1 3 0-16,-3 10 1 0,1-1-1 16,-1 11-1-16,0 7-2 0,4-4-8 15,1 8-9-15,2-7-24 0,0 2-34 16,-3 5-126-16,12 2-110 0</inkml:trace>
          <inkml:trace contextRef="#ctx0" brushRef="#br0" timeOffset="14651.1">4281 2447 415 0,'0'0'15'0,"0"0"0"0,0 0-1 16,0 0-3-16,0 0-4 0,0 0-2 0,0 0 1 15,37 134 1-15,-50-102 7 0,-3-2 3 16,3-1 1-16,3-9 0 0,6-6-1 15,1-6 4-15,3-2 4 0,0 1 10 16,5-4 5-16,16-1 0 0,11-2-8 16,12-16-15-16,2-8-8 0,7-5-15 0,1 0-30 15,0-5-159-15,-1 3-124 0</inkml:trace>
        </inkml:traceGroup>
      </inkml:traceGroup>
    </inkml:traceGroup>
    <inkml:traceGroup>
      <inkml:annotationXML>
        <emma:emma xmlns:emma="http://www.w3.org/2003/04/emma" version="1.0">
          <emma:interpretation id="{F4A90825-2D71-44DC-941D-5DF59ACE92CF}" emma:medium="tactile" emma:mode="ink">
            <msink:context xmlns:msink="http://schemas.microsoft.com/ink/2010/main" type="paragraph" rotatedBoundingBox="25411,3989 29456,4242 29337,6149 25291,5896" alignmentLevel="2"/>
          </emma:interpretation>
        </emma:emma>
      </inkml:annotationXML>
      <inkml:traceGroup>
        <inkml:annotationXML>
          <emma:emma xmlns:emma="http://www.w3.org/2003/04/emma" version="1.0">
            <emma:interpretation id="{D54B8D3F-D3CA-44D5-A48E-177285B1CB56}" emma:medium="tactile" emma:mode="ink">
              <msink:context xmlns:msink="http://schemas.microsoft.com/ink/2010/main" type="line" rotatedBoundingBox="25411,3989 29456,4242 29337,6149 25291,5896"/>
            </emma:interpretation>
          </emma:emma>
        </inkml:annotationXML>
        <inkml:traceGroup>
          <inkml:annotationXML>
            <emma:emma xmlns:emma="http://www.w3.org/2003/04/emma" version="1.0">
              <emma:interpretation id="{2B2042CD-B4F8-4BA7-AD89-E94D5C3809EB}" emma:medium="tactile" emma:mode="ink">
                <msink:context xmlns:msink="http://schemas.microsoft.com/ink/2010/main" type="inkWord" rotatedBoundingBox="25411,3989 26140,4035 26096,4727 25367,4681"/>
              </emma:interpretation>
              <emma:one-of disjunction-type="recognition" id="oneOf4">
                <emma:interpretation id="interp12" emma:lang="" emma:confidence="0">
                  <emma:literal>|</emma:literal>
                </emma:interpretation>
                <emma:interpretation id="interp13" emma:lang="" emma:confidence="0">
                  <emma:literal>.</emma:literal>
                </emma:interpretation>
                <emma:interpretation id="interp14" emma:lang="" emma:confidence="0">
                  <emma:literal>/</emma:literal>
                </emma:interpretation>
                <emma:interpretation id="interp15" emma:lang="" emma:confidence="0">
                  <emma:literal>v</emma:literal>
                </emma:interpretation>
                <emma:interpretation id="interp16" emma:lang="" emma:confidence="0">
                  <emma:literal>w</emma:literal>
                </emma:interpretation>
              </emma:one-of>
            </emma:emma>
          </inkml:annotationXML>
          <inkml:trace contextRef="#ctx0" brushRef="#br1" timeOffset="37013.53">613 3348 383 0,'0'0'33'0,"0"0"0"0,0 0-12 15,0 0-14-15,0 0-9 0,0 0-6 16,0 0 0-16,0 0 2 0,0 0 3 16,4-18 3-16,3 18 0 0,6 0 1 15,0 6 0-15,4 5 0 0,-8-3 2 0,-1-2 3 16,2 2 4-16,-5-3 7 16,3 2 7-16,-3-3 3 0,-1-3 2 15,7 2 3-15,5-3 1 0,4-11-7 16,15-10-5-16,5-9-9 0,5-11-9 0,8-8-1 15,6-8-4-15,4-3-1 0,0-4-4 16,1-7-12-16,4-4-35 0,-3-11-136 16,0-3-101-16</inkml:trace>
        </inkml:traceGroup>
        <inkml:traceGroup>
          <inkml:annotationXML>
            <emma:emma xmlns:emma="http://www.w3.org/2003/04/emma" version="1.0">
              <emma:interpretation id="{B72893D1-8316-4221-9DB3-20ADBE7B9F5E}" emma:medium="tactile" emma:mode="ink">
                <msink:context xmlns:msink="http://schemas.microsoft.com/ink/2010/main" type="inkWord" rotatedBoundingBox="26816,4245 29450,4441 29322,6163 26688,5967"/>
              </emma:interpretation>
            </emma:emma>
          </inkml:annotationXML>
          <inkml:trace contextRef="#ctx0" brushRef="#br0" timeOffset="16471.18">2031 3326 338 0,'0'0'62'0,"0"0"-14"15,0 0-13-15,0 0-9 0,0 0-7 16,0 0-5-16,0 0-1 0,0 0-1 0,0 0-2 16,0 0 0-16,20-57-2 0,-16 53-2 15,1 0 4-15,5-7 0 0,-6 6 1 16,7-3 2-16,-2 0-2 0,-2-3 1 15,5 3-3-15,-7-3-3 0,4 1 1 16,-5 6-1-16,5-5-1 0,-5 5 0 0,0 0 1 16,1 0-2-16,-5 4 0 0,0-2 0 15,0 2 0-15,1 0 1 0,2-3-1 16,-2 3 0-16,2-1 0 16,-1 1-1-16,-2-3 1 0,3 3 0 0,-3-2-1 15,1 2 0-15,-1-2 0 0,0 2-1 16,1 0 0-16,-1-2-1 0,0 2 0 15,0 0 0-15,0 0 1 0,3-2-2 16,-3 2 1-16,0 0-1 0,0 0-1 16,0 0 2-16,0 0-1 0,0 0 1 0,0 0-1 15,-3 0 0-15,-2 0 0 0,-4 2-1 16,-1 8 2-16,-4 7-1 0,2 0 2 16,-2 6-1-16,4 2 0 15,-1 1 0-15,5 1-1 0,-1 2 1 0,4-8 0 16,0 4 1-16,2-8 0 0,-2 2 1 15,3 9-1-15,0-14 0 0,0 7 1 16,3-8 1-16,-2-6-1 0,8 1 1 16,-4-5 1-16,8-2-2 0,6-1 0 15,2 0 0-15,6-11-2 0,1-6 1 0,-3-1-2 16,0-3 0-16,0-3 0 0,3 4 1 16,-3 0-2-16,-6 8 3 0,-9 3-1 15,-3 8-1-15,-7 1 0 0,0 0 0 16,9 0-1-16,7 0 0 0,5 1 1 15,0 5-1-15,-2 1 1 0,-2 4 0 0,-5-5-2 16,5 2 2-16,-6-1-1 16,-8-5 1-16,4 0 3 0,-7-2-1 15,2 0 1-15,2-4 0 0,0-11-1 16,4-9 2-16,-8-3 0 0,0 0-1 0,0 0 1 16,0-1-2-16,1 1-2 0,-1 2-1 15,6 2-3-15,-2 8-1 0,5 5-5 16,6-5-19-16,5 9-31 0,-1-1-79 15,10 7-174-15</inkml:trace>
          <inkml:trace contextRef="#ctx0" brushRef="#br0" timeOffset="17587.52">3837 3206 254 0,'0'0'83'0,"0"0"-5"0,0 0-15 16,0 0-12-16,0 0-12 0,0 0-8 15,0 0-3-15,0 0-3 0,0 0-6 0,49-110-6 16,-45 106-6-16,-4 4-4 0,0-2-2 16,0 4 2-16,0 17-1 0,0 15 2 15,-7 12 0-15,-3 3-3 0,-4-1 0 16,-4 2 1-16,4-6-1 0,-2-2 0 15,6-5-1-15,2-15-2 0,3-6 1 0,4-10 0 16,1-6-1-16,0 0 3 16,0 0-1-16,0 0-1 0,10-6 1 15,9-14-2-15,5-8 2 0,-1 1 0 16,1 2 0-16,-1 2-1 0,3 4 1 0,-9 9 0 16,5 3 0-16,-4 5-1 0,1 2 0 15,6 5 2-15,-4 7-3 0,-4 5 1 16,-4-4 0-16,-3-1 0 0,-2-4 1 15,-6-4 1-15,2 3 0 0,-4-7 2 16,0 0 5-16,0 0 3 0,3 0 0 0,-3 0 1 16,1 0-1-16,2-17-1 0,1-6-1 15,2-9-2-15,3 3-3 0,-1-5-4 16,2 1-1-16,3 1-3 16,0 3-3-16,0 1-2 0,-3 10-6 0,0 3-6 15,-1 6-10-15,-5 5-10 0,3 0-36 16,0 4-100-16,5 0-107 0</inkml:trace>
          <inkml:trace contextRef="#ctx0" brushRef="#br0" timeOffset="18091.94">4488 3386 367 0,'0'0'70'0,"0"0"-15"0,0 0-15 16,0 0-17-16,0 0-7 0,0 0-5 15,0 0 1-15,0 0 0 0,0 0 0 16,0 0-1-16,-13-5 0 0,21 0-3 0,0 3-2 16,4 0 0-16,-4 2-3 0,5 0-2 15,0 0-1-15,-7 9-1 0,2-1-4 16,-8 6 2-16,0 6 1 0,0-6 0 15,0 10 3-15,-4-10-1 0,3 0 1 16,-4 2 0-16,5-2 0 0,0 4 1 0,5-1 2 16,7 4 4-16,3-1 1 0,-1-4 4 15,5 1-1-15,-7-6 5 0,3 1-3 16,-4-3-2-16,-6-5-3 16,0 1-3-16,-5-5-1 0,0 6-1 0,-1 4-3 15,-6 0-3-15,-6 5-6 0,3-7-11 16,4-6-25-16,-1 2-79 0,7-4-174 15</inkml:trace>
          <inkml:trace contextRef="#ctx0" brushRef="#br0" timeOffset="16648.77">2994 3331 750 0,'0'0'22'0,"0"0"-1"15,0 0-13-15,0 0-6 0,0 0-5 16,0 0 1-16,0 0-3 0,0 0-5 16,0 0-9-16,27 133-22 0,-22-114-68 0,2 11-193 15,-3-11-6-15</inkml:trace>
          <inkml:trace contextRef="#ctx0" brushRef="#br0" timeOffset="19265.12">3308 4148 638 0,'0'0'11'15,"0"0"-3"-15,0 0-7 0,0 0-8 16,0 0-5-16,0 0 0 0,0 0-9 16,0 0-47-16,0 0-127 0,4 16-82 15</inkml:trace>
          <inkml:trace contextRef="#ctx0" brushRef="#br0" timeOffset="19412.06">3322 4424 388 0,'0'0'45'0,"0"0"-5"0,0 0-15 16,0 0-17-16,0 0-5 15,0 0-9-15,0 0-10 0,0 0-31 16,0 0-90-16,31 63-109 0</inkml:trace>
          <inkml:trace contextRef="#ctx0" brushRef="#br0" timeOffset="19553.2">3348 4748 491 0,'0'0'57'0,"0"0"-3"0,0 0-15 16,0 0-19-16,0 0-13 0,0 0-6 15,0 0 0-15,0 0-2 0,0 0-2 16,0 0-10-16,-6 22-30 16,6-22-135-16,0 2-109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A62B8-ED7E-4D6E-9A93-014178291C11}" type="datetimeFigureOut">
              <a:rPr lang="en-IN" smtClean="0"/>
              <a:t>24-01-2022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C15D4-91CA-4DB9-8C01-BAE492E5AD48}" type="slidenum">
              <a:rPr lang="en-IN" smtClean="0"/>
              <a:t>‹#›</a:t>
            </a:fld>
            <a:endParaRPr lang="en-IN"/>
          </a:p>
        </p:txBody>
      </p:sp>
    </p:spTree>
    <p:extLst>
      <p:ext uri="{BB962C8B-B14F-4D97-AF65-F5344CB8AC3E}">
        <p14:creationId xmlns:p14="http://schemas.microsoft.com/office/powerpoint/2010/main" val="1912799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D8581B5-CE63-4C0B-AF1D-F1A23F619540}"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15771164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8581B5-CE63-4C0B-AF1D-F1A23F619540}"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377888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8581B5-CE63-4C0B-AF1D-F1A23F619540}"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2956180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553967" y="665975"/>
            <a:ext cx="9144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553967" y="1600200"/>
            <a:ext cx="44092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35" name="Google Shape;35;p6"/>
          <p:cNvSpPr txBox="1">
            <a:spLocks noGrp="1"/>
          </p:cNvSpPr>
          <p:nvPr>
            <p:ph type="body" idx="2"/>
          </p:nvPr>
        </p:nvSpPr>
        <p:spPr>
          <a:xfrm>
            <a:off x="6228760" y="1600200"/>
            <a:ext cx="44092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cxnSp>
        <p:nvCxnSpPr>
          <p:cNvPr id="36" name="Google Shape;36;p6"/>
          <p:cNvCxnSpPr/>
          <p:nvPr/>
        </p:nvCxnSpPr>
        <p:spPr>
          <a:xfrm>
            <a:off x="1205100"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37" name="Google Shape;37;p6"/>
          <p:cNvSpPr/>
          <p:nvPr/>
        </p:nvSpPr>
        <p:spPr>
          <a:xfrm>
            <a:off x="1078300" y="800750"/>
            <a:ext cx="2536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38;p6"/>
          <p:cNvSpPr/>
          <p:nvPr/>
        </p:nvSpPr>
        <p:spPr>
          <a:xfrm>
            <a:off x="1025400" y="1861900"/>
            <a:ext cx="3592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39;p6"/>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5752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553967" y="665975"/>
            <a:ext cx="9144000" cy="4599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553967" y="1673975"/>
            <a:ext cx="32048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3" name="Google Shape;43;p7"/>
          <p:cNvSpPr txBox="1">
            <a:spLocks noGrp="1"/>
          </p:cNvSpPr>
          <p:nvPr>
            <p:ph type="body" idx="2"/>
          </p:nvPr>
        </p:nvSpPr>
        <p:spPr>
          <a:xfrm>
            <a:off x="4922999" y="1673975"/>
            <a:ext cx="32048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4" name="Google Shape;44;p7"/>
          <p:cNvSpPr txBox="1">
            <a:spLocks noGrp="1"/>
          </p:cNvSpPr>
          <p:nvPr>
            <p:ph type="body" idx="3"/>
          </p:nvPr>
        </p:nvSpPr>
        <p:spPr>
          <a:xfrm>
            <a:off x="8292031" y="1673975"/>
            <a:ext cx="32048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cxnSp>
        <p:nvCxnSpPr>
          <p:cNvPr id="45" name="Google Shape;45;p7"/>
          <p:cNvCxnSpPr/>
          <p:nvPr/>
        </p:nvCxnSpPr>
        <p:spPr>
          <a:xfrm>
            <a:off x="1205100"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46" name="Google Shape;46;p7"/>
          <p:cNvSpPr/>
          <p:nvPr/>
        </p:nvSpPr>
        <p:spPr>
          <a:xfrm>
            <a:off x="1078300" y="800750"/>
            <a:ext cx="2536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47;p7"/>
          <p:cNvSpPr/>
          <p:nvPr/>
        </p:nvSpPr>
        <p:spPr>
          <a:xfrm>
            <a:off x="1025400" y="1861900"/>
            <a:ext cx="3592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48;p7"/>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9842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rgbClr val="39C0BA"/>
        </a:solidFill>
        <a:effectLst/>
      </p:bgPr>
    </p:bg>
    <p:spTree>
      <p:nvGrpSpPr>
        <p:cNvPr id="1" name="Shape 63"/>
        <p:cNvGrpSpPr/>
        <p:nvPr/>
      </p:nvGrpSpPr>
      <p:grpSpPr>
        <a:xfrm>
          <a:off x="0" y="0"/>
          <a:ext cx="0" cy="0"/>
          <a:chOff x="0" y="0"/>
          <a:chExt cx="0" cy="0"/>
        </a:xfrm>
      </p:grpSpPr>
      <p:cxnSp>
        <p:nvCxnSpPr>
          <p:cNvPr id="64" name="Google Shape;64;p11"/>
          <p:cNvCxnSpPr/>
          <p:nvPr/>
        </p:nvCxnSpPr>
        <p:spPr>
          <a:xfrm>
            <a:off x="1205100" y="-7925"/>
            <a:ext cx="0" cy="6866100"/>
          </a:xfrm>
          <a:prstGeom prst="straightConnector1">
            <a:avLst/>
          </a:prstGeom>
          <a:noFill/>
          <a:ln w="9525" cap="flat" cmpd="sng">
            <a:solidFill>
              <a:srgbClr val="2E3037"/>
            </a:solidFill>
            <a:prstDash val="solid"/>
            <a:round/>
            <a:headEnd type="none" w="med" len="med"/>
            <a:tailEnd type="none" w="med" len="med"/>
          </a:ln>
        </p:spPr>
      </p:cxnSp>
      <p:sp>
        <p:nvSpPr>
          <p:cNvPr id="65" name="Google Shape;65;p11"/>
          <p:cNvSpPr/>
          <p:nvPr/>
        </p:nvSpPr>
        <p:spPr>
          <a:xfrm>
            <a:off x="1078200" y="3333900"/>
            <a:ext cx="253600" cy="190200"/>
          </a:xfrm>
          <a:prstGeom prst="ellipse">
            <a:avLst/>
          </a:prstGeom>
          <a:solidFill>
            <a:srgbClr val="39C0BA"/>
          </a:solidFill>
          <a:ln w="952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66;p11"/>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75819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49387"/>
            <a:ext cx="10972800" cy="541214"/>
          </a:xfrm>
        </p:spPr>
        <p:txBody>
          <a:bodyPr/>
          <a:lstStyle/>
          <a:p>
            <a:r>
              <a:rPr lang="en-US"/>
              <a:t>Click to edit Master title style</a:t>
            </a:r>
          </a:p>
        </p:txBody>
      </p:sp>
      <p:sp>
        <p:nvSpPr>
          <p:cNvPr id="3" name="Content Placeholder 2"/>
          <p:cNvSpPr>
            <a:spLocks noGrp="1"/>
          </p:cNvSpPr>
          <p:nvPr>
            <p:ph idx="1"/>
          </p:nvPr>
        </p:nvSpPr>
        <p:spPr>
          <a:xfrm>
            <a:off x="609601" y="1295400"/>
            <a:ext cx="10972800" cy="5181600"/>
          </a:xfrm>
        </p:spPr>
        <p:txBody>
          <a:bodyPr/>
          <a:lstStyle>
            <a:lvl2pPr>
              <a:defRPr b="1"/>
            </a:lvl2pPr>
            <a:lvl4pPr>
              <a:defRPr b="1"/>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18294"/>
            <a:ext cx="3860800" cy="329183"/>
          </a:xfrm>
          <a:prstGeom prst="rect">
            <a:avLst/>
          </a:prstGeom>
        </p:spPr>
        <p:txBody>
          <a:bodyPr/>
          <a:lstStyle/>
          <a:p>
            <a:fld id="{1D8BD707-D9CF-40AE-B4C6-C98DA3205C09}" type="datetimeFigureOut">
              <a:rPr lang="en-US" smtClean="0">
                <a:solidFill>
                  <a:srgbClr val="000000"/>
                </a:solidFill>
              </a:rPr>
              <a:pPr/>
              <a:t>1/24/2022</a:t>
            </a:fld>
            <a:endParaRPr lang="en-US">
              <a:solidFill>
                <a:srgbClr val="000000"/>
              </a:solidFill>
            </a:endParaRPr>
          </a:p>
        </p:txBody>
      </p:sp>
      <p:sp>
        <p:nvSpPr>
          <p:cNvPr id="5" name="Footer Placeholder 4"/>
          <p:cNvSpPr>
            <a:spLocks noGrp="1"/>
          </p:cNvSpPr>
          <p:nvPr>
            <p:ph type="ftr" sz="quarter" idx="11"/>
          </p:nvPr>
        </p:nvSpPr>
        <p:spPr>
          <a:xfrm>
            <a:off x="4572003" y="18294"/>
            <a:ext cx="5486401" cy="329183"/>
          </a:xfrm>
          <a:prstGeom prst="rect">
            <a:avLst/>
          </a:prstGeom>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1615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2040233" y="3077050"/>
            <a:ext cx="9022800" cy="709800"/>
          </a:xfrm>
          <a:prstGeom prst="rect">
            <a:avLst/>
          </a:prstGeom>
        </p:spPr>
        <p:txBody>
          <a:bodyPr spcFirstLastPara="1" wrap="square" lIns="91425" tIns="91425" rIns="91425" bIns="91425" anchor="ctr"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5" name="Google Shape;15;p3"/>
          <p:cNvSpPr txBox="1">
            <a:spLocks noGrp="1"/>
          </p:cNvSpPr>
          <p:nvPr>
            <p:ph type="subTitle" idx="1"/>
          </p:nvPr>
        </p:nvSpPr>
        <p:spPr>
          <a:xfrm>
            <a:off x="2040233" y="3710550"/>
            <a:ext cx="9237200" cy="470700"/>
          </a:xfrm>
          <a:prstGeom prst="rect">
            <a:avLst/>
          </a:prstGeom>
        </p:spPr>
        <p:txBody>
          <a:bodyPr spcFirstLastPara="1" wrap="square" lIns="91425" tIns="91425" rIns="91425" bIns="91425" anchor="t" anchorCtr="0"/>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cxnSp>
        <p:nvCxnSpPr>
          <p:cNvPr id="16" name="Google Shape;16;p3"/>
          <p:cNvCxnSpPr/>
          <p:nvPr/>
        </p:nvCxnSpPr>
        <p:spPr>
          <a:xfrm>
            <a:off x="1205100"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17" name="Google Shape;17;p3"/>
          <p:cNvSpPr/>
          <p:nvPr/>
        </p:nvSpPr>
        <p:spPr>
          <a:xfrm>
            <a:off x="658133" y="3018850"/>
            <a:ext cx="1093600" cy="82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18" name="Google Shape;18;p3"/>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564675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553967" y="665975"/>
            <a:ext cx="9144000" cy="459900"/>
          </a:xfrm>
          <a:prstGeom prst="rect">
            <a:avLst/>
          </a:prstGeom>
        </p:spPr>
        <p:txBody>
          <a:bodyPr spcFirstLastPara="1" wrap="square" lIns="91425" tIns="91425" rIns="91425" bIns="91425" anchor="b" anchorCtr="0"/>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4" name="Google Shape;34;p6"/>
          <p:cNvSpPr txBox="1">
            <a:spLocks noGrp="1"/>
          </p:cNvSpPr>
          <p:nvPr>
            <p:ph type="body" idx="1"/>
          </p:nvPr>
        </p:nvSpPr>
        <p:spPr>
          <a:xfrm>
            <a:off x="1553967" y="1600200"/>
            <a:ext cx="44092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35" name="Google Shape;35;p6"/>
          <p:cNvSpPr txBox="1">
            <a:spLocks noGrp="1"/>
          </p:cNvSpPr>
          <p:nvPr>
            <p:ph type="body" idx="2"/>
          </p:nvPr>
        </p:nvSpPr>
        <p:spPr>
          <a:xfrm>
            <a:off x="6228760" y="1600200"/>
            <a:ext cx="4409200" cy="4967700"/>
          </a:xfrm>
          <a:prstGeom prst="rect">
            <a:avLst/>
          </a:prstGeom>
        </p:spPr>
        <p:txBody>
          <a:bodyPr spcFirstLastPara="1" wrap="square" lIns="91425" tIns="91425" rIns="91425" bIns="91425" anchor="t" anchorCtr="0"/>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cxnSp>
        <p:nvCxnSpPr>
          <p:cNvPr id="36" name="Google Shape;36;p6"/>
          <p:cNvCxnSpPr/>
          <p:nvPr/>
        </p:nvCxnSpPr>
        <p:spPr>
          <a:xfrm>
            <a:off x="1205100"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37" name="Google Shape;37;p6"/>
          <p:cNvSpPr/>
          <p:nvPr/>
        </p:nvSpPr>
        <p:spPr>
          <a:xfrm>
            <a:off x="1078300" y="800750"/>
            <a:ext cx="2536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8" name="Google Shape;38;p6"/>
          <p:cNvSpPr/>
          <p:nvPr/>
        </p:nvSpPr>
        <p:spPr>
          <a:xfrm>
            <a:off x="1025400" y="1861900"/>
            <a:ext cx="3592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9" name="Google Shape;39;p6"/>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60230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553967" y="665975"/>
            <a:ext cx="9144000" cy="459900"/>
          </a:xfrm>
          <a:prstGeom prst="rect">
            <a:avLst/>
          </a:prstGeom>
        </p:spPr>
        <p:txBody>
          <a:bodyPr spcFirstLastPara="1" wrap="square" lIns="91425" tIns="91425" rIns="91425" bIns="91425" anchor="b" anchorCtr="0"/>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a:endParaRPr/>
          </a:p>
        </p:txBody>
      </p:sp>
      <p:sp>
        <p:nvSpPr>
          <p:cNvPr id="42" name="Google Shape;42;p7"/>
          <p:cNvSpPr txBox="1">
            <a:spLocks noGrp="1"/>
          </p:cNvSpPr>
          <p:nvPr>
            <p:ph type="body" idx="1"/>
          </p:nvPr>
        </p:nvSpPr>
        <p:spPr>
          <a:xfrm>
            <a:off x="1553967" y="1673975"/>
            <a:ext cx="32048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3" name="Google Shape;43;p7"/>
          <p:cNvSpPr txBox="1">
            <a:spLocks noGrp="1"/>
          </p:cNvSpPr>
          <p:nvPr>
            <p:ph type="body" idx="2"/>
          </p:nvPr>
        </p:nvSpPr>
        <p:spPr>
          <a:xfrm>
            <a:off x="4922999" y="1673975"/>
            <a:ext cx="32048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4" name="Google Shape;44;p7"/>
          <p:cNvSpPr txBox="1">
            <a:spLocks noGrp="1"/>
          </p:cNvSpPr>
          <p:nvPr>
            <p:ph type="body" idx="3"/>
          </p:nvPr>
        </p:nvSpPr>
        <p:spPr>
          <a:xfrm>
            <a:off x="8292031" y="1673975"/>
            <a:ext cx="3204800" cy="4893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cxnSp>
        <p:nvCxnSpPr>
          <p:cNvPr id="45" name="Google Shape;45;p7"/>
          <p:cNvCxnSpPr/>
          <p:nvPr/>
        </p:nvCxnSpPr>
        <p:spPr>
          <a:xfrm>
            <a:off x="1205100" y="-7925"/>
            <a:ext cx="0" cy="6866100"/>
          </a:xfrm>
          <a:prstGeom prst="straightConnector1">
            <a:avLst/>
          </a:prstGeom>
          <a:noFill/>
          <a:ln w="9525" cap="flat" cmpd="sng">
            <a:solidFill>
              <a:srgbClr val="999FA9"/>
            </a:solidFill>
            <a:prstDash val="solid"/>
            <a:round/>
            <a:headEnd type="none" w="med" len="med"/>
            <a:tailEnd type="none" w="med" len="med"/>
          </a:ln>
        </p:spPr>
      </p:cxnSp>
      <p:sp>
        <p:nvSpPr>
          <p:cNvPr id="46" name="Google Shape;46;p7"/>
          <p:cNvSpPr/>
          <p:nvPr/>
        </p:nvSpPr>
        <p:spPr>
          <a:xfrm>
            <a:off x="1078300" y="800750"/>
            <a:ext cx="253600" cy="190200"/>
          </a:xfrm>
          <a:prstGeom prst="ellipse">
            <a:avLst/>
          </a:prstGeom>
          <a:solidFill>
            <a:srgbClr val="39C0BA"/>
          </a:solidFill>
          <a:ln w="2857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7" name="Google Shape;47;p7"/>
          <p:cNvSpPr/>
          <p:nvPr/>
        </p:nvSpPr>
        <p:spPr>
          <a:xfrm>
            <a:off x="1025400" y="1861900"/>
            <a:ext cx="359200" cy="269400"/>
          </a:xfrm>
          <a:prstGeom prst="ellipse">
            <a:avLst/>
          </a:prstGeom>
          <a:solidFill>
            <a:srgbClr val="2E3037"/>
          </a:solidFill>
          <a:ln w="9525" cap="flat" cmpd="sng">
            <a:solidFill>
              <a:srgbClr val="999FA9"/>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48" name="Google Shape;48;p7"/>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41705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key color">
  <p:cSld name="Blank key color">
    <p:bg>
      <p:bgPr>
        <a:solidFill>
          <a:srgbClr val="39C0BA"/>
        </a:solidFill>
        <a:effectLst/>
      </p:bgPr>
    </p:bg>
    <p:spTree>
      <p:nvGrpSpPr>
        <p:cNvPr id="1" name="Shape 63"/>
        <p:cNvGrpSpPr/>
        <p:nvPr/>
      </p:nvGrpSpPr>
      <p:grpSpPr>
        <a:xfrm>
          <a:off x="0" y="0"/>
          <a:ext cx="0" cy="0"/>
          <a:chOff x="0" y="0"/>
          <a:chExt cx="0" cy="0"/>
        </a:xfrm>
      </p:grpSpPr>
      <p:cxnSp>
        <p:nvCxnSpPr>
          <p:cNvPr id="64" name="Google Shape;64;p11"/>
          <p:cNvCxnSpPr/>
          <p:nvPr/>
        </p:nvCxnSpPr>
        <p:spPr>
          <a:xfrm>
            <a:off x="1205100" y="-7925"/>
            <a:ext cx="0" cy="6866100"/>
          </a:xfrm>
          <a:prstGeom prst="straightConnector1">
            <a:avLst/>
          </a:prstGeom>
          <a:noFill/>
          <a:ln w="9525" cap="flat" cmpd="sng">
            <a:solidFill>
              <a:srgbClr val="2E3037"/>
            </a:solidFill>
            <a:prstDash val="solid"/>
            <a:round/>
            <a:headEnd type="none" w="med" len="med"/>
            <a:tailEnd type="none" w="med" len="med"/>
          </a:ln>
        </p:spPr>
      </p:cxnSp>
      <p:sp>
        <p:nvSpPr>
          <p:cNvPr id="65" name="Google Shape;65;p11"/>
          <p:cNvSpPr/>
          <p:nvPr/>
        </p:nvSpPr>
        <p:spPr>
          <a:xfrm>
            <a:off x="1078200" y="3333900"/>
            <a:ext cx="253600" cy="190200"/>
          </a:xfrm>
          <a:prstGeom prst="ellipse">
            <a:avLst/>
          </a:prstGeom>
          <a:solidFill>
            <a:srgbClr val="39C0BA"/>
          </a:solidFill>
          <a:ln w="9525" cap="flat" cmpd="sng">
            <a:solidFill>
              <a:srgbClr val="2E3037"/>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66" name="Google Shape;66;p11"/>
          <p:cNvSpPr txBox="1">
            <a:spLocks noGrp="1"/>
          </p:cNvSpPr>
          <p:nvPr>
            <p:ph type="sldNum" idx="12"/>
          </p:nvPr>
        </p:nvSpPr>
        <p:spPr>
          <a:xfrm>
            <a:off x="11364209" y="6437775"/>
            <a:ext cx="731600" cy="420300"/>
          </a:xfrm>
          <a:prstGeom prst="rect">
            <a:avLst/>
          </a:prstGeom>
        </p:spPr>
        <p:txBody>
          <a:bodyPr spcFirstLastPara="1" wrap="square" lIns="91425" tIns="91425" rIns="91425" bIns="91425" anchor="t" anchorCtr="0">
            <a:noAutofit/>
          </a:bodyPr>
          <a:lstStyle>
            <a:lvl1pPr lvl="0">
              <a:buNone/>
              <a:defRPr>
                <a:solidFill>
                  <a:srgbClr val="2E3037"/>
                </a:solidFill>
              </a:defRPr>
            </a:lvl1pPr>
            <a:lvl2pPr lvl="1">
              <a:buNone/>
              <a:defRPr>
                <a:solidFill>
                  <a:srgbClr val="2E3037"/>
                </a:solidFill>
              </a:defRPr>
            </a:lvl2pPr>
            <a:lvl3pPr lvl="2">
              <a:buNone/>
              <a:defRPr>
                <a:solidFill>
                  <a:srgbClr val="2E3037"/>
                </a:solidFill>
              </a:defRPr>
            </a:lvl3pPr>
            <a:lvl4pPr lvl="3">
              <a:buNone/>
              <a:defRPr>
                <a:solidFill>
                  <a:srgbClr val="2E3037"/>
                </a:solidFill>
              </a:defRPr>
            </a:lvl4pPr>
            <a:lvl5pPr lvl="4">
              <a:buNone/>
              <a:defRPr>
                <a:solidFill>
                  <a:srgbClr val="2E3037"/>
                </a:solidFill>
              </a:defRPr>
            </a:lvl5pPr>
            <a:lvl6pPr lvl="5">
              <a:buNone/>
              <a:defRPr>
                <a:solidFill>
                  <a:srgbClr val="2E3037"/>
                </a:solidFill>
              </a:defRPr>
            </a:lvl6pPr>
            <a:lvl7pPr lvl="6">
              <a:buNone/>
              <a:defRPr>
                <a:solidFill>
                  <a:srgbClr val="2E3037"/>
                </a:solidFill>
              </a:defRPr>
            </a:lvl7pPr>
            <a:lvl8pPr lvl="7">
              <a:buNone/>
              <a:defRPr>
                <a:solidFill>
                  <a:srgbClr val="2E3037"/>
                </a:solidFill>
              </a:defRPr>
            </a:lvl8pPr>
            <a:lvl9pPr lvl="8">
              <a:buNone/>
              <a:defRPr>
                <a:solidFill>
                  <a:srgbClr val="2E3037"/>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53726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lvl1pPr>
              <a:defRPr>
                <a:solidFill>
                  <a:schemeClr val="accent4">
                    <a:lumMod val="75000"/>
                  </a:schemeClr>
                </a:solidFill>
              </a:defRPr>
            </a:lvl1pPr>
          </a:lstStyle>
          <a:p>
            <a:r>
              <a:rPr lang="en-US" dirty="0"/>
              <a:t>Click to edit Master title style</a:t>
            </a:r>
            <a:endParaRPr lang="en-IN" dirty="0"/>
          </a:p>
        </p:txBody>
      </p:sp>
      <p:sp>
        <p:nvSpPr>
          <p:cNvPr id="3" name="Content Placeholder 2"/>
          <p:cNvSpPr>
            <a:spLocks noGrp="1"/>
          </p:cNvSpPr>
          <p:nvPr>
            <p:ph idx="1"/>
          </p:nvPr>
        </p:nvSpPr>
        <p:spPr>
          <a:xfrm>
            <a:off x="838200" y="1471749"/>
            <a:ext cx="10515600" cy="4705214"/>
          </a:xfrm>
        </p:spPr>
        <p:txBody>
          <a:bodyPr/>
          <a:lstStyle>
            <a:lvl1pPr>
              <a:defRPr b="1">
                <a:solidFill>
                  <a:srgbClr val="0070C0"/>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4D8581B5-CE63-4C0B-AF1D-F1A23F619540}" type="datetimeFigureOut">
              <a:rPr lang="en-IN" smtClean="0"/>
              <a:t>24-01-2022</a:t>
            </a:fld>
            <a:endParaRPr lang="en-IN"/>
          </a:p>
        </p:txBody>
      </p:sp>
      <p:sp>
        <p:nvSpPr>
          <p:cNvPr id="5" name="Footer Placeholder 4"/>
          <p:cNvSpPr>
            <a:spLocks noGrp="1"/>
          </p:cNvSpPr>
          <p:nvPr>
            <p:ph type="ftr" sz="quarter" idx="11"/>
          </p:nvPr>
        </p:nvSpPr>
        <p:spPr/>
        <p:txBody>
          <a:bodyPr/>
          <a:lstStyle>
            <a:lvl1pPr>
              <a:defRPr b="1">
                <a:solidFill>
                  <a:schemeClr val="bg2">
                    <a:lumMod val="10000"/>
                  </a:schemeClr>
                </a:solidFill>
              </a:defRPr>
            </a:lvl1pPr>
          </a:lstStyle>
          <a:p>
            <a:r>
              <a:rPr lang="en-IN" dirty="0"/>
              <a:t>Jiaul Paik, IIT Kharagpur</a:t>
            </a:r>
          </a:p>
        </p:txBody>
      </p:sp>
      <p:sp>
        <p:nvSpPr>
          <p:cNvPr id="6" name="Slide Number Placeholder 5"/>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257176842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49387"/>
            <a:ext cx="10972800" cy="541214"/>
          </a:xfrm>
        </p:spPr>
        <p:txBody>
          <a:bodyPr/>
          <a:lstStyle/>
          <a:p>
            <a:r>
              <a:rPr lang="en-US"/>
              <a:t>Click to edit Master title style</a:t>
            </a:r>
          </a:p>
        </p:txBody>
      </p:sp>
      <p:sp>
        <p:nvSpPr>
          <p:cNvPr id="3" name="Content Placeholder 2"/>
          <p:cNvSpPr>
            <a:spLocks noGrp="1"/>
          </p:cNvSpPr>
          <p:nvPr>
            <p:ph idx="1"/>
          </p:nvPr>
        </p:nvSpPr>
        <p:spPr>
          <a:xfrm>
            <a:off x="609601" y="1295400"/>
            <a:ext cx="10972800" cy="5181600"/>
          </a:xfrm>
        </p:spPr>
        <p:txBody>
          <a:bodyPr/>
          <a:lstStyle>
            <a:lvl2pPr>
              <a:defRPr b="1"/>
            </a:lvl2pPr>
            <a:lvl4pPr>
              <a:defRPr b="1"/>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09600" y="18294"/>
            <a:ext cx="3860800" cy="329183"/>
          </a:xfrm>
          <a:prstGeom prst="rect">
            <a:avLst/>
          </a:prstGeom>
        </p:spPr>
        <p:txBody>
          <a:bodyPr/>
          <a:lstStyle/>
          <a:p>
            <a:fld id="{1D8BD707-D9CF-40AE-B4C6-C98DA3205C09}" type="datetimeFigureOut">
              <a:rPr lang="en-US" smtClean="0">
                <a:solidFill>
                  <a:srgbClr val="000000"/>
                </a:solidFill>
              </a:rPr>
              <a:pPr/>
              <a:t>1/24/2022</a:t>
            </a:fld>
            <a:endParaRPr lang="en-US">
              <a:solidFill>
                <a:srgbClr val="000000"/>
              </a:solidFill>
            </a:endParaRPr>
          </a:p>
        </p:txBody>
      </p:sp>
      <p:sp>
        <p:nvSpPr>
          <p:cNvPr id="5" name="Footer Placeholder 4"/>
          <p:cNvSpPr>
            <a:spLocks noGrp="1"/>
          </p:cNvSpPr>
          <p:nvPr>
            <p:ph type="ftr" sz="quarter" idx="11"/>
          </p:nvPr>
        </p:nvSpPr>
        <p:spPr>
          <a:xfrm>
            <a:off x="4572003" y="18294"/>
            <a:ext cx="5486401" cy="329183"/>
          </a:xfrm>
          <a:prstGeom prst="rect">
            <a:avLst/>
          </a:prstGeom>
        </p:spPr>
        <p:txBody>
          <a:bodyPr/>
          <a:lstStyle/>
          <a:p>
            <a:endParaRPr lang="en-US">
              <a:solidFill>
                <a:srgbClr val="0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5908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8581B5-CE63-4C0B-AF1D-F1A23F619540}" type="datetimeFigureOut">
              <a:rPr lang="en-IN" smtClean="0"/>
              <a:t>24-01-2022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203086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D8581B5-CE63-4C0B-AF1D-F1A23F619540}"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395237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D8581B5-CE63-4C0B-AF1D-F1A23F619540}" type="datetimeFigureOut">
              <a:rPr lang="en-IN" smtClean="0"/>
              <a:t>24-01-2022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3533970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D8581B5-CE63-4C0B-AF1D-F1A23F619540}" type="datetimeFigureOut">
              <a:rPr lang="en-IN" smtClean="0"/>
              <a:t>24-01-2022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65923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8581B5-CE63-4C0B-AF1D-F1A23F619540}" type="datetimeFigureOut">
              <a:rPr lang="en-IN" smtClean="0"/>
              <a:t>24-01-2022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3710526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8581B5-CE63-4C0B-AF1D-F1A23F619540}"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402082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D8581B5-CE63-4C0B-AF1D-F1A23F619540}" type="datetimeFigureOut">
              <a:rPr lang="en-IN" smtClean="0"/>
              <a:t>24-01-2022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7DD252-A74E-4E8E-A6B4-FCD6DE8F900F}" type="slidenum">
              <a:rPr lang="en-IN" smtClean="0"/>
              <a:t>‹#›</a:t>
            </a:fld>
            <a:endParaRPr lang="en-IN"/>
          </a:p>
        </p:txBody>
      </p:sp>
    </p:spTree>
    <p:extLst>
      <p:ext uri="{BB962C8B-B14F-4D97-AF65-F5344CB8AC3E}">
        <p14:creationId xmlns:p14="http://schemas.microsoft.com/office/powerpoint/2010/main" val="1512170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3.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581B5-CE63-4C0B-AF1D-F1A23F619540}" type="datetimeFigureOut">
              <a:rPr lang="en-IN" smtClean="0"/>
              <a:t>24-01-2022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7DD252-A74E-4E8E-A6B4-FCD6DE8F900F}" type="slidenum">
              <a:rPr lang="en-IN" smtClean="0"/>
              <a:t>‹#›</a:t>
            </a:fld>
            <a:endParaRPr lang="en-IN"/>
          </a:p>
        </p:txBody>
      </p:sp>
    </p:spTree>
    <p:extLst>
      <p:ext uri="{BB962C8B-B14F-4D97-AF65-F5344CB8AC3E}">
        <p14:creationId xmlns:p14="http://schemas.microsoft.com/office/powerpoint/2010/main" val="285816313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3967" y="665975"/>
            <a:ext cx="9144000" cy="459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553998" y="1600200"/>
            <a:ext cx="9144000" cy="4967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11364209" y="6437775"/>
            <a:ext cx="731600" cy="420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a:buClr>
                <a:srgbClr val="000000"/>
              </a:buClr>
            </a:pPr>
            <a:fld id="{00000000-1234-1234-1234-123412341234}" type="slidenum">
              <a:rPr lang="en" kern="0" smtClean="0"/>
              <a:pPr>
                <a:buClr>
                  <a:srgbClr val="000000"/>
                </a:buClr>
              </a:pPr>
              <a:t>‹#›</a:t>
            </a:fld>
            <a:endParaRPr lang="en" kern="0"/>
          </a:p>
        </p:txBody>
      </p:sp>
    </p:spTree>
    <p:extLst>
      <p:ext uri="{BB962C8B-B14F-4D97-AF65-F5344CB8AC3E}">
        <p14:creationId xmlns:p14="http://schemas.microsoft.com/office/powerpoint/2010/main" val="2738311237"/>
      </p:ext>
    </p:extLst>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53967" y="665975"/>
            <a:ext cx="9144000" cy="4599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1pPr>
            <a:lvl2pPr lvl="1">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2pPr>
            <a:lvl3pPr lvl="2">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3pPr>
            <a:lvl4pPr lvl="3">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4pPr>
            <a:lvl5pPr lvl="4">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5pPr>
            <a:lvl6pPr lvl="5">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6pPr>
            <a:lvl7pPr lvl="6">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7pPr>
            <a:lvl8pPr lvl="7">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8pPr>
            <a:lvl9pPr lvl="8">
              <a:spcBef>
                <a:spcPts val="0"/>
              </a:spcBef>
              <a:spcAft>
                <a:spcPts val="0"/>
              </a:spcAft>
              <a:buClr>
                <a:srgbClr val="39C0BA"/>
              </a:buClr>
              <a:buSzPts val="1800"/>
              <a:buFont typeface="Quicksand"/>
              <a:buNone/>
              <a:defRPr sz="1800">
                <a:solidFill>
                  <a:srgbClr val="39C0BA"/>
                </a:solidFill>
                <a:latin typeface="Quicksand"/>
                <a:ea typeface="Quicksand"/>
                <a:cs typeface="Quicksand"/>
                <a:sym typeface="Quicksand"/>
              </a:defRPr>
            </a:lvl9pPr>
          </a:lstStyle>
          <a:p>
            <a:endParaRPr/>
          </a:p>
        </p:txBody>
      </p:sp>
      <p:sp>
        <p:nvSpPr>
          <p:cNvPr id="7" name="Google Shape;7;p1"/>
          <p:cNvSpPr txBox="1">
            <a:spLocks noGrp="1"/>
          </p:cNvSpPr>
          <p:nvPr>
            <p:ph type="body" idx="1"/>
          </p:nvPr>
        </p:nvSpPr>
        <p:spPr>
          <a:xfrm>
            <a:off x="1553998" y="1600200"/>
            <a:ext cx="9144000" cy="49677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F3F3F3"/>
              </a:buClr>
              <a:buSzPts val="3000"/>
              <a:buFont typeface="Quicksand"/>
              <a:buChar char="◦"/>
              <a:defRPr sz="3000">
                <a:solidFill>
                  <a:srgbClr val="F3F3F3"/>
                </a:solidFill>
                <a:latin typeface="Quicksand"/>
                <a:ea typeface="Quicksand"/>
                <a:cs typeface="Quicksand"/>
                <a:sym typeface="Quicksand"/>
              </a:defRPr>
            </a:lvl1pPr>
            <a:lvl2pPr marL="914400" lvl="1"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2pPr>
            <a:lvl3pPr marL="1371600" lvl="2" indent="-381000">
              <a:spcBef>
                <a:spcPts val="0"/>
              </a:spcBef>
              <a:spcAft>
                <a:spcPts val="0"/>
              </a:spcAft>
              <a:buClr>
                <a:srgbClr val="F3F3F3"/>
              </a:buClr>
              <a:buSzPts val="2400"/>
              <a:buFont typeface="Quicksand"/>
              <a:buChar char="■"/>
              <a:defRPr sz="2400">
                <a:solidFill>
                  <a:srgbClr val="F3F3F3"/>
                </a:solidFill>
                <a:latin typeface="Quicksand"/>
                <a:ea typeface="Quicksand"/>
                <a:cs typeface="Quicksand"/>
                <a:sym typeface="Quicksand"/>
              </a:defRPr>
            </a:lvl3pPr>
            <a:lvl4pPr marL="1828800" lvl="3"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4pPr>
            <a:lvl5pPr marL="2286000" lvl="4"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5pPr>
            <a:lvl6pPr marL="2743200" lvl="5"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6pPr>
            <a:lvl7pPr marL="3200400" lvl="6"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7pPr>
            <a:lvl8pPr marL="3657600" lvl="7"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8pPr>
            <a:lvl9pPr marL="4114800" lvl="8" indent="-342900">
              <a:spcBef>
                <a:spcPts val="0"/>
              </a:spcBef>
              <a:spcAft>
                <a:spcPts val="0"/>
              </a:spcAft>
              <a:buClr>
                <a:srgbClr val="F3F3F3"/>
              </a:buClr>
              <a:buSzPts val="1800"/>
              <a:buFont typeface="Quicksand"/>
              <a:buChar char="■"/>
              <a:defRPr sz="1800">
                <a:solidFill>
                  <a:srgbClr val="F3F3F3"/>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11364209" y="6437775"/>
            <a:ext cx="731600" cy="420300"/>
          </a:xfrm>
          <a:prstGeom prst="rect">
            <a:avLst/>
          </a:prstGeom>
          <a:noFill/>
          <a:ln>
            <a:noFill/>
          </a:ln>
        </p:spPr>
        <p:txBody>
          <a:bodyPr spcFirstLastPara="1" wrap="square" lIns="91425" tIns="91425" rIns="91425" bIns="91425" anchor="t" anchorCtr="0">
            <a:noAutofit/>
          </a:bodyPr>
          <a:lstStyle>
            <a:lvl1pPr lvl="0" algn="r">
              <a:buNone/>
              <a:defRPr sz="1200">
                <a:solidFill>
                  <a:srgbClr val="39C0BA"/>
                </a:solidFill>
                <a:latin typeface="Quicksand"/>
                <a:ea typeface="Quicksand"/>
                <a:cs typeface="Quicksand"/>
                <a:sym typeface="Quicksand"/>
              </a:defRPr>
            </a:lvl1pPr>
            <a:lvl2pPr lvl="1" algn="r">
              <a:buNone/>
              <a:defRPr sz="1200">
                <a:solidFill>
                  <a:srgbClr val="39C0BA"/>
                </a:solidFill>
                <a:latin typeface="Quicksand"/>
                <a:ea typeface="Quicksand"/>
                <a:cs typeface="Quicksand"/>
                <a:sym typeface="Quicksand"/>
              </a:defRPr>
            </a:lvl2pPr>
            <a:lvl3pPr lvl="2" algn="r">
              <a:buNone/>
              <a:defRPr sz="1200">
                <a:solidFill>
                  <a:srgbClr val="39C0BA"/>
                </a:solidFill>
                <a:latin typeface="Quicksand"/>
                <a:ea typeface="Quicksand"/>
                <a:cs typeface="Quicksand"/>
                <a:sym typeface="Quicksand"/>
              </a:defRPr>
            </a:lvl3pPr>
            <a:lvl4pPr lvl="3" algn="r">
              <a:buNone/>
              <a:defRPr sz="1200">
                <a:solidFill>
                  <a:srgbClr val="39C0BA"/>
                </a:solidFill>
                <a:latin typeface="Quicksand"/>
                <a:ea typeface="Quicksand"/>
                <a:cs typeface="Quicksand"/>
                <a:sym typeface="Quicksand"/>
              </a:defRPr>
            </a:lvl4pPr>
            <a:lvl5pPr lvl="4" algn="r">
              <a:buNone/>
              <a:defRPr sz="1200">
                <a:solidFill>
                  <a:srgbClr val="39C0BA"/>
                </a:solidFill>
                <a:latin typeface="Quicksand"/>
                <a:ea typeface="Quicksand"/>
                <a:cs typeface="Quicksand"/>
                <a:sym typeface="Quicksand"/>
              </a:defRPr>
            </a:lvl5pPr>
            <a:lvl6pPr lvl="5" algn="r">
              <a:buNone/>
              <a:defRPr sz="1200">
                <a:solidFill>
                  <a:srgbClr val="39C0BA"/>
                </a:solidFill>
                <a:latin typeface="Quicksand"/>
                <a:ea typeface="Quicksand"/>
                <a:cs typeface="Quicksand"/>
                <a:sym typeface="Quicksand"/>
              </a:defRPr>
            </a:lvl6pPr>
            <a:lvl7pPr lvl="6" algn="r">
              <a:buNone/>
              <a:defRPr sz="1200">
                <a:solidFill>
                  <a:srgbClr val="39C0BA"/>
                </a:solidFill>
                <a:latin typeface="Quicksand"/>
                <a:ea typeface="Quicksand"/>
                <a:cs typeface="Quicksand"/>
                <a:sym typeface="Quicksand"/>
              </a:defRPr>
            </a:lvl7pPr>
            <a:lvl8pPr lvl="7" algn="r">
              <a:buNone/>
              <a:defRPr sz="1200">
                <a:solidFill>
                  <a:srgbClr val="39C0BA"/>
                </a:solidFill>
                <a:latin typeface="Quicksand"/>
                <a:ea typeface="Quicksand"/>
                <a:cs typeface="Quicksand"/>
                <a:sym typeface="Quicksand"/>
              </a:defRPr>
            </a:lvl8pPr>
            <a:lvl9pPr lvl="8" algn="r">
              <a:buNone/>
              <a:defRPr sz="1200">
                <a:solidFill>
                  <a:srgbClr val="39C0BA"/>
                </a:solidFill>
                <a:latin typeface="Quicksand"/>
                <a:ea typeface="Quicksand"/>
                <a:cs typeface="Quicksand"/>
                <a:sym typeface="Quicksand"/>
              </a:defRPr>
            </a:lvl9pPr>
          </a:lstStyle>
          <a:p>
            <a:pPr>
              <a:buClr>
                <a:srgbClr val="000000"/>
              </a:buClr>
            </a:pPr>
            <a:fld id="{00000000-1234-1234-1234-123412341234}" type="slidenum">
              <a:rPr lang="en" kern="0" smtClean="0"/>
              <a:pPr>
                <a:buClr>
                  <a:srgbClr val="000000"/>
                </a:buClr>
              </a:pPr>
              <a:t>‹#›</a:t>
            </a:fld>
            <a:endParaRPr lang="en" kern="0"/>
          </a:p>
        </p:txBody>
      </p:sp>
    </p:spTree>
    <p:extLst>
      <p:ext uri="{BB962C8B-B14F-4D97-AF65-F5344CB8AC3E}">
        <p14:creationId xmlns:p14="http://schemas.microsoft.com/office/powerpoint/2010/main" val="2693537195"/>
      </p:ext>
    </p:extLst>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34.xml"/><Relationship Id="rId1" Type="http://schemas.openxmlformats.org/officeDocument/2006/relationships/slideLayout" Target="../slideLayouts/slideLayout15.xml"/><Relationship Id="rId5" Type="http://schemas.openxmlformats.org/officeDocument/2006/relationships/image" Target="../media/image35.emf"/><Relationship Id="rId4" Type="http://schemas.openxmlformats.org/officeDocument/2006/relationships/customXml" Target="../ink/ink35.xml"/></Relationships>
</file>

<file path=ppt/slides/_rels/slide1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customXml" Target="../ink/ink36.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3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43.emf"/><Relationship Id="rId18" Type="http://schemas.openxmlformats.org/officeDocument/2006/relationships/customXml" Target="../ink/ink46.xml"/><Relationship Id="rId3" Type="http://schemas.openxmlformats.org/officeDocument/2006/relationships/image" Target="../media/image38.emf"/><Relationship Id="rId21" Type="http://schemas.openxmlformats.org/officeDocument/2006/relationships/image" Target="../media/image47.emf"/><Relationship Id="rId7" Type="http://schemas.openxmlformats.org/officeDocument/2006/relationships/image" Target="../media/image40.emf"/><Relationship Id="rId12" Type="http://schemas.openxmlformats.org/officeDocument/2006/relationships/customXml" Target="../ink/ink43.xml"/><Relationship Id="rId17" Type="http://schemas.openxmlformats.org/officeDocument/2006/relationships/image" Target="../media/image45.emf"/><Relationship Id="rId2" Type="http://schemas.openxmlformats.org/officeDocument/2006/relationships/customXml" Target="../ink/ink38.xml"/><Relationship Id="rId16" Type="http://schemas.openxmlformats.org/officeDocument/2006/relationships/customXml" Target="../ink/ink45.xml"/><Relationship Id="rId20" Type="http://schemas.openxmlformats.org/officeDocument/2006/relationships/customXml" Target="../ink/ink47.xml"/><Relationship Id="rId1" Type="http://schemas.openxmlformats.org/officeDocument/2006/relationships/slideLayout" Target="../slideLayouts/slideLayout20.xml"/><Relationship Id="rId6" Type="http://schemas.openxmlformats.org/officeDocument/2006/relationships/customXml" Target="../ink/ink40.xml"/><Relationship Id="rId11" Type="http://schemas.openxmlformats.org/officeDocument/2006/relationships/image" Target="../media/image42.emf"/><Relationship Id="rId5" Type="http://schemas.openxmlformats.org/officeDocument/2006/relationships/image" Target="../media/image39.emf"/><Relationship Id="rId15" Type="http://schemas.openxmlformats.org/officeDocument/2006/relationships/image" Target="../media/image44.emf"/><Relationship Id="rId10" Type="http://schemas.openxmlformats.org/officeDocument/2006/relationships/customXml" Target="../ink/ink42.xml"/><Relationship Id="rId19" Type="http://schemas.openxmlformats.org/officeDocument/2006/relationships/image" Target="../media/image46.emf"/><Relationship Id="rId4" Type="http://schemas.openxmlformats.org/officeDocument/2006/relationships/customXml" Target="../ink/ink39.xml"/><Relationship Id="rId9" Type="http://schemas.openxmlformats.org/officeDocument/2006/relationships/image" Target="../media/image41.emf"/><Relationship Id="rId14" Type="http://schemas.openxmlformats.org/officeDocument/2006/relationships/customXml" Target="../ink/ink44.xml"/></Relationships>
</file>

<file path=ppt/slides/_rels/slide19.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14.png"/><Relationship Id="rId1" Type="http://schemas.openxmlformats.org/officeDocument/2006/relationships/slideLayout" Target="../slideLayouts/slideLayout20.xml"/><Relationship Id="rId6" Type="http://schemas.openxmlformats.org/officeDocument/2006/relationships/image" Target="../media/image49.emf"/><Relationship Id="rId5" Type="http://schemas.openxmlformats.org/officeDocument/2006/relationships/customXml" Target="../ink/ink49.xml"/><Relationship Id="rId4" Type="http://schemas.openxmlformats.org/officeDocument/2006/relationships/image" Target="../media/image4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53.xml"/><Relationship Id="rId13" Type="http://schemas.openxmlformats.org/officeDocument/2006/relationships/image" Target="../media/image55.emf"/><Relationship Id="rId18" Type="http://schemas.openxmlformats.org/officeDocument/2006/relationships/customXml" Target="../ink/ink58.xml"/><Relationship Id="rId3" Type="http://schemas.openxmlformats.org/officeDocument/2006/relationships/image" Target="../media/image50.emf"/><Relationship Id="rId21" Type="http://schemas.openxmlformats.org/officeDocument/2006/relationships/image" Target="../media/image59.emf"/><Relationship Id="rId7" Type="http://schemas.openxmlformats.org/officeDocument/2006/relationships/image" Target="../media/image52.emf"/><Relationship Id="rId12" Type="http://schemas.openxmlformats.org/officeDocument/2006/relationships/customXml" Target="../ink/ink55.xml"/><Relationship Id="rId17" Type="http://schemas.openxmlformats.org/officeDocument/2006/relationships/image" Target="../media/image57.emf"/><Relationship Id="rId2" Type="http://schemas.openxmlformats.org/officeDocument/2006/relationships/customXml" Target="../ink/ink50.xml"/><Relationship Id="rId16" Type="http://schemas.openxmlformats.org/officeDocument/2006/relationships/customXml" Target="../ink/ink57.xml"/><Relationship Id="rId20" Type="http://schemas.openxmlformats.org/officeDocument/2006/relationships/customXml" Target="../ink/ink59.xml"/><Relationship Id="rId1" Type="http://schemas.openxmlformats.org/officeDocument/2006/relationships/slideLayout" Target="../slideLayouts/slideLayout20.xml"/><Relationship Id="rId6" Type="http://schemas.openxmlformats.org/officeDocument/2006/relationships/customXml" Target="../ink/ink52.xml"/><Relationship Id="rId11" Type="http://schemas.openxmlformats.org/officeDocument/2006/relationships/image" Target="../media/image54.emf"/><Relationship Id="rId5" Type="http://schemas.openxmlformats.org/officeDocument/2006/relationships/image" Target="../media/image51.emf"/><Relationship Id="rId15" Type="http://schemas.openxmlformats.org/officeDocument/2006/relationships/image" Target="../media/image56.emf"/><Relationship Id="rId10" Type="http://schemas.openxmlformats.org/officeDocument/2006/relationships/customXml" Target="../ink/ink54.xml"/><Relationship Id="rId19" Type="http://schemas.openxmlformats.org/officeDocument/2006/relationships/image" Target="../media/image58.emf"/><Relationship Id="rId4" Type="http://schemas.openxmlformats.org/officeDocument/2006/relationships/customXml" Target="../ink/ink51.xml"/><Relationship Id="rId9" Type="http://schemas.openxmlformats.org/officeDocument/2006/relationships/image" Target="../media/image53.emf"/><Relationship Id="rId14" Type="http://schemas.openxmlformats.org/officeDocument/2006/relationships/customXml" Target="../ink/ink5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5.xml"/><Relationship Id="rId6" Type="http://schemas.openxmlformats.org/officeDocument/2006/relationships/customXml" Target="../ink/ink3.xml"/><Relationship Id="rId5" Type="http://schemas.openxmlformats.org/officeDocument/2006/relationships/image" Target="../media/image2.emf"/><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customXml" Target="../ink/ink4.xml"/><Relationship Id="rId1" Type="http://schemas.openxmlformats.org/officeDocument/2006/relationships/slideLayout" Target="../slideLayouts/slideLayout15.xml"/><Relationship Id="rId6" Type="http://schemas.openxmlformats.org/officeDocument/2006/relationships/customXml" Target="../ink/ink6.xml"/><Relationship Id="rId5" Type="http://schemas.openxmlformats.org/officeDocument/2006/relationships/image" Target="../media/image5.emf"/><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7.xml"/><Relationship Id="rId1" Type="http://schemas.openxmlformats.org/officeDocument/2006/relationships/slideLayout" Target="../slideLayouts/slideLayout15.xml"/><Relationship Id="rId5" Type="http://schemas.openxmlformats.org/officeDocument/2006/relationships/image" Target="../media/image8.emf"/><Relationship Id="rId4" Type="http://schemas.openxmlformats.org/officeDocument/2006/relationships/customXml" Target="../ink/ink8.xml"/></Relationships>
</file>

<file path=ppt/slides/_rels/slide8.xml.rels><?xml version="1.0" encoding="UTF-8" standalone="yes"?>
<Relationships xmlns="http://schemas.openxmlformats.org/package/2006/relationships"><Relationship Id="rId13" Type="http://schemas.openxmlformats.org/officeDocument/2006/relationships/image" Target="../media/image14.emf"/><Relationship Id="rId18" Type="http://schemas.openxmlformats.org/officeDocument/2006/relationships/customXml" Target="../ink/ink17.xml"/><Relationship Id="rId26" Type="http://schemas.openxmlformats.org/officeDocument/2006/relationships/customXml" Target="../ink/ink21.xml"/><Relationship Id="rId39" Type="http://schemas.openxmlformats.org/officeDocument/2006/relationships/image" Target="../media/image27.emf"/><Relationship Id="rId21" Type="http://schemas.openxmlformats.org/officeDocument/2006/relationships/image" Target="../media/image18.emf"/><Relationship Id="rId34" Type="http://schemas.openxmlformats.org/officeDocument/2006/relationships/customXml" Target="../ink/ink25.xml"/><Relationship Id="rId42" Type="http://schemas.openxmlformats.org/officeDocument/2006/relationships/customXml" Target="../ink/ink29.xml"/><Relationship Id="rId47" Type="http://schemas.openxmlformats.org/officeDocument/2006/relationships/image" Target="../media/image31.emf"/><Relationship Id="rId7" Type="http://schemas.openxmlformats.org/officeDocument/2006/relationships/image" Target="../media/image11.emf"/><Relationship Id="rId2" Type="http://schemas.openxmlformats.org/officeDocument/2006/relationships/customXml" Target="../ink/ink9.xml"/><Relationship Id="rId16" Type="http://schemas.openxmlformats.org/officeDocument/2006/relationships/customXml" Target="../ink/ink16.xml"/><Relationship Id="rId29" Type="http://schemas.openxmlformats.org/officeDocument/2006/relationships/image" Target="../media/image22.emf"/><Relationship Id="rId1" Type="http://schemas.openxmlformats.org/officeDocument/2006/relationships/slideLayout" Target="../slideLayouts/slideLayout15.xml"/><Relationship Id="rId6" Type="http://schemas.openxmlformats.org/officeDocument/2006/relationships/customXml" Target="../ink/ink11.xml"/><Relationship Id="rId11" Type="http://schemas.openxmlformats.org/officeDocument/2006/relationships/image" Target="../media/image13.emf"/><Relationship Id="rId24" Type="http://schemas.openxmlformats.org/officeDocument/2006/relationships/customXml" Target="../ink/ink20.xml"/><Relationship Id="rId32" Type="http://schemas.openxmlformats.org/officeDocument/2006/relationships/customXml" Target="../ink/ink24.xml"/><Relationship Id="rId37" Type="http://schemas.openxmlformats.org/officeDocument/2006/relationships/image" Target="../media/image26.emf"/><Relationship Id="rId40" Type="http://schemas.openxmlformats.org/officeDocument/2006/relationships/customXml" Target="../ink/ink28.xml"/><Relationship Id="rId45" Type="http://schemas.openxmlformats.org/officeDocument/2006/relationships/image" Target="../media/image30.emf"/><Relationship Id="rId5" Type="http://schemas.openxmlformats.org/officeDocument/2006/relationships/image" Target="../media/image10.emf"/><Relationship Id="rId15" Type="http://schemas.openxmlformats.org/officeDocument/2006/relationships/image" Target="../media/image15.emf"/><Relationship Id="rId23" Type="http://schemas.openxmlformats.org/officeDocument/2006/relationships/image" Target="../media/image19.emf"/><Relationship Id="rId28" Type="http://schemas.openxmlformats.org/officeDocument/2006/relationships/customXml" Target="../ink/ink22.xml"/><Relationship Id="rId36" Type="http://schemas.openxmlformats.org/officeDocument/2006/relationships/customXml" Target="../ink/ink26.xml"/><Relationship Id="rId10" Type="http://schemas.openxmlformats.org/officeDocument/2006/relationships/customXml" Target="../ink/ink13.xml"/><Relationship Id="rId19" Type="http://schemas.openxmlformats.org/officeDocument/2006/relationships/image" Target="../media/image17.emf"/><Relationship Id="rId31" Type="http://schemas.openxmlformats.org/officeDocument/2006/relationships/image" Target="../media/image23.emf"/><Relationship Id="rId44" Type="http://schemas.openxmlformats.org/officeDocument/2006/relationships/customXml" Target="../ink/ink30.xml"/><Relationship Id="rId4" Type="http://schemas.openxmlformats.org/officeDocument/2006/relationships/customXml" Target="../ink/ink10.xml"/><Relationship Id="rId9" Type="http://schemas.openxmlformats.org/officeDocument/2006/relationships/image" Target="../media/image12.emf"/><Relationship Id="rId14" Type="http://schemas.openxmlformats.org/officeDocument/2006/relationships/customXml" Target="../ink/ink15.xml"/><Relationship Id="rId22" Type="http://schemas.openxmlformats.org/officeDocument/2006/relationships/customXml" Target="../ink/ink19.xml"/><Relationship Id="rId27" Type="http://schemas.openxmlformats.org/officeDocument/2006/relationships/image" Target="../media/image21.emf"/><Relationship Id="rId30" Type="http://schemas.openxmlformats.org/officeDocument/2006/relationships/customXml" Target="../ink/ink23.xml"/><Relationship Id="rId35" Type="http://schemas.openxmlformats.org/officeDocument/2006/relationships/image" Target="../media/image25.emf"/><Relationship Id="rId43" Type="http://schemas.openxmlformats.org/officeDocument/2006/relationships/image" Target="../media/image29.emf"/><Relationship Id="rId8" Type="http://schemas.openxmlformats.org/officeDocument/2006/relationships/customXml" Target="../ink/ink12.xml"/><Relationship Id="rId3" Type="http://schemas.openxmlformats.org/officeDocument/2006/relationships/image" Target="../media/image9.emf"/><Relationship Id="rId12" Type="http://schemas.openxmlformats.org/officeDocument/2006/relationships/customXml" Target="../ink/ink14.xml"/><Relationship Id="rId17" Type="http://schemas.openxmlformats.org/officeDocument/2006/relationships/image" Target="../media/image16.emf"/><Relationship Id="rId25" Type="http://schemas.openxmlformats.org/officeDocument/2006/relationships/image" Target="../media/image20.emf"/><Relationship Id="rId33" Type="http://schemas.openxmlformats.org/officeDocument/2006/relationships/image" Target="../media/image24.emf"/><Relationship Id="rId38" Type="http://schemas.openxmlformats.org/officeDocument/2006/relationships/customXml" Target="../ink/ink27.xml"/><Relationship Id="rId46" Type="http://schemas.openxmlformats.org/officeDocument/2006/relationships/customXml" Target="../ink/ink31.xml"/><Relationship Id="rId20" Type="http://schemas.openxmlformats.org/officeDocument/2006/relationships/customXml" Target="../ink/ink18.xml"/><Relationship Id="rId41"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customXml" Target="../ink/ink32.xml"/><Relationship Id="rId1" Type="http://schemas.openxmlformats.org/officeDocument/2006/relationships/slideLayout" Target="../slideLayouts/slideLayout15.xml"/><Relationship Id="rId5" Type="http://schemas.openxmlformats.org/officeDocument/2006/relationships/image" Target="../media/image33.emf"/><Relationship Id="rId4" Type="http://schemas.openxmlformats.org/officeDocument/2006/relationships/customXml" Target="../ink/ink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5915" y="1122363"/>
            <a:ext cx="9972085" cy="1408401"/>
          </a:xfrm>
        </p:spPr>
        <p:txBody>
          <a:bodyPr>
            <a:normAutofit/>
          </a:bodyPr>
          <a:lstStyle/>
          <a:p>
            <a:r>
              <a:rPr lang="en-US" sz="4800" dirty="0">
                <a:solidFill>
                  <a:schemeClr val="accent4"/>
                </a:solidFill>
                <a:latin typeface="Century Schoolbook" panose="02040604050505020304" pitchFamily="18" charset="0"/>
              </a:rPr>
              <a:t>Big Data Processing</a:t>
            </a:r>
            <a:endParaRPr lang="en-IN" sz="4800" dirty="0">
              <a:solidFill>
                <a:schemeClr val="accent4"/>
              </a:solidFill>
              <a:latin typeface="Century Schoolbook" panose="02040604050505020304" pitchFamily="18" charset="0"/>
            </a:endParaRPr>
          </a:p>
        </p:txBody>
      </p:sp>
      <p:sp>
        <p:nvSpPr>
          <p:cNvPr id="3" name="Subtitle 2"/>
          <p:cNvSpPr>
            <a:spLocks noGrp="1"/>
          </p:cNvSpPr>
          <p:nvPr>
            <p:ph type="subTitle" idx="1"/>
          </p:nvPr>
        </p:nvSpPr>
        <p:spPr>
          <a:xfrm>
            <a:off x="1311564" y="3500438"/>
            <a:ext cx="9144000" cy="1655762"/>
          </a:xfrm>
        </p:spPr>
        <p:txBody>
          <a:bodyPr>
            <a:normAutofit fontScale="92500" lnSpcReduction="10000"/>
          </a:bodyPr>
          <a:lstStyle/>
          <a:p>
            <a:r>
              <a:rPr lang="en-IN" sz="4400" dirty="0">
                <a:latin typeface="Century Schoolbook" panose="02040604050505020304" pitchFamily="18" charset="0"/>
              </a:rPr>
              <a:t>Jiaul Paik</a:t>
            </a:r>
          </a:p>
          <a:p>
            <a:r>
              <a:rPr lang="en-IN" sz="3000" dirty="0">
                <a:latin typeface="Century Schoolbook" panose="02040604050505020304" pitchFamily="18" charset="0"/>
              </a:rPr>
              <a:t>IIT Kharagpur</a:t>
            </a:r>
          </a:p>
          <a:p>
            <a:r>
              <a:rPr lang="en-IN" sz="3200" dirty="0">
                <a:latin typeface="Century Schoolbook" panose="02040604050505020304" pitchFamily="18" charset="0"/>
              </a:rPr>
              <a:t>Lecture 5</a:t>
            </a:r>
          </a:p>
        </p:txBody>
      </p:sp>
    </p:spTree>
    <p:extLst>
      <p:ext uri="{BB962C8B-B14F-4D97-AF65-F5344CB8AC3E}">
        <p14:creationId xmlns:p14="http://schemas.microsoft.com/office/powerpoint/2010/main" val="2733896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354" y="3095872"/>
            <a:ext cx="10972800" cy="541214"/>
          </a:xfrm>
        </p:spPr>
        <p:txBody>
          <a:bodyPr/>
          <a:lstStyle/>
          <a:p>
            <a:pPr algn="ctr"/>
            <a:r>
              <a:rPr lang="en-IN" sz="4000" dirty="0"/>
              <a:t>Use of Combiner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692650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09600" y="281436"/>
            <a:ext cx="10972800" cy="541214"/>
          </a:xfrm>
        </p:spPr>
        <p:txBody>
          <a:bodyPr/>
          <a:lstStyle/>
          <a:p>
            <a:r>
              <a:rPr lang="en-US" sz="3600" dirty="0"/>
              <a:t>Problem: Computing Mean</a:t>
            </a:r>
          </a:p>
        </p:txBody>
      </p:sp>
      <p:sp>
        <p:nvSpPr>
          <p:cNvPr id="21507" name="Rectangle 3"/>
          <p:cNvSpPr>
            <a:spLocks noGrp="1" noChangeArrowheads="1"/>
          </p:cNvSpPr>
          <p:nvPr>
            <p:ph type="body" idx="1"/>
          </p:nvPr>
        </p:nvSpPr>
        <p:spPr>
          <a:xfrm>
            <a:off x="609600" y="1108789"/>
            <a:ext cx="10755086" cy="5181600"/>
          </a:xfrm>
        </p:spPr>
        <p:txBody>
          <a:bodyPr/>
          <a:lstStyle/>
          <a:p>
            <a:pPr algn="just"/>
            <a:r>
              <a:rPr lang="en-US" sz="2400" dirty="0">
                <a:solidFill>
                  <a:schemeClr val="bg1"/>
                </a:solidFill>
              </a:rPr>
              <a:t>A grocery shop maintains a daily database which contains the customer names and the time spent by the customer in the shop. Goal is to find the average time spent by each customer in the shop.</a:t>
            </a:r>
            <a:r>
              <a:rPr lang="en-US" sz="2800" dirty="0">
                <a:solidFill>
                  <a:schemeClr val="bg1"/>
                </a:solidFill>
              </a:rPr>
              <a:t> </a:t>
            </a:r>
          </a:p>
          <a:p>
            <a:pPr algn="just"/>
            <a:endParaRPr lang="en-US" sz="2800"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63420117"/>
              </p:ext>
            </p:extLst>
          </p:nvPr>
        </p:nvGraphicFramePr>
        <p:xfrm>
          <a:off x="3653452" y="2815669"/>
          <a:ext cx="4667381" cy="3474720"/>
        </p:xfrm>
        <a:graphic>
          <a:graphicData uri="http://schemas.openxmlformats.org/drawingml/2006/table">
            <a:tbl>
              <a:tblPr firstRow="1" bandRow="1">
                <a:tableStyleId>{5C22544A-7EE6-4342-B048-85BDC9FD1C3A}</a:tableStyleId>
              </a:tblPr>
              <a:tblGrid>
                <a:gridCol w="2789804">
                  <a:extLst>
                    <a:ext uri="{9D8B030D-6E8A-4147-A177-3AD203B41FA5}">
                      <a16:colId xmlns:a16="http://schemas.microsoft.com/office/drawing/2014/main" val="4099932494"/>
                    </a:ext>
                  </a:extLst>
                </a:gridCol>
                <a:gridCol w="1877577">
                  <a:extLst>
                    <a:ext uri="{9D8B030D-6E8A-4147-A177-3AD203B41FA5}">
                      <a16:colId xmlns:a16="http://schemas.microsoft.com/office/drawing/2014/main" val="3385583896"/>
                    </a:ext>
                  </a:extLst>
                </a:gridCol>
              </a:tblGrid>
              <a:tr h="341583">
                <a:tc>
                  <a:txBody>
                    <a:bodyPr/>
                    <a:lstStyle/>
                    <a:p>
                      <a:r>
                        <a:rPr lang="en-IN" sz="2000" dirty="0"/>
                        <a:t>Name</a:t>
                      </a:r>
                    </a:p>
                  </a:txBody>
                  <a:tcPr/>
                </a:tc>
                <a:tc>
                  <a:txBody>
                    <a:bodyPr/>
                    <a:lstStyle/>
                    <a:p>
                      <a:r>
                        <a:rPr lang="en-IN" sz="2000" dirty="0"/>
                        <a:t>Time spent </a:t>
                      </a:r>
                    </a:p>
                    <a:p>
                      <a:r>
                        <a:rPr lang="en-IN" sz="2000" dirty="0"/>
                        <a:t>on</a:t>
                      </a:r>
                      <a:r>
                        <a:rPr lang="en-IN" sz="2000" baseline="0" dirty="0"/>
                        <a:t> each visit</a:t>
                      </a:r>
                      <a:endParaRPr lang="en-IN" sz="2000" dirty="0"/>
                    </a:p>
                  </a:txBody>
                  <a:tcPr/>
                </a:tc>
                <a:extLst>
                  <a:ext uri="{0D108BD9-81ED-4DB2-BD59-A6C34878D82A}">
                    <a16:rowId xmlns:a16="http://schemas.microsoft.com/office/drawing/2014/main" val="2725282277"/>
                  </a:ext>
                </a:extLst>
              </a:tr>
              <a:tr h="341583">
                <a:tc>
                  <a:txBody>
                    <a:bodyPr/>
                    <a:lstStyle/>
                    <a:p>
                      <a:r>
                        <a:rPr lang="en-IN" sz="2000" dirty="0" err="1"/>
                        <a:t>amar</a:t>
                      </a:r>
                      <a:endParaRPr lang="en-IN" sz="2000" dirty="0"/>
                    </a:p>
                  </a:txBody>
                  <a:tcPr/>
                </a:tc>
                <a:tc>
                  <a:txBody>
                    <a:bodyPr/>
                    <a:lstStyle/>
                    <a:p>
                      <a:r>
                        <a:rPr lang="en-IN" sz="2000" dirty="0"/>
                        <a:t>10</a:t>
                      </a:r>
                    </a:p>
                  </a:txBody>
                  <a:tcPr/>
                </a:tc>
                <a:extLst>
                  <a:ext uri="{0D108BD9-81ED-4DB2-BD59-A6C34878D82A}">
                    <a16:rowId xmlns:a16="http://schemas.microsoft.com/office/drawing/2014/main" val="3586827149"/>
                  </a:ext>
                </a:extLst>
              </a:tr>
              <a:tr h="341583">
                <a:tc>
                  <a:txBody>
                    <a:bodyPr/>
                    <a:lstStyle/>
                    <a:p>
                      <a:r>
                        <a:rPr lang="en-IN" sz="2000" dirty="0" err="1"/>
                        <a:t>rakesh</a:t>
                      </a:r>
                      <a:endParaRPr lang="en-IN" sz="2000" dirty="0"/>
                    </a:p>
                  </a:txBody>
                  <a:tcPr/>
                </a:tc>
                <a:tc>
                  <a:txBody>
                    <a:bodyPr/>
                    <a:lstStyle/>
                    <a:p>
                      <a:r>
                        <a:rPr lang="en-IN" sz="2000" dirty="0"/>
                        <a:t>15</a:t>
                      </a:r>
                    </a:p>
                  </a:txBody>
                  <a:tcPr/>
                </a:tc>
                <a:extLst>
                  <a:ext uri="{0D108BD9-81ED-4DB2-BD59-A6C34878D82A}">
                    <a16:rowId xmlns:a16="http://schemas.microsoft.com/office/drawing/2014/main" val="4042414625"/>
                  </a:ext>
                </a:extLst>
              </a:tr>
              <a:tr h="341583">
                <a:tc>
                  <a:txBody>
                    <a:bodyPr/>
                    <a:lstStyle/>
                    <a:p>
                      <a:r>
                        <a:rPr lang="en-IN" sz="2000" dirty="0" err="1"/>
                        <a:t>sanjib</a:t>
                      </a:r>
                      <a:endParaRPr lang="en-IN" sz="2000" dirty="0"/>
                    </a:p>
                  </a:txBody>
                  <a:tcPr/>
                </a:tc>
                <a:tc>
                  <a:txBody>
                    <a:bodyPr/>
                    <a:lstStyle/>
                    <a:p>
                      <a:r>
                        <a:rPr lang="en-IN" sz="2000" dirty="0"/>
                        <a:t>7</a:t>
                      </a:r>
                    </a:p>
                  </a:txBody>
                  <a:tcPr/>
                </a:tc>
                <a:extLst>
                  <a:ext uri="{0D108BD9-81ED-4DB2-BD59-A6C34878D82A}">
                    <a16:rowId xmlns:a16="http://schemas.microsoft.com/office/drawing/2014/main" val="3857445044"/>
                  </a:ext>
                </a:extLst>
              </a:tr>
              <a:tr h="341583">
                <a:tc>
                  <a:txBody>
                    <a:bodyPr/>
                    <a:lstStyle/>
                    <a:p>
                      <a:r>
                        <a:rPr lang="en-IN" sz="2000" dirty="0" err="1"/>
                        <a:t>rakesh</a:t>
                      </a:r>
                      <a:endParaRPr lang="en-IN" sz="2000" dirty="0"/>
                    </a:p>
                  </a:txBody>
                  <a:tcPr/>
                </a:tc>
                <a:tc>
                  <a:txBody>
                    <a:bodyPr/>
                    <a:lstStyle/>
                    <a:p>
                      <a:r>
                        <a:rPr lang="en-IN" sz="2000" dirty="0"/>
                        <a:t>25</a:t>
                      </a:r>
                    </a:p>
                  </a:txBody>
                  <a:tcPr/>
                </a:tc>
                <a:extLst>
                  <a:ext uri="{0D108BD9-81ED-4DB2-BD59-A6C34878D82A}">
                    <a16:rowId xmlns:a16="http://schemas.microsoft.com/office/drawing/2014/main" val="2077494007"/>
                  </a:ext>
                </a:extLst>
              </a:tr>
              <a:tr h="341583">
                <a:tc>
                  <a:txBody>
                    <a:bodyPr/>
                    <a:lstStyle/>
                    <a:p>
                      <a:r>
                        <a:rPr lang="en-IN" sz="2000" dirty="0" err="1"/>
                        <a:t>amar</a:t>
                      </a:r>
                      <a:endParaRPr lang="en-IN" sz="2000" dirty="0"/>
                    </a:p>
                  </a:txBody>
                  <a:tcPr/>
                </a:tc>
                <a:tc>
                  <a:txBody>
                    <a:bodyPr/>
                    <a:lstStyle/>
                    <a:p>
                      <a:r>
                        <a:rPr lang="en-IN" sz="2000" dirty="0"/>
                        <a:t>30</a:t>
                      </a:r>
                    </a:p>
                  </a:txBody>
                  <a:tcPr/>
                </a:tc>
                <a:extLst>
                  <a:ext uri="{0D108BD9-81ED-4DB2-BD59-A6C34878D82A}">
                    <a16:rowId xmlns:a16="http://schemas.microsoft.com/office/drawing/2014/main" val="4138157175"/>
                  </a:ext>
                </a:extLst>
              </a:tr>
              <a:tr h="341583">
                <a:tc>
                  <a:txBody>
                    <a:bodyPr/>
                    <a:lstStyle/>
                    <a:p>
                      <a:r>
                        <a:rPr lang="en-IN" sz="2000" dirty="0" err="1"/>
                        <a:t>sony</a:t>
                      </a:r>
                      <a:endParaRPr lang="en-IN" sz="2000" dirty="0"/>
                    </a:p>
                  </a:txBody>
                  <a:tcPr/>
                </a:tc>
                <a:tc>
                  <a:txBody>
                    <a:bodyPr/>
                    <a:lstStyle/>
                    <a:p>
                      <a:r>
                        <a:rPr lang="en-IN" sz="2000" dirty="0"/>
                        <a:t>20</a:t>
                      </a:r>
                    </a:p>
                  </a:txBody>
                  <a:tcPr/>
                </a:tc>
                <a:extLst>
                  <a:ext uri="{0D108BD9-81ED-4DB2-BD59-A6C34878D82A}">
                    <a16:rowId xmlns:a16="http://schemas.microsoft.com/office/drawing/2014/main" val="3511200700"/>
                  </a:ext>
                </a:extLst>
              </a:tr>
              <a:tr h="341583">
                <a:tc>
                  <a:txBody>
                    <a:bodyPr/>
                    <a:lstStyle/>
                    <a:p>
                      <a:r>
                        <a:rPr lang="en-IN" sz="2000" dirty="0" err="1"/>
                        <a:t>jiban</a:t>
                      </a:r>
                      <a:endParaRPr lang="en-IN" sz="2000" dirty="0"/>
                    </a:p>
                  </a:txBody>
                  <a:tcPr/>
                </a:tc>
                <a:tc>
                  <a:txBody>
                    <a:bodyPr/>
                    <a:lstStyle/>
                    <a:p>
                      <a:r>
                        <a:rPr lang="en-IN" sz="2000" dirty="0"/>
                        <a:t>15</a:t>
                      </a:r>
                    </a:p>
                  </a:txBody>
                  <a:tcPr/>
                </a:tc>
                <a:extLst>
                  <a:ext uri="{0D108BD9-81ED-4DB2-BD59-A6C34878D82A}">
                    <a16:rowId xmlns:a16="http://schemas.microsoft.com/office/drawing/2014/main" val="3175280062"/>
                  </a:ext>
                </a:extLst>
              </a:tr>
            </a:tbl>
          </a:graphicData>
        </a:graphic>
      </p:graphicFrame>
    </p:spTree>
    <p:extLst>
      <p:ext uri="{BB962C8B-B14F-4D97-AF65-F5344CB8AC3E}">
        <p14:creationId xmlns:p14="http://schemas.microsoft.com/office/powerpoint/2010/main" val="2974585392"/>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7065" y="248320"/>
            <a:ext cx="9875520" cy="541214"/>
          </a:xfrm>
        </p:spPr>
        <p:txBody>
          <a:bodyPr/>
          <a:lstStyle/>
          <a:p>
            <a:r>
              <a:rPr lang="en-US" sz="3600" dirty="0"/>
              <a:t>Mapper</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794254" y="961338"/>
              <a:ext cx="8863560" cy="3324240"/>
            </p14:xfrm>
          </p:contentPart>
        </mc:Choice>
        <mc:Fallback xmlns="">
          <p:pic>
            <p:nvPicPr>
              <p:cNvPr id="4" name="Ink 3"/>
              <p:cNvPicPr/>
              <p:nvPr/>
            </p:nvPicPr>
            <p:blipFill>
              <a:blip r:embed="rId3"/>
              <a:stretch>
                <a:fillRect/>
              </a:stretch>
            </p:blipFill>
            <p:spPr>
              <a:xfrm>
                <a:off x="1780934" y="952338"/>
                <a:ext cx="8888760" cy="333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529" name="Ink 21528"/>
              <p14:cNvContentPartPr/>
              <p14:nvPr/>
            </p14:nvContentPartPr>
            <p14:xfrm>
              <a:off x="1937894" y="1687098"/>
              <a:ext cx="348120" cy="2908440"/>
            </p14:xfrm>
          </p:contentPart>
        </mc:Choice>
        <mc:Fallback xmlns="">
          <p:pic>
            <p:nvPicPr>
              <p:cNvPr id="21529" name="Ink 21528"/>
              <p:cNvPicPr/>
              <p:nvPr/>
            </p:nvPicPr>
            <p:blipFill>
              <a:blip r:embed="rId5"/>
              <a:stretch>
                <a:fillRect/>
              </a:stretch>
            </p:blipFill>
            <p:spPr>
              <a:xfrm>
                <a:off x="1926374" y="1675938"/>
                <a:ext cx="373320" cy="2933280"/>
              </a:xfrm>
              <a:prstGeom prst="rect">
                <a:avLst/>
              </a:prstGeom>
            </p:spPr>
          </p:pic>
        </mc:Fallback>
      </mc:AlternateContent>
    </p:spTree>
    <p:extLst>
      <p:ext uri="{BB962C8B-B14F-4D97-AF65-F5344CB8AC3E}">
        <p14:creationId xmlns:p14="http://schemas.microsoft.com/office/powerpoint/2010/main" val="4265047849"/>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7065" y="248320"/>
            <a:ext cx="9875520" cy="541214"/>
          </a:xfrm>
        </p:spPr>
        <p:txBody>
          <a:bodyPr/>
          <a:lstStyle/>
          <a:p>
            <a:r>
              <a:rPr lang="en-US" sz="3600" dirty="0"/>
              <a:t>Combiner</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987854" y="987258"/>
              <a:ext cx="11132280" cy="4482360"/>
            </p14:xfrm>
          </p:contentPart>
        </mc:Choice>
        <mc:Fallback xmlns="">
          <p:pic>
            <p:nvPicPr>
              <p:cNvPr id="3" name="Ink 2"/>
              <p:cNvPicPr/>
              <p:nvPr/>
            </p:nvPicPr>
            <p:blipFill>
              <a:blip r:embed="rId3"/>
              <a:stretch>
                <a:fillRect/>
              </a:stretch>
            </p:blipFill>
            <p:spPr>
              <a:xfrm>
                <a:off x="974534" y="977538"/>
                <a:ext cx="11159640" cy="4497480"/>
              </a:xfrm>
              <a:prstGeom prst="rect">
                <a:avLst/>
              </a:prstGeom>
            </p:spPr>
          </p:pic>
        </mc:Fallback>
      </mc:AlternateContent>
    </p:spTree>
    <p:extLst>
      <p:ext uri="{BB962C8B-B14F-4D97-AF65-F5344CB8AC3E}">
        <p14:creationId xmlns:p14="http://schemas.microsoft.com/office/powerpoint/2010/main" val="703011659"/>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7065" y="248320"/>
            <a:ext cx="9875520" cy="541214"/>
          </a:xfrm>
        </p:spPr>
        <p:txBody>
          <a:bodyPr/>
          <a:lstStyle/>
          <a:p>
            <a:r>
              <a:rPr lang="en-US" sz="3600" dirty="0"/>
              <a:t>Reducer</a:t>
            </a:r>
          </a:p>
        </p:txBody>
      </p:sp>
      <mc:AlternateContent xmlns:mc="http://schemas.openxmlformats.org/markup-compatibility/2006" xmlns:p14="http://schemas.microsoft.com/office/powerpoint/2010/main">
        <mc:Choice Requires="p14">
          <p:contentPart p14:bwMode="auto" r:id="rId2">
            <p14:nvContentPartPr>
              <p14:cNvPr id="41" name="Ink 40"/>
              <p14:cNvContentPartPr/>
              <p14:nvPr/>
            </p14:nvContentPartPr>
            <p14:xfrm>
              <a:off x="2188454" y="1166538"/>
              <a:ext cx="5824080" cy="3702600"/>
            </p14:xfrm>
          </p:contentPart>
        </mc:Choice>
        <mc:Fallback xmlns="">
          <p:pic>
            <p:nvPicPr>
              <p:cNvPr id="41" name="Ink 40"/>
              <p:cNvPicPr/>
              <p:nvPr/>
            </p:nvPicPr>
            <p:blipFill>
              <a:blip r:embed="rId3"/>
              <a:stretch>
                <a:fillRect/>
              </a:stretch>
            </p:blipFill>
            <p:spPr>
              <a:xfrm>
                <a:off x="2175134" y="1156098"/>
                <a:ext cx="5843160" cy="3715560"/>
              </a:xfrm>
              <a:prstGeom prst="rect">
                <a:avLst/>
              </a:prstGeom>
            </p:spPr>
          </p:pic>
        </mc:Fallback>
      </mc:AlternateContent>
    </p:spTree>
    <p:extLst>
      <p:ext uri="{BB962C8B-B14F-4D97-AF65-F5344CB8AC3E}">
        <p14:creationId xmlns:p14="http://schemas.microsoft.com/office/powerpoint/2010/main" val="3692276792"/>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524000"/>
            <a:ext cx="9076620" cy="2889738"/>
          </a:xfrm>
        </p:spPr>
        <p:txBody>
          <a:bodyPr/>
          <a:lstStyle/>
          <a:p>
            <a:pPr algn="ctr"/>
            <a:br>
              <a:rPr lang="en-US" sz="4000" dirty="0"/>
            </a:br>
            <a:br>
              <a:rPr lang="en-US" sz="4000" dirty="0"/>
            </a:br>
            <a:br>
              <a:rPr lang="en-US" sz="4000" dirty="0"/>
            </a:br>
            <a:br>
              <a:rPr lang="en-US" sz="4000" dirty="0"/>
            </a:br>
            <a:r>
              <a:rPr lang="en-US" sz="4000" dirty="0"/>
              <a:t>Data Communication in Map-Reduce</a:t>
            </a:r>
            <a:br>
              <a:rPr lang="en-US" sz="4000" dirty="0"/>
            </a:br>
            <a:br>
              <a:rPr lang="en-US" sz="4000" dirty="0"/>
            </a:br>
            <a:r>
              <a:rPr lang="en-US" sz="3000" dirty="0"/>
              <a:t>A Case Study of Bad Map-reduce code</a:t>
            </a:r>
            <a:br>
              <a:rPr lang="en-US" sz="4000" dirty="0"/>
            </a:br>
            <a:endParaRPr lang="en-US" sz="2800" dirty="0"/>
          </a:p>
        </p:txBody>
      </p:sp>
      <p:sp>
        <p:nvSpPr>
          <p:cNvPr id="3" name="TextBox 2"/>
          <p:cNvSpPr txBox="1"/>
          <p:nvPr/>
        </p:nvSpPr>
        <p:spPr>
          <a:xfrm>
            <a:off x="3091852" y="5684885"/>
            <a:ext cx="5576527" cy="338554"/>
          </a:xfrm>
          <a:prstGeom prst="rect">
            <a:avLst/>
          </a:prstGeom>
          <a:noFill/>
        </p:spPr>
        <p:txBody>
          <a:bodyPr wrap="none" rtlCol="0">
            <a:spAutoFit/>
          </a:bodyPr>
          <a:lstStyle/>
          <a:p>
            <a:r>
              <a:rPr lang="en-US" sz="1600" dirty="0">
                <a:solidFill>
                  <a:srgbClr val="FFFFFF"/>
                </a:solidFill>
                <a:latin typeface="Arial"/>
              </a:rPr>
              <a:t>Source: Jeffrey Ullman - Algorithm Design for MapReduce</a:t>
            </a:r>
          </a:p>
        </p:txBody>
      </p:sp>
    </p:spTree>
    <p:extLst>
      <p:ext uri="{BB962C8B-B14F-4D97-AF65-F5344CB8AC3E}">
        <p14:creationId xmlns:p14="http://schemas.microsoft.com/office/powerpoint/2010/main" val="2403899926"/>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58240" y="228600"/>
            <a:ext cx="9875520" cy="541214"/>
          </a:xfrm>
        </p:spPr>
        <p:txBody>
          <a:bodyPr/>
          <a:lstStyle/>
          <a:p>
            <a:r>
              <a:rPr lang="en-US" sz="3600" dirty="0"/>
              <a:t>Drug-Interaction</a:t>
            </a:r>
          </a:p>
        </p:txBody>
      </p:sp>
      <p:sp>
        <p:nvSpPr>
          <p:cNvPr id="2" name="Content Placeholder 1"/>
          <p:cNvSpPr>
            <a:spLocks noGrp="1"/>
          </p:cNvSpPr>
          <p:nvPr>
            <p:ph idx="1"/>
          </p:nvPr>
        </p:nvSpPr>
        <p:spPr>
          <a:xfrm>
            <a:off x="1158240" y="956407"/>
            <a:ext cx="9875520" cy="5181600"/>
          </a:xfrm>
        </p:spPr>
        <p:txBody>
          <a:bodyPr/>
          <a:lstStyle/>
          <a:p>
            <a:r>
              <a:rPr lang="en-US" dirty="0"/>
              <a:t>Data on 3000 drugs</a:t>
            </a:r>
          </a:p>
          <a:p>
            <a:pPr lvl="1"/>
            <a:endParaRPr lang="en-US" dirty="0"/>
          </a:p>
          <a:p>
            <a:pPr lvl="1"/>
            <a:r>
              <a:rPr lang="en-US" b="0" dirty="0"/>
              <a:t>List of patients taking the drug, the date, and diagnosis </a:t>
            </a:r>
          </a:p>
          <a:p>
            <a:pPr lvl="1"/>
            <a:r>
              <a:rPr lang="en-US" b="0" dirty="0"/>
              <a:t>Average 1 MB/drug </a:t>
            </a:r>
          </a:p>
          <a:p>
            <a:pPr lvl="1"/>
            <a:endParaRPr lang="en-US" dirty="0"/>
          </a:p>
          <a:p>
            <a:r>
              <a:rPr lang="en-US" dirty="0"/>
              <a:t>Objective</a:t>
            </a:r>
          </a:p>
          <a:p>
            <a:pPr lvl="1"/>
            <a:r>
              <a:rPr lang="en-US" b="0" dirty="0"/>
              <a:t>Find drug interaction: If two drug taken together, does this increase heart attack</a:t>
            </a:r>
          </a:p>
          <a:p>
            <a:pPr lvl="1"/>
            <a:endParaRPr lang="en-US" dirty="0"/>
          </a:p>
          <a:p>
            <a:pPr lvl="2"/>
            <a:r>
              <a:rPr lang="en-US" dirty="0"/>
              <a:t>Run Chi-square test between every pair of drugs</a:t>
            </a:r>
          </a:p>
          <a:p>
            <a:pPr lvl="1"/>
            <a:endParaRPr lang="en-US" dirty="0"/>
          </a:p>
          <a:p>
            <a:r>
              <a:rPr lang="en-US" dirty="0"/>
              <a:t>Total volume of data: 3 GB</a:t>
            </a:r>
          </a:p>
        </p:txBody>
      </p:sp>
    </p:spTree>
    <p:extLst>
      <p:ext uri="{BB962C8B-B14F-4D97-AF65-F5344CB8AC3E}">
        <p14:creationId xmlns:p14="http://schemas.microsoft.com/office/powerpoint/2010/main" val="1389910513"/>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58240" y="228600"/>
            <a:ext cx="9875520" cy="541214"/>
          </a:xfrm>
        </p:spPr>
        <p:txBody>
          <a:bodyPr/>
          <a:lstStyle/>
          <a:p>
            <a:r>
              <a:rPr lang="en-US" sz="3600" dirty="0"/>
              <a:t>Map-Reduce Program</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158240" y="990600"/>
                <a:ext cx="10579669" cy="5181600"/>
              </a:xfrm>
            </p:spPr>
            <p:txBody>
              <a:bodyPr/>
              <a:lstStyle/>
              <a:p>
                <a:r>
                  <a:rPr lang="en-US" dirty="0"/>
                  <a:t>Mapper</a:t>
                </a:r>
              </a:p>
              <a:p>
                <a:endParaRPr lang="en-US" dirty="0"/>
              </a:p>
              <a:p>
                <a:pPr lvl="1"/>
                <a:r>
                  <a:rPr lang="en-US" b="0" dirty="0"/>
                  <a:t>Key = pair of two drugs </a:t>
                </a:r>
                <a14:m>
                  <m:oMath xmlns:m="http://schemas.openxmlformats.org/officeDocument/2006/math">
                    <m:r>
                      <a:rPr lang="en-US" b="0" i="1" smtClean="0">
                        <a:latin typeface="Cambria Math"/>
                      </a:rPr>
                      <m:t>(</m:t>
                    </m:r>
                    <m:r>
                      <a:rPr lang="en-US" b="0" i="1" smtClean="0">
                        <a:latin typeface="Cambria Math"/>
                      </a:rPr>
                      <m:t>𝑖</m:t>
                    </m:r>
                    <m:r>
                      <a:rPr lang="en-US" b="0" i="1" smtClean="0">
                        <a:latin typeface="Cambria Math"/>
                      </a:rPr>
                      <m:t>,</m:t>
                    </m:r>
                    <m:r>
                      <a:rPr lang="en-US" b="0" i="1" smtClean="0">
                        <a:latin typeface="Cambria Math"/>
                      </a:rPr>
                      <m:t>𝑗</m:t>
                    </m:r>
                    <m:r>
                      <a:rPr lang="en-US" b="0" i="1" smtClean="0">
                        <a:latin typeface="Cambria Math"/>
                      </a:rPr>
                      <m:t>)</m:t>
                    </m:r>
                  </m:oMath>
                </a14:m>
                <a:endParaRPr lang="en-US" b="0" dirty="0"/>
              </a:p>
              <a:p>
                <a:pPr lvl="1"/>
                <a:endParaRPr lang="en-US" b="0" dirty="0"/>
              </a:p>
              <a:p>
                <a:pPr lvl="1"/>
                <a:r>
                  <a:rPr lang="en-US" b="0" dirty="0"/>
                  <a:t>Value = Record </a:t>
                </a:r>
                <a14:m>
                  <m:oMath xmlns:m="http://schemas.openxmlformats.org/officeDocument/2006/math">
                    <m:r>
                      <a:rPr lang="en-US" b="0" i="1" smtClean="0">
                        <a:latin typeface="Cambria Math"/>
                      </a:rPr>
                      <m:t>(</m:t>
                    </m:r>
                    <m:r>
                      <a:rPr lang="en-US" b="0" i="1" smtClean="0">
                        <a:latin typeface="Cambria Math"/>
                      </a:rPr>
                      <m:t>𝑅</m:t>
                    </m:r>
                    <m:r>
                      <a:rPr lang="en-US" b="0" i="1" smtClean="0">
                        <a:latin typeface="Cambria Math"/>
                      </a:rPr>
                      <m:t>)</m:t>
                    </m:r>
                  </m:oMath>
                </a14:m>
                <a:r>
                  <a:rPr lang="en-US" b="0" dirty="0"/>
                  <a:t> of any one of these drugs</a:t>
                </a:r>
              </a:p>
              <a:p>
                <a:pPr marL="38100" indent="0">
                  <a:buNone/>
                </a:pPr>
                <a:endParaRPr lang="en-US" dirty="0"/>
              </a:p>
              <a:p>
                <a:r>
                  <a:rPr lang="en-US" dirty="0"/>
                  <a:t>Reducer</a:t>
                </a:r>
              </a:p>
              <a:p>
                <a:pPr lvl="1"/>
                <a:r>
                  <a:rPr lang="en-US" b="0" dirty="0"/>
                  <a:t>Receives the key </a:t>
                </a:r>
                <a14:m>
                  <m:oMath xmlns:m="http://schemas.openxmlformats.org/officeDocument/2006/math">
                    <m:r>
                      <a:rPr lang="en-US" b="0" i="1">
                        <a:latin typeface="Cambria Math"/>
                      </a:rPr>
                      <m:t>(</m:t>
                    </m:r>
                    <m:r>
                      <a:rPr lang="en-US" b="0" i="1">
                        <a:latin typeface="Cambria Math"/>
                      </a:rPr>
                      <m:t>𝑖</m:t>
                    </m:r>
                    <m:r>
                      <a:rPr lang="en-US" b="0" i="1">
                        <a:latin typeface="Cambria Math"/>
                      </a:rPr>
                      <m:t>,</m:t>
                    </m:r>
                    <m:r>
                      <a:rPr lang="en-US" b="0" i="1">
                        <a:latin typeface="Cambria Math"/>
                      </a:rPr>
                      <m:t>𝑗</m:t>
                    </m:r>
                    <m:r>
                      <a:rPr lang="en-US" b="0" i="1">
                        <a:latin typeface="Cambria Math"/>
                      </a:rPr>
                      <m:t>)</m:t>
                    </m:r>
                  </m:oMath>
                </a14:m>
                <a:r>
                  <a:rPr lang="en-US" b="0" dirty="0"/>
                  <a:t> and the list of two values for the key </a:t>
                </a:r>
                <a14:m>
                  <m:oMath xmlns:m="http://schemas.openxmlformats.org/officeDocument/2006/math">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𝑅</m:t>
                        </m:r>
                      </m:e>
                      <m:sub>
                        <m:r>
                          <a:rPr lang="en-US" b="0" i="1" smtClean="0">
                            <a:latin typeface="Cambria Math"/>
                          </a:rPr>
                          <m:t>𝑖</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𝑅</m:t>
                        </m:r>
                      </m:e>
                      <m:sub>
                        <m:r>
                          <a:rPr lang="en-US" b="0" i="1" smtClean="0">
                            <a:latin typeface="Cambria Math"/>
                          </a:rPr>
                          <m:t>𝑗</m:t>
                        </m:r>
                      </m:sub>
                    </m:sSub>
                    <m:r>
                      <a:rPr lang="en-US" b="0" i="1" smtClean="0">
                        <a:latin typeface="Cambria Math"/>
                      </a:rPr>
                      <m:t>]</m:t>
                    </m:r>
                  </m:oMath>
                </a14:m>
                <a:r>
                  <a:rPr lang="en-US" b="0" dirty="0"/>
                  <a: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158240" y="990600"/>
                <a:ext cx="10579669" cy="5181600"/>
              </a:xfrm>
              <a:blipFill>
                <a:blip r:embed="rId2"/>
                <a:stretch>
                  <a:fillRect l="-864"/>
                </a:stretch>
              </a:blipFill>
            </p:spPr>
            <p:txBody>
              <a:bodyPr/>
              <a:lstStyle/>
              <a:p>
                <a:r>
                  <a:rPr lang="en-IN">
                    <a:noFill/>
                  </a:rPr>
                  <a:t> </a:t>
                </a:r>
              </a:p>
            </p:txBody>
          </p:sp>
        </mc:Fallback>
      </mc:AlternateContent>
    </p:spTree>
    <p:extLst>
      <p:ext uri="{BB962C8B-B14F-4D97-AF65-F5344CB8AC3E}">
        <p14:creationId xmlns:p14="http://schemas.microsoft.com/office/powerpoint/2010/main" val="2401067573"/>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908" y="167055"/>
            <a:ext cx="10972800" cy="624254"/>
          </a:xfrm>
        </p:spPr>
        <p:txBody>
          <a:bodyPr/>
          <a:lstStyle/>
          <a:p>
            <a:br>
              <a:rPr lang="en-IN" sz="3600" dirty="0"/>
            </a:br>
            <a:br>
              <a:rPr lang="en-IN" sz="3600" dirty="0"/>
            </a:br>
            <a:br>
              <a:rPr lang="en-IN" sz="3600" dirty="0"/>
            </a:br>
            <a:r>
              <a:rPr lang="en-IN" sz="3600" dirty="0"/>
              <a:t>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mc:AlternateContent xmlns:mc="http://schemas.openxmlformats.org/markup-compatibility/2006" xmlns:p14="http://schemas.microsoft.com/office/powerpoint/2010/main">
        <mc:Choice Requires="p14">
          <p:contentPart p14:bwMode="auto" r:id="rId2">
            <p14:nvContentPartPr>
              <p14:cNvPr id="20" name="Ink 19"/>
              <p14:cNvContentPartPr/>
              <p14:nvPr/>
            </p14:nvContentPartPr>
            <p14:xfrm>
              <a:off x="2155334" y="842898"/>
              <a:ext cx="9559440" cy="2006280"/>
            </p14:xfrm>
          </p:contentPart>
        </mc:Choice>
        <mc:Fallback xmlns="">
          <p:pic>
            <p:nvPicPr>
              <p:cNvPr id="20" name="Ink 19"/>
              <p:cNvPicPr/>
              <p:nvPr/>
            </p:nvPicPr>
            <p:blipFill>
              <a:blip r:embed="rId3"/>
              <a:stretch>
                <a:fillRect/>
              </a:stretch>
            </p:blipFill>
            <p:spPr>
              <a:xfrm>
                <a:off x="2144174" y="831018"/>
                <a:ext cx="9584640" cy="2030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9" name="Ink 78"/>
              <p14:cNvContentPartPr/>
              <p14:nvPr/>
            </p14:nvContentPartPr>
            <p14:xfrm>
              <a:off x="310694" y="2946738"/>
              <a:ext cx="11972160" cy="243000"/>
            </p14:xfrm>
          </p:contentPart>
        </mc:Choice>
        <mc:Fallback xmlns="">
          <p:pic>
            <p:nvPicPr>
              <p:cNvPr id="79" name="Ink 78"/>
              <p:cNvPicPr/>
              <p:nvPr/>
            </p:nvPicPr>
            <p:blipFill>
              <a:blip r:embed="rId5"/>
              <a:stretch>
                <a:fillRect/>
              </a:stretch>
            </p:blipFill>
            <p:spPr>
              <a:xfrm>
                <a:off x="300614" y="2935218"/>
                <a:ext cx="1198728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4" name="Ink 83"/>
              <p14:cNvContentPartPr/>
              <p14:nvPr/>
            </p14:nvContentPartPr>
            <p14:xfrm>
              <a:off x="435254" y="3235098"/>
              <a:ext cx="3970440" cy="3266280"/>
            </p14:xfrm>
          </p:contentPart>
        </mc:Choice>
        <mc:Fallback xmlns="">
          <p:pic>
            <p:nvPicPr>
              <p:cNvPr id="84" name="Ink 83"/>
              <p:cNvPicPr/>
              <p:nvPr/>
            </p:nvPicPr>
            <p:blipFill>
              <a:blip r:embed="rId7"/>
              <a:stretch>
                <a:fillRect/>
              </a:stretch>
            </p:blipFill>
            <p:spPr>
              <a:xfrm>
                <a:off x="432014" y="3222498"/>
                <a:ext cx="3978720" cy="328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2" name="Ink 91"/>
              <p14:cNvContentPartPr/>
              <p14:nvPr/>
            </p14:nvContentPartPr>
            <p14:xfrm>
              <a:off x="958694" y="3565938"/>
              <a:ext cx="1812600" cy="39960"/>
            </p14:xfrm>
          </p:contentPart>
        </mc:Choice>
        <mc:Fallback xmlns="">
          <p:pic>
            <p:nvPicPr>
              <p:cNvPr id="92" name="Ink 91"/>
              <p:cNvPicPr/>
              <p:nvPr/>
            </p:nvPicPr>
            <p:blipFill>
              <a:blip r:embed="rId9"/>
              <a:stretch>
                <a:fillRect/>
              </a:stretch>
            </p:blipFill>
            <p:spPr>
              <a:xfrm>
                <a:off x="946454" y="3552258"/>
                <a:ext cx="1837080" cy="66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6" name="Ink 165"/>
              <p14:cNvContentPartPr/>
              <p14:nvPr/>
            </p14:nvContentPartPr>
            <p14:xfrm>
              <a:off x="5298494" y="3783738"/>
              <a:ext cx="182520" cy="2315520"/>
            </p14:xfrm>
          </p:contentPart>
        </mc:Choice>
        <mc:Fallback xmlns="">
          <p:pic>
            <p:nvPicPr>
              <p:cNvPr id="166" name="Ink 165"/>
              <p:cNvPicPr/>
              <p:nvPr/>
            </p:nvPicPr>
            <p:blipFill>
              <a:blip r:embed="rId11"/>
              <a:stretch>
                <a:fillRect/>
              </a:stretch>
            </p:blipFill>
            <p:spPr>
              <a:xfrm>
                <a:off x="5289134" y="3771858"/>
                <a:ext cx="203760" cy="2341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8" name="Ink 167"/>
              <p14:cNvContentPartPr/>
              <p14:nvPr/>
            </p14:nvContentPartPr>
            <p14:xfrm>
              <a:off x="5706734" y="3851778"/>
              <a:ext cx="170640" cy="2338200"/>
            </p14:xfrm>
          </p:contentPart>
        </mc:Choice>
        <mc:Fallback xmlns="">
          <p:pic>
            <p:nvPicPr>
              <p:cNvPr id="168" name="Ink 167"/>
              <p:cNvPicPr/>
              <p:nvPr/>
            </p:nvPicPr>
            <p:blipFill>
              <a:blip r:embed="rId13"/>
              <a:stretch>
                <a:fillRect/>
              </a:stretch>
            </p:blipFill>
            <p:spPr>
              <a:xfrm>
                <a:off x="5695574" y="3840618"/>
                <a:ext cx="195840" cy="2363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1" name="Ink 170"/>
              <p14:cNvContentPartPr/>
              <p14:nvPr/>
            </p14:nvContentPartPr>
            <p14:xfrm>
              <a:off x="4254134" y="3535698"/>
              <a:ext cx="3772800" cy="480240"/>
            </p14:xfrm>
          </p:contentPart>
        </mc:Choice>
        <mc:Fallback xmlns="">
          <p:pic>
            <p:nvPicPr>
              <p:cNvPr id="171" name="Ink 170"/>
              <p:cNvPicPr/>
              <p:nvPr/>
            </p:nvPicPr>
            <p:blipFill>
              <a:blip r:embed="rId15"/>
              <a:stretch>
                <a:fillRect/>
              </a:stretch>
            </p:blipFill>
            <p:spPr>
              <a:xfrm>
                <a:off x="4243694" y="3524898"/>
                <a:ext cx="379656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4" name="Ink 173"/>
              <p14:cNvContentPartPr/>
              <p14:nvPr/>
            </p14:nvContentPartPr>
            <p14:xfrm>
              <a:off x="4140014" y="4006938"/>
              <a:ext cx="3792600" cy="1312200"/>
            </p14:xfrm>
          </p:contentPart>
        </mc:Choice>
        <mc:Fallback xmlns="">
          <p:pic>
            <p:nvPicPr>
              <p:cNvPr id="174" name="Ink 173"/>
              <p:cNvPicPr/>
              <p:nvPr/>
            </p:nvPicPr>
            <p:blipFill>
              <a:blip r:embed="rId17"/>
              <a:stretch>
                <a:fillRect/>
              </a:stretch>
            </p:blipFill>
            <p:spPr>
              <a:xfrm>
                <a:off x="4133894" y="3995778"/>
                <a:ext cx="3805920" cy="1333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5" name="Ink 184"/>
              <p14:cNvContentPartPr/>
              <p14:nvPr/>
            </p14:nvContentPartPr>
            <p14:xfrm>
              <a:off x="8379374" y="3468018"/>
              <a:ext cx="2664000" cy="1563480"/>
            </p14:xfrm>
          </p:contentPart>
        </mc:Choice>
        <mc:Fallback xmlns="">
          <p:pic>
            <p:nvPicPr>
              <p:cNvPr id="185" name="Ink 184"/>
              <p:cNvPicPr/>
              <p:nvPr/>
            </p:nvPicPr>
            <p:blipFill>
              <a:blip r:embed="rId19"/>
              <a:stretch>
                <a:fillRect/>
              </a:stretch>
            </p:blipFill>
            <p:spPr>
              <a:xfrm>
                <a:off x="8369654" y="3455418"/>
                <a:ext cx="2686320" cy="1588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1" name="Ink 190"/>
              <p14:cNvContentPartPr/>
              <p14:nvPr/>
            </p14:nvContentPartPr>
            <p14:xfrm>
              <a:off x="8438774" y="3493578"/>
              <a:ext cx="2900520" cy="2217600"/>
            </p14:xfrm>
          </p:contentPart>
        </mc:Choice>
        <mc:Fallback xmlns="">
          <p:pic>
            <p:nvPicPr>
              <p:cNvPr id="191" name="Ink 190"/>
              <p:cNvPicPr/>
              <p:nvPr/>
            </p:nvPicPr>
            <p:blipFill>
              <a:blip r:embed="rId21"/>
              <a:stretch>
                <a:fillRect/>
              </a:stretch>
            </p:blipFill>
            <p:spPr>
              <a:xfrm>
                <a:off x="8428334" y="3483138"/>
                <a:ext cx="2924280" cy="2231640"/>
              </a:xfrm>
              <a:prstGeom prst="rect">
                <a:avLst/>
              </a:prstGeom>
            </p:spPr>
          </p:pic>
        </mc:Fallback>
      </mc:AlternateContent>
    </p:spTree>
    <p:extLst>
      <p:ext uri="{BB962C8B-B14F-4D97-AF65-F5344CB8AC3E}">
        <p14:creationId xmlns:p14="http://schemas.microsoft.com/office/powerpoint/2010/main" val="3899848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58240" y="296986"/>
            <a:ext cx="9875520" cy="541214"/>
          </a:xfrm>
        </p:spPr>
        <p:txBody>
          <a:bodyPr/>
          <a:lstStyle/>
          <a:p>
            <a:r>
              <a:rPr lang="en-US" sz="3600" dirty="0"/>
              <a:t>What is wrong with this Algorithm?</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158241" y="990600"/>
                <a:ext cx="9875520" cy="5181600"/>
              </a:xfrm>
            </p:spPr>
            <p:txBody>
              <a:bodyPr/>
              <a:lstStyle/>
              <a:p>
                <a:r>
                  <a:rPr lang="en-US" dirty="0">
                    <a:latin typeface="+mn-lt"/>
                  </a:rPr>
                  <a:t>Mapper generates 2999 key-value pairs for each drug.</a:t>
                </a:r>
              </a:p>
              <a:p>
                <a:endParaRPr lang="en-US" dirty="0"/>
              </a:p>
              <a:p>
                <a:pPr marL="533400" lvl="1" indent="0">
                  <a:buNone/>
                </a:pPr>
                <a:r>
                  <a:rPr lang="en-US" b="0" dirty="0"/>
                  <a:t>= </a:t>
                </a:r>
                <a14:m>
                  <m:oMath xmlns:m="http://schemas.openxmlformats.org/officeDocument/2006/math">
                    <m:r>
                      <a:rPr lang="en-US" b="0" i="0" smtClean="0">
                        <a:latin typeface="Cambria Math"/>
                      </a:rPr>
                      <m:t>1 </m:t>
                    </m:r>
                    <m:r>
                      <m:rPr>
                        <m:sty m:val="p"/>
                      </m:rPr>
                      <a:rPr lang="en-US" b="0" i="0" smtClean="0">
                        <a:latin typeface="Cambria Math"/>
                      </a:rPr>
                      <m:t>MB</m:t>
                    </m:r>
                    <m:r>
                      <a:rPr lang="en-US" b="0" i="1" smtClean="0">
                        <a:latin typeface="Cambria Math"/>
                      </a:rPr>
                      <m:t>×2999=3 </m:t>
                    </m:r>
                    <m:r>
                      <a:rPr lang="en-US" b="0" i="1" smtClean="0">
                        <a:latin typeface="Cambria Math"/>
                      </a:rPr>
                      <m:t>𝐺𝐵</m:t>
                    </m:r>
                    <m:r>
                      <a:rPr lang="en-US" b="0" i="1" smtClean="0">
                        <a:latin typeface="Cambria Math"/>
                      </a:rPr>
                      <m:t> (</m:t>
                    </m:r>
                    <m:r>
                      <a:rPr lang="en-US" b="0" i="1" smtClean="0">
                        <a:latin typeface="Cambria Math"/>
                      </a:rPr>
                      <m:t>𝑎𝑝𝑝𝑟𝑜𝑥</m:t>
                    </m:r>
                    <m:r>
                      <a:rPr lang="en-US" b="0" i="1" smtClean="0">
                        <a:latin typeface="Cambria Math"/>
                      </a:rPr>
                      <m:t>)</m:t>
                    </m:r>
                  </m:oMath>
                </a14:m>
                <a:endParaRPr lang="en-US" b="0" dirty="0"/>
              </a:p>
              <a:p>
                <a:pPr lvl="1"/>
                <a:endParaRPr lang="en-US" b="0" dirty="0"/>
              </a:p>
              <a:p>
                <a:pPr marL="533400" lvl="1" indent="0">
                  <a:buNone/>
                </a:pPr>
                <a:r>
                  <a:rPr lang="en-US" b="0" dirty="0"/>
                  <a:t>For 3000 drugs</a:t>
                </a:r>
              </a:p>
              <a:p>
                <a:pPr lvl="1"/>
                <a:endParaRPr lang="en-US" b="0" dirty="0"/>
              </a:p>
              <a:p>
                <a:pPr lvl="2"/>
                <a14:m>
                  <m:oMath xmlns:m="http://schemas.openxmlformats.org/officeDocument/2006/math">
                    <m:r>
                      <a:rPr lang="en-US" b="0" i="1" smtClean="0">
                        <a:latin typeface="Cambria Math"/>
                      </a:rPr>
                      <m:t>3 </m:t>
                    </m:r>
                    <m:r>
                      <a:rPr lang="en-US" b="0" i="1" smtClean="0">
                        <a:latin typeface="Cambria Math"/>
                      </a:rPr>
                      <m:t>𝐺𝐵</m:t>
                    </m:r>
                    <m:r>
                      <a:rPr lang="en-US" b="0" i="1" smtClean="0">
                        <a:latin typeface="Cambria Math"/>
                      </a:rPr>
                      <m:t>×3000=9 </m:t>
                    </m:r>
                    <m:r>
                      <a:rPr lang="en-US" b="0" i="1" smtClean="0">
                        <a:latin typeface="Cambria Math"/>
                      </a:rPr>
                      <m:t>𝑇𝐵</m:t>
                    </m:r>
                  </m:oMath>
                </a14:m>
                <a:endParaRPr lang="en-US" dirty="0"/>
              </a:p>
              <a:p>
                <a:pPr lvl="2"/>
                <a:endParaRPr lang="en-US" dirty="0"/>
              </a:p>
              <a:p>
                <a:pPr lvl="2"/>
                <a:r>
                  <a:rPr lang="en-US" dirty="0"/>
                  <a:t>9 TB data communication over 1 </a:t>
                </a:r>
                <a:r>
                  <a:rPr lang="en-US" dirty="0" err="1"/>
                  <a:t>gb</a:t>
                </a:r>
                <a:r>
                  <a:rPr lang="en-US" dirty="0"/>
                  <a:t> </a:t>
                </a:r>
                <a:r>
                  <a:rPr lang="en-US" dirty="0" err="1"/>
                  <a:t>ethernet</a:t>
                </a:r>
                <a:r>
                  <a:rPr lang="en-US" dirty="0"/>
                  <a:t> = 25 hours</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158241" y="990600"/>
                <a:ext cx="9875520" cy="5181600"/>
              </a:xfrm>
              <a:blipFill>
                <a:blip r:embed="rId2"/>
                <a:stretch>
                  <a:fillRect l="-926" r="-741"/>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21" name="Ink 20"/>
              <p14:cNvContentPartPr/>
              <p14:nvPr/>
            </p14:nvContentPartPr>
            <p14:xfrm>
              <a:off x="2070374" y="5426418"/>
              <a:ext cx="5382720" cy="651240"/>
            </p14:xfrm>
          </p:contentPart>
        </mc:Choice>
        <mc:Fallback xmlns="">
          <p:pic>
            <p:nvPicPr>
              <p:cNvPr id="21" name="Ink 20"/>
              <p:cNvPicPr/>
              <p:nvPr/>
            </p:nvPicPr>
            <p:blipFill>
              <a:blip r:embed="rId4"/>
              <a:stretch>
                <a:fillRect/>
              </a:stretch>
            </p:blipFill>
            <p:spPr>
              <a:xfrm>
                <a:off x="2058494" y="5415618"/>
                <a:ext cx="5407560" cy="673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p14:cNvContentPartPr/>
              <p14:nvPr/>
            </p14:nvContentPartPr>
            <p14:xfrm>
              <a:off x="5275814" y="6106098"/>
              <a:ext cx="2597760" cy="259920"/>
            </p14:xfrm>
          </p:contentPart>
        </mc:Choice>
        <mc:Fallback xmlns="">
          <p:pic>
            <p:nvPicPr>
              <p:cNvPr id="25" name="Ink 24"/>
              <p:cNvPicPr/>
              <p:nvPr/>
            </p:nvPicPr>
            <p:blipFill>
              <a:blip r:embed="rId6"/>
              <a:stretch>
                <a:fillRect/>
              </a:stretch>
            </p:blipFill>
            <p:spPr>
              <a:xfrm>
                <a:off x="5265374" y="6092058"/>
                <a:ext cx="2621520" cy="284760"/>
              </a:xfrm>
              <a:prstGeom prst="rect">
                <a:avLst/>
              </a:prstGeom>
            </p:spPr>
          </p:pic>
        </mc:Fallback>
      </mc:AlternateContent>
    </p:spTree>
    <p:extLst>
      <p:ext uri="{BB962C8B-B14F-4D97-AF65-F5344CB8AC3E}">
        <p14:creationId xmlns:p14="http://schemas.microsoft.com/office/powerpoint/2010/main" val="1052580742"/>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323" y="2842329"/>
            <a:ext cx="9220200" cy="762518"/>
          </a:xfrm>
        </p:spPr>
        <p:txBody>
          <a:bodyPr>
            <a:normAutofit fontScale="90000"/>
          </a:bodyPr>
          <a:lstStyle/>
          <a:p>
            <a:pPr algn="ctr"/>
            <a:br>
              <a:rPr lang="en-US" sz="4000" dirty="0"/>
            </a:br>
            <a:r>
              <a:rPr lang="en-US" sz="4000" dirty="0"/>
              <a:t>Map-Reduce Algorithm Design</a:t>
            </a:r>
            <a:br>
              <a:rPr lang="en-US" sz="4000" dirty="0"/>
            </a:br>
            <a:endParaRPr lang="en-US" sz="4000" dirty="0"/>
          </a:p>
        </p:txBody>
      </p:sp>
    </p:spTree>
    <p:extLst>
      <p:ext uri="{BB962C8B-B14F-4D97-AF65-F5344CB8AC3E}">
        <p14:creationId xmlns:p14="http://schemas.microsoft.com/office/powerpoint/2010/main" val="3870968410"/>
      </p:ext>
    </p:extLst>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1013774" y="507738"/>
              <a:ext cx="7518960" cy="434520"/>
            </p14:xfrm>
          </p:contentPart>
        </mc:Choice>
        <mc:Fallback xmlns="">
          <p:pic>
            <p:nvPicPr>
              <p:cNvPr id="8" name="Ink 7"/>
              <p:cNvPicPr/>
              <p:nvPr/>
            </p:nvPicPr>
            <p:blipFill>
              <a:blip r:embed="rId3"/>
              <a:stretch>
                <a:fillRect/>
              </a:stretch>
            </p:blipFill>
            <p:spPr>
              <a:xfrm>
                <a:off x="1003334" y="494778"/>
                <a:ext cx="753480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6" name="Ink 35"/>
              <p14:cNvContentPartPr/>
              <p14:nvPr/>
            </p14:nvContentPartPr>
            <p14:xfrm>
              <a:off x="824774" y="1089138"/>
              <a:ext cx="8098920" cy="180720"/>
            </p14:xfrm>
          </p:contentPart>
        </mc:Choice>
        <mc:Fallback xmlns="">
          <p:pic>
            <p:nvPicPr>
              <p:cNvPr id="36" name="Ink 35"/>
              <p:cNvPicPr/>
              <p:nvPr/>
            </p:nvPicPr>
            <p:blipFill>
              <a:blip r:embed="rId5"/>
              <a:stretch>
                <a:fillRect/>
              </a:stretch>
            </p:blipFill>
            <p:spPr>
              <a:xfrm>
                <a:off x="814334" y="1076178"/>
                <a:ext cx="81154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8" name="Ink 57"/>
              <p14:cNvContentPartPr/>
              <p14:nvPr/>
            </p14:nvContentPartPr>
            <p14:xfrm>
              <a:off x="1883534" y="4762938"/>
              <a:ext cx="126000" cy="0"/>
            </p14:xfrm>
          </p:contentPart>
        </mc:Choice>
        <mc:Fallback xmlns="">
          <p:pic>
            <p:nvPicPr>
              <p:cNvPr id="58" name="Ink 57"/>
              <p:cNvPicPr/>
              <p:nvPr/>
            </p:nvPicPr>
            <p:blipFill>
              <a:blip r:embed="rId7"/>
              <a:stretch>
                <a:fillRect/>
              </a:stretch>
            </p:blipFill>
            <p:spPr>
              <a:xfrm>
                <a:off x="0" y="0"/>
                <a:ext cx="126000" cy="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7" name="Ink 76"/>
              <p14:cNvContentPartPr/>
              <p14:nvPr/>
            </p14:nvContentPartPr>
            <p14:xfrm>
              <a:off x="1203854" y="1692138"/>
              <a:ext cx="2231640" cy="1761480"/>
            </p14:xfrm>
          </p:contentPart>
        </mc:Choice>
        <mc:Fallback xmlns="">
          <p:pic>
            <p:nvPicPr>
              <p:cNvPr id="77" name="Ink 76"/>
              <p:cNvPicPr/>
              <p:nvPr/>
            </p:nvPicPr>
            <p:blipFill>
              <a:blip r:embed="rId9"/>
              <a:stretch>
                <a:fillRect/>
              </a:stretch>
            </p:blipFill>
            <p:spPr>
              <a:xfrm>
                <a:off x="1193774" y="1679898"/>
                <a:ext cx="2253960" cy="1784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7" name="Ink 86"/>
              <p14:cNvContentPartPr/>
              <p14:nvPr/>
            </p14:nvContentPartPr>
            <p14:xfrm>
              <a:off x="1289894" y="4374498"/>
              <a:ext cx="2729880" cy="1180440"/>
            </p14:xfrm>
          </p:contentPart>
        </mc:Choice>
        <mc:Fallback xmlns="">
          <p:pic>
            <p:nvPicPr>
              <p:cNvPr id="87" name="Ink 86"/>
              <p:cNvPicPr/>
              <p:nvPr/>
            </p:nvPicPr>
            <p:blipFill>
              <a:blip r:embed="rId11"/>
              <a:stretch>
                <a:fillRect/>
              </a:stretch>
            </p:blipFill>
            <p:spPr>
              <a:xfrm>
                <a:off x="1280174" y="4362618"/>
                <a:ext cx="2742120" cy="1205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0" name="Ink 89"/>
              <p14:cNvContentPartPr/>
              <p14:nvPr/>
            </p14:nvContentPartPr>
            <p14:xfrm>
              <a:off x="3850574" y="1803738"/>
              <a:ext cx="1206000" cy="3740760"/>
            </p14:xfrm>
          </p:contentPart>
        </mc:Choice>
        <mc:Fallback xmlns="">
          <p:pic>
            <p:nvPicPr>
              <p:cNvPr id="90" name="Ink 89"/>
              <p:cNvPicPr/>
              <p:nvPr/>
            </p:nvPicPr>
            <p:blipFill>
              <a:blip r:embed="rId13"/>
              <a:stretch>
                <a:fillRect/>
              </a:stretch>
            </p:blipFill>
            <p:spPr>
              <a:xfrm>
                <a:off x="3839414" y="1792578"/>
                <a:ext cx="1230480" cy="3765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2" name="Ink 91"/>
              <p14:cNvContentPartPr/>
              <p14:nvPr/>
            </p14:nvContentPartPr>
            <p14:xfrm>
              <a:off x="4095734" y="1785738"/>
              <a:ext cx="1501560" cy="3874320"/>
            </p14:xfrm>
          </p:contentPart>
        </mc:Choice>
        <mc:Fallback xmlns="">
          <p:pic>
            <p:nvPicPr>
              <p:cNvPr id="92" name="Ink 91"/>
              <p:cNvPicPr/>
              <p:nvPr/>
            </p:nvPicPr>
            <p:blipFill>
              <a:blip r:embed="rId15"/>
              <a:stretch>
                <a:fillRect/>
              </a:stretch>
            </p:blipFill>
            <p:spPr>
              <a:xfrm>
                <a:off x="4085654" y="1775658"/>
                <a:ext cx="1524240" cy="3895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6" name="Ink 95"/>
              <p14:cNvContentPartPr/>
              <p14:nvPr/>
            </p14:nvContentPartPr>
            <p14:xfrm>
              <a:off x="5751734" y="3373698"/>
              <a:ext cx="470520" cy="384840"/>
            </p14:xfrm>
          </p:contentPart>
        </mc:Choice>
        <mc:Fallback xmlns="">
          <p:pic>
            <p:nvPicPr>
              <p:cNvPr id="96" name="Ink 95"/>
              <p:cNvPicPr/>
              <p:nvPr/>
            </p:nvPicPr>
            <p:blipFill>
              <a:blip r:embed="rId17"/>
              <a:stretch>
                <a:fillRect/>
              </a:stretch>
            </p:blipFill>
            <p:spPr>
              <a:xfrm>
                <a:off x="5739134" y="3361098"/>
                <a:ext cx="49608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9" name="Ink 98"/>
              <p14:cNvContentPartPr/>
              <p14:nvPr/>
            </p14:nvContentPartPr>
            <p14:xfrm>
              <a:off x="7646774" y="1708698"/>
              <a:ext cx="3022200" cy="4200480"/>
            </p14:xfrm>
          </p:contentPart>
        </mc:Choice>
        <mc:Fallback xmlns="">
          <p:pic>
            <p:nvPicPr>
              <p:cNvPr id="99" name="Ink 98"/>
              <p:cNvPicPr/>
              <p:nvPr/>
            </p:nvPicPr>
            <p:blipFill>
              <a:blip r:embed="rId19"/>
              <a:stretch>
                <a:fillRect/>
              </a:stretch>
            </p:blipFill>
            <p:spPr>
              <a:xfrm>
                <a:off x="7634894" y="1696099"/>
                <a:ext cx="3047400" cy="422603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7" name="Ink 146"/>
              <p14:cNvContentPartPr/>
              <p14:nvPr/>
            </p14:nvContentPartPr>
            <p14:xfrm>
              <a:off x="10401854" y="905538"/>
              <a:ext cx="1026360" cy="527040"/>
            </p14:xfrm>
          </p:contentPart>
        </mc:Choice>
        <mc:Fallback xmlns="">
          <p:pic>
            <p:nvPicPr>
              <p:cNvPr id="147" name="Ink 146"/>
              <p:cNvPicPr/>
              <p:nvPr/>
            </p:nvPicPr>
            <p:blipFill>
              <a:blip r:embed="rId21"/>
              <a:stretch>
                <a:fillRect/>
              </a:stretch>
            </p:blipFill>
            <p:spPr>
              <a:xfrm>
                <a:off x="10388534" y="891858"/>
                <a:ext cx="1041840" cy="554760"/>
              </a:xfrm>
              <a:prstGeom prst="rect">
                <a:avLst/>
              </a:prstGeom>
            </p:spPr>
          </p:pic>
        </mc:Fallback>
      </mc:AlternateContent>
    </p:spTree>
    <p:extLst>
      <p:ext uri="{BB962C8B-B14F-4D97-AF65-F5344CB8AC3E}">
        <p14:creationId xmlns:p14="http://schemas.microsoft.com/office/powerpoint/2010/main" val="94971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04646" y="2760586"/>
            <a:ext cx="10972800" cy="541214"/>
          </a:xfrm>
        </p:spPr>
        <p:txBody>
          <a:bodyPr/>
          <a:lstStyle/>
          <a:p>
            <a:pPr algn="ctr"/>
            <a:r>
              <a:rPr lang="en-US" sz="3600" dirty="0"/>
              <a:t>Working with Complex Key and Value</a:t>
            </a:r>
          </a:p>
        </p:txBody>
      </p:sp>
      <p:sp>
        <p:nvSpPr>
          <p:cNvPr id="2" name="TextBox 1">
            <a:extLst>
              <a:ext uri="{FF2B5EF4-FFF2-40B4-BE49-F238E27FC236}">
                <a16:creationId xmlns:a16="http://schemas.microsoft.com/office/drawing/2014/main" id="{DFDD0634-5CB6-44CF-9768-4AD80A1799C0}"/>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309489373"/>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3600" dirty="0"/>
              <a:t>Problem: Word co-occurrence</a:t>
            </a:r>
          </a:p>
        </p:txBody>
      </p:sp>
      <p:sp>
        <p:nvSpPr>
          <p:cNvPr id="21507" name="Rectangle 3"/>
          <p:cNvSpPr>
            <a:spLocks noGrp="1" noChangeArrowheads="1"/>
          </p:cNvSpPr>
          <p:nvPr>
            <p:ph type="body" idx="1"/>
          </p:nvPr>
        </p:nvSpPr>
        <p:spPr>
          <a:xfrm>
            <a:off x="609600" y="1202095"/>
            <a:ext cx="9184640" cy="3598505"/>
          </a:xfrm>
        </p:spPr>
        <p:txBody>
          <a:bodyPr/>
          <a:lstStyle/>
          <a:p>
            <a:pPr algn="just"/>
            <a:r>
              <a:rPr lang="en-US" sz="2000" dirty="0">
                <a:solidFill>
                  <a:schemeClr val="bg1"/>
                </a:solidFill>
              </a:rPr>
              <a:t>You are given a collection of English documents. Find the number of times two words appear together in a document</a:t>
            </a:r>
          </a:p>
          <a:p>
            <a:pPr algn="just"/>
            <a:endParaRPr lang="en-US" sz="2000" dirty="0">
              <a:solidFill>
                <a:schemeClr val="bg1"/>
              </a:solidFill>
            </a:endParaRPr>
          </a:p>
          <a:p>
            <a:pPr algn="just"/>
            <a:r>
              <a:rPr lang="en-US" sz="2000" dirty="0">
                <a:solidFill>
                  <a:schemeClr val="bg1"/>
                </a:solidFill>
              </a:rPr>
              <a:t>Applications: </a:t>
            </a:r>
          </a:p>
          <a:p>
            <a:pPr lvl="1" algn="just"/>
            <a:endParaRPr lang="en-US" sz="2000" dirty="0">
              <a:solidFill>
                <a:schemeClr val="bg1"/>
              </a:solidFill>
            </a:endParaRPr>
          </a:p>
          <a:p>
            <a:pPr lvl="1" algn="just"/>
            <a:r>
              <a:rPr lang="en-US" sz="2000" b="0" dirty="0">
                <a:solidFill>
                  <a:schemeClr val="bg1"/>
                </a:solidFill>
              </a:rPr>
              <a:t>Finding semantically related words</a:t>
            </a:r>
          </a:p>
          <a:p>
            <a:pPr lvl="1" algn="just"/>
            <a:endParaRPr lang="en-US" sz="2000" b="0" dirty="0">
              <a:solidFill>
                <a:schemeClr val="bg1"/>
              </a:solidFill>
            </a:endParaRPr>
          </a:p>
          <a:p>
            <a:pPr lvl="1" algn="just"/>
            <a:r>
              <a:rPr lang="en-US" sz="2000" b="0" dirty="0">
                <a:solidFill>
                  <a:schemeClr val="bg1"/>
                </a:solidFill>
              </a:rPr>
              <a:t>Computing word embedding in NLP</a:t>
            </a:r>
          </a:p>
          <a:p>
            <a:pPr lvl="1" algn="just"/>
            <a:endParaRPr lang="en-US" sz="2000" b="0" dirty="0">
              <a:solidFill>
                <a:schemeClr val="bg1"/>
              </a:solidFill>
            </a:endParaRPr>
          </a:p>
          <a:p>
            <a:pPr lvl="1" algn="just"/>
            <a:r>
              <a:rPr lang="en-US" sz="2000" b="0" dirty="0">
                <a:solidFill>
                  <a:schemeClr val="bg1"/>
                </a:solidFill>
              </a:rPr>
              <a:t>Machine Translation</a:t>
            </a:r>
          </a:p>
        </p:txBody>
      </p:sp>
      <p:sp>
        <p:nvSpPr>
          <p:cNvPr id="2" name="Rectangle 1"/>
          <p:cNvSpPr/>
          <p:nvPr/>
        </p:nvSpPr>
        <p:spPr>
          <a:xfrm>
            <a:off x="7436498" y="2528596"/>
            <a:ext cx="4145902" cy="1166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t>John and harry are friends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John and harry are classmates</a:t>
            </a:r>
          </a:p>
        </p:txBody>
      </p:sp>
      <p:sp>
        <p:nvSpPr>
          <p:cNvPr id="3" name="Down Arrow 2"/>
          <p:cNvSpPr/>
          <p:nvPr/>
        </p:nvSpPr>
        <p:spPr>
          <a:xfrm>
            <a:off x="8920066" y="3694922"/>
            <a:ext cx="765110" cy="12036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8028992" y="5021423"/>
            <a:ext cx="2547257" cy="12036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harry  john    2</a:t>
            </a:r>
          </a:p>
          <a:p>
            <a:r>
              <a:rPr lang="en-IN" dirty="0"/>
              <a:t>friends john 1</a:t>
            </a:r>
          </a:p>
          <a:p>
            <a:r>
              <a:rPr lang="en-IN" dirty="0"/>
              <a:t>classmates john 1</a:t>
            </a:r>
          </a:p>
          <a:p>
            <a:r>
              <a:rPr lang="en-IN" dirty="0"/>
              <a:t>classmates harry 1</a:t>
            </a:r>
          </a:p>
        </p:txBody>
      </p:sp>
    </p:spTree>
    <p:extLst>
      <p:ext uri="{BB962C8B-B14F-4D97-AF65-F5344CB8AC3E}">
        <p14:creationId xmlns:p14="http://schemas.microsoft.com/office/powerpoint/2010/main" val="313758620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8938"/>
            <a:ext cx="10972800" cy="527539"/>
          </a:xfrm>
        </p:spPr>
        <p:txBody>
          <a:bodyPr/>
          <a:lstStyle/>
          <a:p>
            <a:r>
              <a:rPr lang="en-IN" sz="3000" dirty="0"/>
              <a:t>Mapper (First Cut)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mc:AlternateContent xmlns:mc="http://schemas.openxmlformats.org/markup-compatibility/2006" xmlns:p14="http://schemas.microsoft.com/office/powerpoint/2010/main">
        <mc:Choice Requires="p14">
          <p:contentPart p14:bwMode="auto" r:id="rId2">
            <p14:nvContentPartPr>
              <p14:cNvPr id="43" name="Ink 42"/>
              <p14:cNvContentPartPr/>
              <p14:nvPr/>
            </p14:nvContentPartPr>
            <p14:xfrm>
              <a:off x="1154534" y="1340058"/>
              <a:ext cx="8472240" cy="5267880"/>
            </p14:xfrm>
          </p:contentPart>
        </mc:Choice>
        <mc:Fallback xmlns="">
          <p:pic>
            <p:nvPicPr>
              <p:cNvPr id="43" name="Ink 42"/>
              <p:cNvPicPr/>
              <p:nvPr/>
            </p:nvPicPr>
            <p:blipFill>
              <a:blip r:embed="rId3"/>
              <a:stretch>
                <a:fillRect/>
              </a:stretch>
            </p:blipFill>
            <p:spPr>
              <a:xfrm>
                <a:off x="1143014" y="1330338"/>
                <a:ext cx="8497080" cy="5280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4" name="Ink 113"/>
              <p14:cNvContentPartPr/>
              <p14:nvPr/>
            </p14:nvContentPartPr>
            <p14:xfrm>
              <a:off x="1167854" y="5683098"/>
              <a:ext cx="235800" cy="484560"/>
            </p14:xfrm>
          </p:contentPart>
        </mc:Choice>
        <mc:Fallback xmlns="">
          <p:pic>
            <p:nvPicPr>
              <p:cNvPr id="114" name="Ink 113"/>
              <p:cNvPicPr/>
              <p:nvPr/>
            </p:nvPicPr>
            <p:blipFill>
              <a:blip r:embed="rId5"/>
              <a:stretch>
                <a:fillRect/>
              </a:stretch>
            </p:blipFill>
            <p:spPr>
              <a:xfrm>
                <a:off x="1155254" y="5670138"/>
                <a:ext cx="26172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7" name="Ink 116"/>
              <p14:cNvContentPartPr/>
              <p14:nvPr/>
            </p14:nvContentPartPr>
            <p14:xfrm>
              <a:off x="1531094" y="3387018"/>
              <a:ext cx="1196280" cy="2361240"/>
            </p14:xfrm>
          </p:contentPart>
        </mc:Choice>
        <mc:Fallback xmlns="">
          <p:pic>
            <p:nvPicPr>
              <p:cNvPr id="117" name="Ink 116"/>
              <p:cNvPicPr/>
              <p:nvPr/>
            </p:nvPicPr>
            <p:blipFill>
              <a:blip r:embed="rId7"/>
              <a:stretch>
                <a:fillRect/>
              </a:stretch>
            </p:blipFill>
            <p:spPr>
              <a:xfrm>
                <a:off x="1519214" y="3378018"/>
                <a:ext cx="1221120" cy="2382840"/>
              </a:xfrm>
              <a:prstGeom prst="rect">
                <a:avLst/>
              </a:prstGeom>
            </p:spPr>
          </p:pic>
        </mc:Fallback>
      </mc:AlternateContent>
    </p:spTree>
    <p:extLst>
      <p:ext uri="{BB962C8B-B14F-4D97-AF65-F5344CB8AC3E}">
        <p14:creationId xmlns:p14="http://schemas.microsoft.com/office/powerpoint/2010/main" val="64397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8938"/>
            <a:ext cx="10972800" cy="527539"/>
          </a:xfrm>
        </p:spPr>
        <p:txBody>
          <a:bodyPr/>
          <a:lstStyle/>
          <a:p>
            <a:r>
              <a:rPr lang="en-IN" sz="3000" dirty="0"/>
              <a:t>Mapper Output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3" name="TextBox 2"/>
          <p:cNvSpPr txBox="1"/>
          <p:nvPr/>
        </p:nvSpPr>
        <p:spPr>
          <a:xfrm>
            <a:off x="782515" y="1222131"/>
            <a:ext cx="2877711" cy="369332"/>
          </a:xfrm>
          <a:prstGeom prst="rect">
            <a:avLst/>
          </a:prstGeom>
          <a:noFill/>
        </p:spPr>
        <p:txBody>
          <a:bodyPr wrap="none" rtlCol="0">
            <a:spAutoFit/>
          </a:bodyPr>
          <a:lstStyle/>
          <a:p>
            <a:r>
              <a:rPr lang="en-IN" dirty="0">
                <a:solidFill>
                  <a:schemeClr val="bg1"/>
                </a:solidFill>
              </a:rPr>
              <a:t>John and harry are friends</a:t>
            </a:r>
          </a:p>
        </p:txBody>
      </p:sp>
      <p:sp>
        <p:nvSpPr>
          <p:cNvPr id="5" name="Rectangle 4"/>
          <p:cNvSpPr/>
          <p:nvPr/>
        </p:nvSpPr>
        <p:spPr>
          <a:xfrm>
            <a:off x="6418573" y="1222131"/>
            <a:ext cx="3339376" cy="369332"/>
          </a:xfrm>
          <a:prstGeom prst="rect">
            <a:avLst/>
          </a:prstGeom>
        </p:spPr>
        <p:txBody>
          <a:bodyPr wrap="none">
            <a:spAutoFit/>
          </a:bodyPr>
          <a:lstStyle/>
          <a:p>
            <a:pPr lvl="0"/>
            <a:r>
              <a:rPr lang="en-IN" dirty="0">
                <a:solidFill>
                  <a:srgbClr val="FFFFFF"/>
                </a:solidFill>
              </a:rPr>
              <a:t>John and harry are classmates</a:t>
            </a: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6593774" y="2008578"/>
              <a:ext cx="4820400" cy="2575800"/>
            </p14:xfrm>
          </p:contentPart>
        </mc:Choice>
        <mc:Fallback xmlns="">
          <p:pic>
            <p:nvPicPr>
              <p:cNvPr id="8" name="Ink 7"/>
              <p:cNvPicPr/>
              <p:nvPr/>
            </p:nvPicPr>
            <p:blipFill>
              <a:blip r:embed="rId3"/>
              <a:stretch>
                <a:fillRect/>
              </a:stretch>
            </p:blipFill>
            <p:spPr>
              <a:xfrm>
                <a:off x="6581174" y="1996338"/>
                <a:ext cx="4836240" cy="25934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1" name="Ink 70"/>
              <p14:cNvContentPartPr/>
              <p14:nvPr/>
            </p14:nvContentPartPr>
            <p14:xfrm>
              <a:off x="375854" y="5259018"/>
              <a:ext cx="4497840" cy="81360"/>
            </p14:xfrm>
          </p:contentPart>
        </mc:Choice>
        <mc:Fallback xmlns="">
          <p:pic>
            <p:nvPicPr>
              <p:cNvPr id="71" name="Ink 70"/>
              <p:cNvPicPr/>
              <p:nvPr/>
            </p:nvPicPr>
            <p:blipFill>
              <a:blip r:embed="rId5"/>
              <a:stretch>
                <a:fillRect/>
              </a:stretch>
            </p:blipFill>
            <p:spPr>
              <a:xfrm>
                <a:off x="369014" y="5247138"/>
                <a:ext cx="451656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5" name="Ink 94"/>
              <p14:cNvContentPartPr/>
              <p14:nvPr/>
            </p14:nvContentPartPr>
            <p14:xfrm>
              <a:off x="467654" y="1966818"/>
              <a:ext cx="4474440" cy="3095640"/>
            </p14:xfrm>
          </p:contentPart>
        </mc:Choice>
        <mc:Fallback xmlns="">
          <p:pic>
            <p:nvPicPr>
              <p:cNvPr id="95" name="Ink 94"/>
              <p:cNvPicPr/>
              <p:nvPr/>
            </p:nvPicPr>
            <p:blipFill>
              <a:blip r:embed="rId7"/>
              <a:stretch>
                <a:fillRect/>
              </a:stretch>
            </p:blipFill>
            <p:spPr>
              <a:xfrm>
                <a:off x="457214" y="1953858"/>
                <a:ext cx="4487040" cy="3113640"/>
              </a:xfrm>
              <a:prstGeom prst="rect">
                <a:avLst/>
              </a:prstGeom>
            </p:spPr>
          </p:pic>
        </mc:Fallback>
      </mc:AlternateContent>
    </p:spTree>
    <p:extLst>
      <p:ext uri="{BB962C8B-B14F-4D97-AF65-F5344CB8AC3E}">
        <p14:creationId xmlns:p14="http://schemas.microsoft.com/office/powerpoint/2010/main" val="68673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8261"/>
            <a:ext cx="10972800" cy="527539"/>
          </a:xfrm>
        </p:spPr>
        <p:txBody>
          <a:bodyPr/>
          <a:lstStyle/>
          <a:p>
            <a:r>
              <a:rPr lang="en-IN" sz="3000" dirty="0"/>
              <a:t>Reducer (First Cut)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806054" y="1239258"/>
              <a:ext cx="9564120" cy="4210920"/>
            </p14:xfrm>
          </p:contentPart>
        </mc:Choice>
        <mc:Fallback xmlns="">
          <p:pic>
            <p:nvPicPr>
              <p:cNvPr id="6" name="Ink 5"/>
              <p:cNvPicPr/>
              <p:nvPr/>
            </p:nvPicPr>
            <p:blipFill>
              <a:blip r:embed="rId3"/>
              <a:stretch>
                <a:fillRect/>
              </a:stretch>
            </p:blipFill>
            <p:spPr>
              <a:xfrm>
                <a:off x="792734" y="1229538"/>
                <a:ext cx="9589680" cy="4223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5" name="Ink 104"/>
              <p14:cNvContentPartPr/>
              <p14:nvPr/>
            </p14:nvContentPartPr>
            <p14:xfrm>
              <a:off x="1238774" y="5293218"/>
              <a:ext cx="235440" cy="557640"/>
            </p14:xfrm>
          </p:contentPart>
        </mc:Choice>
        <mc:Fallback xmlns="">
          <p:pic>
            <p:nvPicPr>
              <p:cNvPr id="105" name="Ink 104"/>
              <p:cNvPicPr/>
              <p:nvPr/>
            </p:nvPicPr>
            <p:blipFill>
              <a:blip r:embed="rId5"/>
              <a:stretch>
                <a:fillRect/>
              </a:stretch>
            </p:blipFill>
            <p:spPr>
              <a:xfrm>
                <a:off x="1225814" y="5279538"/>
                <a:ext cx="262080" cy="579240"/>
              </a:xfrm>
              <a:prstGeom prst="rect">
                <a:avLst/>
              </a:prstGeom>
            </p:spPr>
          </p:pic>
        </mc:Fallback>
      </mc:AlternateContent>
    </p:spTree>
    <p:extLst>
      <p:ext uri="{BB962C8B-B14F-4D97-AF65-F5344CB8AC3E}">
        <p14:creationId xmlns:p14="http://schemas.microsoft.com/office/powerpoint/2010/main" val="164718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09" y="79131"/>
            <a:ext cx="10972800" cy="527539"/>
          </a:xfrm>
        </p:spPr>
        <p:txBody>
          <a:bodyPr/>
          <a:lstStyle/>
          <a:p>
            <a:r>
              <a:rPr lang="en-IN" sz="2600" dirty="0"/>
              <a:t>Better Mapper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8912534" y="468138"/>
              <a:ext cx="2380320" cy="1716840"/>
            </p14:xfrm>
          </p:contentPart>
        </mc:Choice>
        <mc:Fallback xmlns="">
          <p:pic>
            <p:nvPicPr>
              <p:cNvPr id="6" name="Ink 5"/>
              <p:cNvPicPr/>
              <p:nvPr/>
            </p:nvPicPr>
            <p:blipFill>
              <a:blip r:embed="rId3"/>
              <a:stretch>
                <a:fillRect/>
              </a:stretch>
            </p:blipFill>
            <p:spPr>
              <a:xfrm>
                <a:off x="8902094" y="454818"/>
                <a:ext cx="2396520" cy="1739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p14:cNvContentPartPr/>
              <p14:nvPr/>
            </p14:nvContentPartPr>
            <p14:xfrm>
              <a:off x="8885174" y="909138"/>
              <a:ext cx="2434680" cy="56520"/>
            </p14:xfrm>
          </p:contentPart>
        </mc:Choice>
        <mc:Fallback xmlns="">
          <p:pic>
            <p:nvPicPr>
              <p:cNvPr id="16" name="Ink 15"/>
              <p:cNvPicPr/>
              <p:nvPr/>
            </p:nvPicPr>
            <p:blipFill>
              <a:blip r:embed="rId5"/>
              <a:stretch>
                <a:fillRect/>
              </a:stretch>
            </p:blipFill>
            <p:spPr>
              <a:xfrm>
                <a:off x="8876174" y="896178"/>
                <a:ext cx="245664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30"/>
              <p14:cNvContentPartPr/>
              <p14:nvPr/>
            </p14:nvContentPartPr>
            <p14:xfrm>
              <a:off x="9035294" y="1974738"/>
              <a:ext cx="2338920" cy="76680"/>
            </p14:xfrm>
          </p:contentPart>
        </mc:Choice>
        <mc:Fallback xmlns="">
          <p:pic>
            <p:nvPicPr>
              <p:cNvPr id="31" name="Ink 30"/>
              <p:cNvPicPr/>
              <p:nvPr/>
            </p:nvPicPr>
            <p:blipFill>
              <a:blip r:embed="rId7"/>
              <a:stretch>
                <a:fillRect/>
              </a:stretch>
            </p:blipFill>
            <p:spPr>
              <a:xfrm>
                <a:off x="9023774" y="1962138"/>
                <a:ext cx="236196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9" name="Ink 38"/>
              <p14:cNvContentPartPr/>
              <p14:nvPr/>
            </p14:nvContentPartPr>
            <p14:xfrm>
              <a:off x="8908934" y="2133138"/>
              <a:ext cx="3270600" cy="1295280"/>
            </p14:xfrm>
          </p:contentPart>
        </mc:Choice>
        <mc:Fallback xmlns="">
          <p:pic>
            <p:nvPicPr>
              <p:cNvPr id="39" name="Ink 38"/>
              <p:cNvPicPr/>
              <p:nvPr/>
            </p:nvPicPr>
            <p:blipFill>
              <a:blip r:embed="rId9"/>
              <a:stretch>
                <a:fillRect/>
              </a:stretch>
            </p:blipFill>
            <p:spPr>
              <a:xfrm>
                <a:off x="8895254" y="2128458"/>
                <a:ext cx="3297960" cy="1307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3" name="Ink 82"/>
              <p14:cNvContentPartPr/>
              <p14:nvPr/>
            </p14:nvContentPartPr>
            <p14:xfrm>
              <a:off x="8694374" y="2752338"/>
              <a:ext cx="3486960" cy="122760"/>
            </p14:xfrm>
          </p:contentPart>
        </mc:Choice>
        <mc:Fallback xmlns="">
          <p:pic>
            <p:nvPicPr>
              <p:cNvPr id="83" name="Ink 82"/>
              <p:cNvPicPr/>
              <p:nvPr/>
            </p:nvPicPr>
            <p:blipFill>
              <a:blip r:embed="rId11"/>
              <a:stretch>
                <a:fillRect/>
              </a:stretch>
            </p:blipFill>
            <p:spPr>
              <a:xfrm>
                <a:off x="8686814" y="2743698"/>
                <a:ext cx="350568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5" name="Ink 84"/>
              <p14:cNvContentPartPr/>
              <p14:nvPr/>
            </p14:nvContentPartPr>
            <p14:xfrm>
              <a:off x="8645414" y="4620018"/>
              <a:ext cx="3448800" cy="42840"/>
            </p14:xfrm>
          </p:contentPart>
        </mc:Choice>
        <mc:Fallback xmlns="">
          <p:pic>
            <p:nvPicPr>
              <p:cNvPr id="85" name="Ink 84"/>
              <p:cNvPicPr/>
              <p:nvPr/>
            </p:nvPicPr>
            <p:blipFill>
              <a:blip r:embed="rId13"/>
              <a:stretch>
                <a:fillRect/>
              </a:stretch>
            </p:blipFill>
            <p:spPr>
              <a:xfrm>
                <a:off x="8639294" y="4611018"/>
                <a:ext cx="346428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4" name="Ink 93"/>
              <p14:cNvContentPartPr/>
              <p14:nvPr/>
            </p14:nvContentPartPr>
            <p14:xfrm>
              <a:off x="9721454" y="4231218"/>
              <a:ext cx="781560" cy="224640"/>
            </p14:xfrm>
          </p:contentPart>
        </mc:Choice>
        <mc:Fallback xmlns="">
          <p:pic>
            <p:nvPicPr>
              <p:cNvPr id="94" name="Ink 93"/>
              <p:cNvPicPr/>
              <p:nvPr/>
            </p:nvPicPr>
            <p:blipFill>
              <a:blip r:embed="rId15"/>
              <a:stretch>
                <a:fillRect/>
              </a:stretch>
            </p:blipFill>
            <p:spPr>
              <a:xfrm>
                <a:off x="9711014" y="4221498"/>
                <a:ext cx="79776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0" name="Ink 99"/>
              <p14:cNvContentPartPr/>
              <p14:nvPr/>
            </p14:nvContentPartPr>
            <p14:xfrm>
              <a:off x="9153734" y="5382858"/>
              <a:ext cx="2212560" cy="67680"/>
            </p14:xfrm>
          </p:contentPart>
        </mc:Choice>
        <mc:Fallback xmlns="">
          <p:pic>
            <p:nvPicPr>
              <p:cNvPr id="100" name="Ink 99"/>
              <p:cNvPicPr/>
              <p:nvPr/>
            </p:nvPicPr>
            <p:blipFill>
              <a:blip r:embed="rId17"/>
              <a:stretch>
                <a:fillRect/>
              </a:stretch>
            </p:blipFill>
            <p:spPr>
              <a:xfrm>
                <a:off x="9147254" y="5376018"/>
                <a:ext cx="222984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1" name="Ink 100"/>
              <p14:cNvContentPartPr/>
              <p14:nvPr/>
            </p14:nvContentPartPr>
            <p14:xfrm>
              <a:off x="9188654" y="5485458"/>
              <a:ext cx="2143800" cy="78840"/>
            </p14:xfrm>
          </p:contentPart>
        </mc:Choice>
        <mc:Fallback xmlns="">
          <p:pic>
            <p:nvPicPr>
              <p:cNvPr id="101" name="Ink 100"/>
              <p:cNvPicPr/>
              <p:nvPr/>
            </p:nvPicPr>
            <p:blipFill>
              <a:blip r:embed="rId19"/>
              <a:stretch>
                <a:fillRect/>
              </a:stretch>
            </p:blipFill>
            <p:spPr>
              <a:xfrm>
                <a:off x="9183254" y="5477898"/>
                <a:ext cx="216000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4" name="Ink 103"/>
              <p14:cNvContentPartPr/>
              <p14:nvPr/>
            </p14:nvContentPartPr>
            <p14:xfrm>
              <a:off x="9208454" y="4890018"/>
              <a:ext cx="2976120" cy="1299600"/>
            </p14:xfrm>
          </p:contentPart>
        </mc:Choice>
        <mc:Fallback xmlns="">
          <p:pic>
            <p:nvPicPr>
              <p:cNvPr id="104" name="Ink 103"/>
              <p:cNvPicPr/>
              <p:nvPr/>
            </p:nvPicPr>
            <p:blipFill>
              <a:blip r:embed="rId21"/>
              <a:stretch>
                <a:fillRect/>
              </a:stretch>
            </p:blipFill>
            <p:spPr>
              <a:xfrm>
                <a:off x="9199814" y="4881018"/>
                <a:ext cx="2988360" cy="1318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0" name="Ink 119"/>
              <p14:cNvContentPartPr/>
              <p14:nvPr/>
            </p14:nvContentPartPr>
            <p14:xfrm>
              <a:off x="9195134" y="6143178"/>
              <a:ext cx="2132640" cy="91440"/>
            </p14:xfrm>
          </p:contentPart>
        </mc:Choice>
        <mc:Fallback xmlns="">
          <p:pic>
            <p:nvPicPr>
              <p:cNvPr id="120" name="Ink 119"/>
              <p:cNvPicPr/>
              <p:nvPr/>
            </p:nvPicPr>
            <p:blipFill>
              <a:blip r:embed="rId23"/>
              <a:stretch>
                <a:fillRect/>
              </a:stretch>
            </p:blipFill>
            <p:spPr>
              <a:xfrm>
                <a:off x="9186134" y="6133098"/>
                <a:ext cx="215208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1" name="Ink 120"/>
              <p14:cNvContentPartPr/>
              <p14:nvPr/>
            </p14:nvContentPartPr>
            <p14:xfrm>
              <a:off x="9255254" y="6222378"/>
              <a:ext cx="1990800" cy="167040"/>
            </p14:xfrm>
          </p:contentPart>
        </mc:Choice>
        <mc:Fallback xmlns="">
          <p:pic>
            <p:nvPicPr>
              <p:cNvPr id="121" name="Ink 120"/>
              <p:cNvPicPr/>
              <p:nvPr/>
            </p:nvPicPr>
            <p:blipFill>
              <a:blip r:embed="rId25"/>
              <a:stretch>
                <a:fillRect/>
              </a:stretch>
            </p:blipFill>
            <p:spPr>
              <a:xfrm>
                <a:off x="9246614" y="6213738"/>
                <a:ext cx="201060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3" name="Ink 122"/>
              <p14:cNvContentPartPr/>
              <p14:nvPr/>
            </p14:nvContentPartPr>
            <p14:xfrm>
              <a:off x="8527334" y="106698"/>
              <a:ext cx="402120" cy="6539400"/>
            </p14:xfrm>
          </p:contentPart>
        </mc:Choice>
        <mc:Fallback xmlns="">
          <p:pic>
            <p:nvPicPr>
              <p:cNvPr id="123" name="Ink 122"/>
              <p:cNvPicPr/>
              <p:nvPr/>
            </p:nvPicPr>
            <p:blipFill>
              <a:blip r:embed="rId27"/>
              <a:stretch>
                <a:fillRect/>
              </a:stretch>
            </p:blipFill>
            <p:spPr>
              <a:xfrm>
                <a:off x="8519414" y="98778"/>
                <a:ext cx="422280" cy="65541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4" name="Ink 173"/>
              <p14:cNvContentPartPr/>
              <p14:nvPr/>
            </p14:nvContentPartPr>
            <p14:xfrm>
              <a:off x="559454" y="902658"/>
              <a:ext cx="6944040" cy="4232160"/>
            </p14:xfrm>
          </p:contentPart>
        </mc:Choice>
        <mc:Fallback xmlns="">
          <p:pic>
            <p:nvPicPr>
              <p:cNvPr id="174" name="Ink 173"/>
              <p:cNvPicPr/>
              <p:nvPr/>
            </p:nvPicPr>
            <p:blipFill>
              <a:blip r:embed="rId29"/>
              <a:stretch>
                <a:fillRect/>
              </a:stretch>
            </p:blipFill>
            <p:spPr>
              <a:xfrm>
                <a:off x="546854" y="892578"/>
                <a:ext cx="6959160" cy="4244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30" name="Ink 229"/>
              <p14:cNvContentPartPr/>
              <p14:nvPr/>
            </p14:nvContentPartPr>
            <p14:xfrm>
              <a:off x="8144654" y="60978"/>
              <a:ext cx="3795480" cy="2004120"/>
            </p14:xfrm>
          </p:contentPart>
        </mc:Choice>
        <mc:Fallback xmlns="">
          <p:pic>
            <p:nvPicPr>
              <p:cNvPr id="230" name="Ink 229"/>
              <p:cNvPicPr/>
              <p:nvPr/>
            </p:nvPicPr>
            <p:blipFill>
              <a:blip r:embed="rId31"/>
              <a:stretch>
                <a:fillRect/>
              </a:stretch>
            </p:blipFill>
            <p:spPr>
              <a:xfrm>
                <a:off x="8138174" y="31162"/>
                <a:ext cx="3832200" cy="2058722"/>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31" name="Ink 230"/>
              <p14:cNvContentPartPr/>
              <p14:nvPr/>
            </p14:nvContentPartPr>
            <p14:xfrm>
              <a:off x="617774" y="5031138"/>
              <a:ext cx="269640" cy="522000"/>
            </p14:xfrm>
          </p:contentPart>
        </mc:Choice>
        <mc:Fallback xmlns="">
          <p:pic>
            <p:nvPicPr>
              <p:cNvPr id="231" name="Ink 230"/>
              <p:cNvPicPr/>
              <p:nvPr/>
            </p:nvPicPr>
            <p:blipFill>
              <a:blip r:embed="rId33"/>
              <a:stretch>
                <a:fillRect/>
              </a:stretch>
            </p:blipFill>
            <p:spPr>
              <a:xfrm>
                <a:off x="605534" y="5018178"/>
                <a:ext cx="295200" cy="541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37" name="Ink 236"/>
              <p14:cNvContentPartPr/>
              <p14:nvPr/>
            </p14:nvContentPartPr>
            <p14:xfrm>
              <a:off x="9261014" y="1040178"/>
              <a:ext cx="469440" cy="277200"/>
            </p14:xfrm>
          </p:contentPart>
        </mc:Choice>
        <mc:Fallback xmlns="">
          <p:pic>
            <p:nvPicPr>
              <p:cNvPr id="237" name="Ink 236"/>
              <p:cNvPicPr/>
              <p:nvPr/>
            </p:nvPicPr>
            <p:blipFill>
              <a:blip r:embed="rId35"/>
              <a:stretch>
                <a:fillRect/>
              </a:stretch>
            </p:blipFill>
            <p:spPr>
              <a:xfrm>
                <a:off x="9252374" y="1027938"/>
                <a:ext cx="480600" cy="299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0" name="Ink 239"/>
              <p14:cNvContentPartPr/>
              <p14:nvPr/>
            </p14:nvContentPartPr>
            <p14:xfrm>
              <a:off x="8249774" y="2098578"/>
              <a:ext cx="4068720" cy="1591920"/>
            </p14:xfrm>
          </p:contentPart>
        </mc:Choice>
        <mc:Fallback xmlns="">
          <p:pic>
            <p:nvPicPr>
              <p:cNvPr id="240" name="Ink 239"/>
              <p:cNvPicPr/>
              <p:nvPr/>
            </p:nvPicPr>
            <p:blipFill>
              <a:blip r:embed="rId37"/>
              <a:stretch>
                <a:fillRect/>
              </a:stretch>
            </p:blipFill>
            <p:spPr>
              <a:xfrm>
                <a:off x="8239334" y="2087058"/>
                <a:ext cx="4090680" cy="1614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1" name="Ink 240"/>
              <p14:cNvContentPartPr/>
              <p14:nvPr/>
            </p14:nvContentPartPr>
            <p14:xfrm>
              <a:off x="9100094" y="3486378"/>
              <a:ext cx="360" cy="360"/>
            </p14:xfrm>
          </p:contentPart>
        </mc:Choice>
        <mc:Fallback xmlns="">
          <p:pic>
            <p:nvPicPr>
              <p:cNvPr id="241" name="Ink 240"/>
              <p:cNvPicPr/>
              <p:nvPr/>
            </p:nvPicPr>
            <p:blipFill>
              <a:blip r:embed="rId39"/>
              <a:stretch>
                <a:fillRect/>
              </a:stretch>
            </p:blipFill>
            <p:spPr>
              <a:xfrm>
                <a:off x="9090734" y="3477018"/>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2" name="Ink 241"/>
              <p14:cNvContentPartPr/>
              <p14:nvPr/>
            </p14:nvContentPartPr>
            <p14:xfrm>
              <a:off x="9129974" y="3689778"/>
              <a:ext cx="360" cy="360"/>
            </p14:xfrm>
          </p:contentPart>
        </mc:Choice>
        <mc:Fallback xmlns="">
          <p:pic>
            <p:nvPicPr>
              <p:cNvPr id="242" name="Ink 241"/>
              <p:cNvPicPr/>
              <p:nvPr/>
            </p:nvPicPr>
            <p:blipFill>
              <a:blip r:embed="rId41"/>
              <a:stretch>
                <a:fillRect/>
              </a:stretch>
            </p:blipFill>
            <p:spPr>
              <a:xfrm>
                <a:off x="9122414" y="3682218"/>
                <a:ext cx="15480" cy="15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3" name="Ink 242"/>
              <p14:cNvContentPartPr/>
              <p14:nvPr/>
            </p14:nvContentPartPr>
            <p14:xfrm>
              <a:off x="9162374" y="3820458"/>
              <a:ext cx="360" cy="360"/>
            </p14:xfrm>
          </p:contentPart>
        </mc:Choice>
        <mc:Fallback xmlns="">
          <p:pic>
            <p:nvPicPr>
              <p:cNvPr id="243" name="Ink 242"/>
              <p:cNvPicPr/>
              <p:nvPr/>
            </p:nvPicPr>
            <p:blipFill>
              <a:blip r:embed="rId43"/>
              <a:stretch>
                <a:fillRect/>
              </a:stretch>
            </p:blipFill>
            <p:spPr>
              <a:xfrm>
                <a:off x="9153734" y="3811818"/>
                <a:ext cx="176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8" name="Ink 247"/>
              <p14:cNvContentPartPr/>
              <p14:nvPr/>
            </p14:nvContentPartPr>
            <p14:xfrm>
              <a:off x="9200174" y="6445218"/>
              <a:ext cx="2114640" cy="23400"/>
            </p14:xfrm>
          </p:contentPart>
        </mc:Choice>
        <mc:Fallback xmlns="">
          <p:pic>
            <p:nvPicPr>
              <p:cNvPr id="248" name="Ink 247"/>
              <p:cNvPicPr/>
              <p:nvPr/>
            </p:nvPicPr>
            <p:blipFill>
              <a:blip r:embed="rId45"/>
              <a:stretch>
                <a:fillRect/>
              </a:stretch>
            </p:blipFill>
            <p:spPr>
              <a:xfrm>
                <a:off x="9195854" y="6436077"/>
                <a:ext cx="2129040" cy="3839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49" name="Ink 248"/>
              <p14:cNvContentPartPr/>
              <p14:nvPr/>
            </p14:nvContentPartPr>
            <p14:xfrm>
              <a:off x="9225734" y="6560058"/>
              <a:ext cx="2142360" cy="24480"/>
            </p14:xfrm>
          </p:contentPart>
        </mc:Choice>
        <mc:Fallback xmlns="">
          <p:pic>
            <p:nvPicPr>
              <p:cNvPr id="249" name="Ink 248"/>
              <p:cNvPicPr/>
              <p:nvPr/>
            </p:nvPicPr>
            <p:blipFill>
              <a:blip r:embed="rId47"/>
              <a:stretch>
                <a:fillRect/>
              </a:stretch>
            </p:blipFill>
            <p:spPr>
              <a:xfrm>
                <a:off x="9221414" y="6555378"/>
                <a:ext cx="2157480" cy="36720"/>
              </a:xfrm>
              <a:prstGeom prst="rect">
                <a:avLst/>
              </a:prstGeom>
            </p:spPr>
          </p:pic>
        </mc:Fallback>
      </mc:AlternateContent>
    </p:spTree>
    <p:extLst>
      <p:ext uri="{BB962C8B-B14F-4D97-AF65-F5344CB8AC3E}">
        <p14:creationId xmlns:p14="http://schemas.microsoft.com/office/powerpoint/2010/main" val="1912932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409" y="79131"/>
            <a:ext cx="10972800" cy="527539"/>
          </a:xfrm>
        </p:spPr>
        <p:txBody>
          <a:bodyPr/>
          <a:lstStyle/>
          <a:p>
            <a:r>
              <a:rPr lang="en-IN" sz="2600" dirty="0"/>
              <a:t>Better Reducer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920534" y="1009578"/>
              <a:ext cx="9407160" cy="2764800"/>
            </p14:xfrm>
          </p:contentPart>
        </mc:Choice>
        <mc:Fallback xmlns="">
          <p:pic>
            <p:nvPicPr>
              <p:cNvPr id="6" name="Ink 5"/>
              <p:cNvPicPr/>
              <p:nvPr/>
            </p:nvPicPr>
            <p:blipFill>
              <a:blip r:embed="rId3"/>
              <a:stretch>
                <a:fillRect/>
              </a:stretch>
            </p:blipFill>
            <p:spPr>
              <a:xfrm>
                <a:off x="907214" y="997338"/>
                <a:ext cx="9433440" cy="278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3" name="Ink 82"/>
              <p14:cNvContentPartPr/>
              <p14:nvPr/>
            </p14:nvContentPartPr>
            <p14:xfrm>
              <a:off x="1273694" y="1786818"/>
              <a:ext cx="210960" cy="2644920"/>
            </p14:xfrm>
          </p:contentPart>
        </mc:Choice>
        <mc:Fallback xmlns="">
          <p:pic>
            <p:nvPicPr>
              <p:cNvPr id="83" name="Ink 82"/>
              <p:cNvPicPr/>
              <p:nvPr/>
            </p:nvPicPr>
            <p:blipFill>
              <a:blip r:embed="rId5"/>
              <a:stretch>
                <a:fillRect/>
              </a:stretch>
            </p:blipFill>
            <p:spPr>
              <a:xfrm>
                <a:off x="1261094" y="1777098"/>
                <a:ext cx="236880" cy="2658600"/>
              </a:xfrm>
              <a:prstGeom prst="rect">
                <a:avLst/>
              </a:prstGeom>
            </p:spPr>
          </p:pic>
        </mc:Fallback>
      </mc:AlternateContent>
    </p:spTree>
    <p:extLst>
      <p:ext uri="{BB962C8B-B14F-4D97-AF65-F5344CB8AC3E}">
        <p14:creationId xmlns:p14="http://schemas.microsoft.com/office/powerpoint/2010/main" val="642052979"/>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Eleanor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626531CA6B29D498611FF44E4B9A516" ma:contentTypeVersion="5" ma:contentTypeDescription="Create a new document." ma:contentTypeScope="" ma:versionID="6e2ab583a170b912a330d04e8463d7e1">
  <xsd:schema xmlns:xsd="http://www.w3.org/2001/XMLSchema" xmlns:xs="http://www.w3.org/2001/XMLSchema" xmlns:p="http://schemas.microsoft.com/office/2006/metadata/properties" xmlns:ns2="f4f41830-a3a6-4385-8543-65e908e34dde" targetNamespace="http://schemas.microsoft.com/office/2006/metadata/properties" ma:root="true" ma:fieldsID="3cc5962442e9f2b2386f1361fe5f0e36" ns2:_="">
    <xsd:import namespace="f4f41830-a3a6-4385-8543-65e908e34dd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f41830-a3a6-4385-8543-65e908e34d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35E11C-E389-41AF-B58E-8A423E8A58D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B76940E-B447-4501-BF0A-C379C8C2F08E}">
  <ds:schemaRefs>
    <ds:schemaRef ds:uri="http://schemas.microsoft.com/sharepoint/v3/contenttype/forms"/>
  </ds:schemaRefs>
</ds:datastoreItem>
</file>

<file path=customXml/itemProps3.xml><?xml version="1.0" encoding="utf-8"?>
<ds:datastoreItem xmlns:ds="http://schemas.openxmlformats.org/officeDocument/2006/customXml" ds:itemID="{6BBDF4EA-7543-4FE2-A67E-607E0D2C67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f41830-a3a6-4385-8543-65e908e34d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1696</TotalTime>
  <Words>326</Words>
  <Application>Microsoft Office PowerPoint</Application>
  <PresentationFormat>Widescreen</PresentationFormat>
  <Paragraphs>95</Paragraphs>
  <Slides>20</Slides>
  <Notes>0</Notes>
  <HiddenSlides>0</HiddenSlides>
  <MMClips>0</MMClips>
  <ScaleCrop>false</ScaleCrop>
  <HeadingPairs>
    <vt:vector size="4" baseType="variant">
      <vt:variant>
        <vt:lpstr>Theme</vt:lpstr>
      </vt:variant>
      <vt:variant>
        <vt:i4>3</vt:i4>
      </vt:variant>
      <vt:variant>
        <vt:lpstr>Slide Titles</vt:lpstr>
      </vt:variant>
      <vt:variant>
        <vt:i4>20</vt:i4>
      </vt:variant>
    </vt:vector>
  </HeadingPairs>
  <TitlesOfParts>
    <vt:vector size="23" baseType="lpstr">
      <vt:lpstr>Office Theme</vt:lpstr>
      <vt:lpstr>2_Eleanor template</vt:lpstr>
      <vt:lpstr>3_Eleanor template</vt:lpstr>
      <vt:lpstr>Big Data Processing</vt:lpstr>
      <vt:lpstr> Map-Reduce Algorithm Design </vt:lpstr>
      <vt:lpstr>Working with Complex Key and Value</vt:lpstr>
      <vt:lpstr>Problem: Word co-occurrence</vt:lpstr>
      <vt:lpstr>Mapper (First Cut)</vt:lpstr>
      <vt:lpstr>Mapper Output</vt:lpstr>
      <vt:lpstr>Reducer (First Cut)</vt:lpstr>
      <vt:lpstr>Better Mapper</vt:lpstr>
      <vt:lpstr>Better Reducer</vt:lpstr>
      <vt:lpstr>Use of Combiner</vt:lpstr>
      <vt:lpstr>Problem: Computing Mean</vt:lpstr>
      <vt:lpstr>Mapper</vt:lpstr>
      <vt:lpstr>Combiner</vt:lpstr>
      <vt:lpstr>Reducer</vt:lpstr>
      <vt:lpstr>    Data Communication in Map-Reduce  A Case Study of Bad Map-reduce code </vt:lpstr>
      <vt:lpstr>Drug-Interaction</vt:lpstr>
      <vt:lpstr>Map-Reduce Program</vt:lpstr>
      <vt:lpstr>   Example</vt:lpstr>
      <vt:lpstr>What is wrong with this Algorithm?</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Processing</dc:title>
  <dc:creator>jiaul paik</dc:creator>
  <cp:lastModifiedBy>User</cp:lastModifiedBy>
  <cp:revision>483</cp:revision>
  <dcterms:created xsi:type="dcterms:W3CDTF">2020-05-13T23:12:08Z</dcterms:created>
  <dcterms:modified xsi:type="dcterms:W3CDTF">2022-01-24T15:13:53Z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0x010100A626531CA6B29D498611FF44E4B9A516</vt:lpwstr>
  </property>
</Properties>
</file>