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ink/ink1.xml" ContentType="application/inkml+xml"/>
  <Override PartName="/ppt/ink/ink5.xml" ContentType="application/inkml+xml"/>
  <Override PartName="/ppt/handoutMasters/handoutMaster1.xml" ContentType="application/vnd.openxmlformats-officedocument.presentationml.handoutMaster+xml"/>
  <Override PartName="/ppt/ink/ink4.xml" ContentType="application/inkml+xml"/>
  <Override PartName="/ppt/ink/ink2.xml" ContentType="application/inkml+xml"/>
  <Override PartName="/ppt/ink/ink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01" r:id="rId3"/>
    <p:sldId id="536" r:id="rId4"/>
    <p:sldId id="622" r:id="rId5"/>
    <p:sldId id="623" r:id="rId6"/>
    <p:sldId id="624" r:id="rId7"/>
    <p:sldId id="627" r:id="rId8"/>
    <p:sldId id="628" r:id="rId9"/>
    <p:sldId id="538" r:id="rId10"/>
    <p:sldId id="625" r:id="rId11"/>
    <p:sldId id="626" r:id="rId12"/>
    <p:sldId id="540" r:id="rId13"/>
    <p:sldId id="541" r:id="rId14"/>
    <p:sldId id="542" r:id="rId15"/>
    <p:sldId id="545" r:id="rId16"/>
    <p:sldId id="546" r:id="rId17"/>
    <p:sldId id="547" r:id="rId18"/>
    <p:sldId id="549" r:id="rId19"/>
    <p:sldId id="550" r:id="rId20"/>
    <p:sldId id="551" r:id="rId21"/>
    <p:sldId id="553" r:id="rId22"/>
    <p:sldId id="555" r:id="rId23"/>
    <p:sldId id="557" r:id="rId24"/>
    <p:sldId id="581" r:id="rId25"/>
    <p:sldId id="583" r:id="rId26"/>
    <p:sldId id="584" r:id="rId27"/>
    <p:sldId id="587" r:id="rId28"/>
    <p:sldId id="595" r:id="rId29"/>
    <p:sldId id="6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8T06:51:40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7804 10864 241 0,'0'0'66'0,"0"0"-8"16,0 0-11-16,0 0-6 0,0 0-4 15,0 0-3-15,0 0-4 0,0 0-3 16,0 0-4-16,0 0-5 0,-10-3-5 16,7 3-4-16,3 0-2 0,0 0-1 0,0 0 0 15,-3 0 0-15,3 0-1 0,0 0 1 16,0 0 1-16,0 0 0 0,0 0 1 16,0 0 2-16,0 0-1 15,0 0 1-15,0 0 0 0,0 0-2 0,0 0-1 16,0 0 0-16,0 0-2 0,0 0 0 15,3-3-2-15,4 3-1 0,6 0 0 16,-1 0 0-16,0-1-2 0,6 1 2 16,-6 0-1-16,8 0 1 0,0-1 3 15,1-2-2-15,3 0 0 0,-1-1 1 0,-1-1 1 16,-3 1-1-16,-5 2 1 0,4-3-2 16,-1 1-1-16,-4 4-1 0,6-3-1 15,-8 1 1-15,4 2 1 0,2-2-2 16,-4 1 0-16,6 0 0 0,0-1 0 15,-6 1 0-15,7-1 1 0,0 0 1 0,2 0 0 16,7 0 0-16,1-1 0 0,1-1-1 16,-1-1 0-16,0 0 0 15,-1 1 1-15,2-1-2 0,-4 0 0 16,-1 3 0-16,0-2-1 0,0 3 2 0,-10 1-2 16,3-1 2-16,-6 1 0 0,1 0-1 15,4 0 2-15,-7 0-3 0,10 0 0 16,-4 0 2-16,-7 0-2 0,12 0 1 15,-6 0 1-15,-5 0-2 0,8 0 1 16,0 0 0-16,-9 0 0 0,10 0 0 0,-2 0 0 16,0 0 1-16,7 0-1 0,-2 0 0 15,-3 0-1-15,2-2 1 0,1-1 1 16,-4 1-1-16,4-1 2 0,0 0-2 16,3 2-1-16,-4-2 1 0,1 0-1 15,3 0 1-15,-3 1 2 0,-1 1-2 16,1-1 0-16,3 0 0 0,0 1-2 15,3 0 1-15,1-1 1 0,2-1 0 16,4-1 2-16,5 1-2 0,5-3 1 16,3 1-1-16,5-2 1 0,2 3 0 0,-1-1-2 15,3 0 2-15,-3 0-1 0,0 0 1 16,0 0 1-16,-3 3-1 0,-4-1 2 16,-2 1-2-16,-6 1 0 0,-2 1 0 15,-5-2 0-15,-10 1-1 0,0 1 2 16,-9 0-2-16,-2 0 0 0,0 0 0 15,-6 0 0-15,0 0 0 0,-6 0 1 16,0 0 0-16,0 0 1 0,2 0-1 16,0 0-2-16,-1 0 0 0,1 0-2 15,-1 0-6-15,1 0-9 0,-2 0-11 0,0 0-19 16,1 0-24-16,-1 0-45 0,2 0-80 16,2-3-80-16</inkml:trace>
  <inkml:trace contextRef="#ctx0" brushRef="#br0" timeOffset="466.6943">9991 10482 378 0,'0'0'70'16,"0"0"-15"-16,0 0-22 0,0 0-13 16,0 0-1-16,0 0 2 0,0 0 4 0,0 0 3 15,0 0-8-15,-9 40-1 0,33-26-5 16,7-2 2-16,2 1 1 0,6 1-1 16,3 3-1-16,-3-1-4 0,-1 4-3 15,-8-2-4-15,-4 2 0 0,-4 0-2 16,-9 1 2-16,-7 0 0 0,-6 1 0 0,0 1-1 15,-11 0 1-15,-7-2-2 16,-3-2-1-16,-2 1-2 0,-1-3-2 16,2 1-13-16,3-3-25 0,8-3-93 15,5-4-168-15,3-4-8 0</inkml:trace>
  <inkml:trace contextRef="#ctx0" brushRef="#br0" timeOffset="1639.1165">11941 12084 145 0,'0'0'45'0,"0"0"-4"16,0 0-4-16,0 0 1 0,0 0 4 15,0 0 1-15,0 0 2 0,0 0-6 16,0 0-7-16,0 0-9 0,-56-6-7 16,50 6-6-16,2 0-4 0,-2 0-1 0,2 0-2 15,-1 0 2-15,1 1 1 0,-2 2 4 16,3-3 0-16,-5 5 1 0,5-3 0 16,-2-1 2-16,-2 3-1 15,4 0 0-15,-1-3 1 0,1 2-4 0,3-3-1 16,-2 0 0-16,2 0-1 0,-2 2 3 15,2-2-2-15,-2 1 1 0,2-1 1 16,0 2 1-16,0 0-1 0,6 0 0 16,6 1-1-16,6 0 1 0,1-1-4 15,10-2 0-15,0 2-1 0,1-2-1 0,4 0-2 16,2 0 0-16,6-2-2 0,4-1 2 16,6-3 1-16,7 1 1 0,2-1 2 15,3 0-2-15,-5 0-1 0,-7 1-1 16,-7 0 0-16,-10 0-1 0,-12 2 0 15,-12 1 0-15,-5 2-1 0,-6 0 1 0,0 0-2 16,0 0 2-16,0 0 0 0,2-1-2 16,-2 1-1-16,0 0-1 0,0 0-7 15,-5-2-2-15,-2 2-6 16,1 0-8-16,0 0-3 0,-2-2-5 0,2 2-15 16,-1-1-21-16,-5 0-52 0,5 0-83 15,3-1-52-15</inkml:trace>
  <inkml:trace contextRef="#ctx0" brushRef="#br0" timeOffset="2067.5238">12300 11883 406 0,'0'0'50'0,"0"0"3"0,0 0-12 15,0 0-17-15,0 0-6 0,0 0 2 16,0 0 3-16,0 0 0 0,0 0 2 16,71 78 0-16,-38-69-1 0,3 1-3 15,0 0-4-15,-1-1-6 0,-3 0-3 0,-5 0-4 16,-4 2 0-16,-4 1 0 0,-4 2-1 16,-8 1 1-16,3 3 0 0,-6 4 0 15,-2-2 3-15,-2 5-1 0,0-1-1 16,-5 1-1-16,-7 0 0 0,-5 1-4 15,-7-2 0-15,-6-1-7 0,-7-2-24 0,-3-3-69 16,1-3-204-16,-2-8-22 0</inkml:trace>
  <inkml:trace contextRef="#ctx0" brushRef="#br0" timeOffset="53735.789">16376 7981 313 0,'0'0'91'0,"0"0"-13"16,0 0-12-16,0 0-14 0,0 0-11 15,0 0-12-15,0 0-10 0,0 0-6 16,0 0-2-16,-4-17-4 0,4 17-1 15,0 0-1-15,0 0 1 0,0 10 2 16,3 6 3-16,3 5-1 0,0 4 0 16,-1 5 0-16,0 2-2 0,0 4 1 15,-2 4-2-15,-1 2 2 0,-2-1-3 16,0 0 1-16,0-2-1 0,-3-5-1 0,0-2 0 16,-1-4 1-16,1-3-1 0,1 0 2 15,1-3 2-15,1-5-6 0,-2 3 4 16,2-9-5-16,0 3-1 0,-1 0 2 15,1-8-3-15,-1 5 0 0,-1-7 0 16,1 0 0-16,1 2-2 0,0-6-2 0,-2 0-7 16,2 0-9-16,-1 0-12 0,-5 0-16 15,-1 0-21-15,1-2-29 0,0-9-76 16,3 6-109-16</inkml:trace>
  <inkml:trace contextRef="#ctx0" brushRef="#br0" timeOffset="54100.5575">15982 8198 493 0,'0'0'55'16,"0"0"5"-16,0 0-14 0,0 0-16 16,0 0-17-16,0 0-4 0,0 0 4 15,0 0 2-15,0 0 1 0,0 0-1 0,98-77-2 16,-45 60 3-16,8-1 2 0,9-2-3 16,5-1-1-16,-2 0-3 0,-3 1-4 15,-11 6-1-15,-11 1-3 0,-18 6 0 16,-14 4 0-16,-8 2-2 0,-8 1 0 15,0-2-1-15,0 2-2 0,0 0-2 0,1-1-3 16,-1 1-6-16,0 0-7 16,0-2-11-16,0 2-19 0,0 0-22 15,-1-2-43-15,-1 2-48 0,2 0-113 16</inkml:trace>
  <inkml:trace contextRef="#ctx0" brushRef="#br0" timeOffset="54659.4094">16922 8103 430 0,'0'0'79'15,"0"0"-2"-15,0 0-24 0,0 0-16 16,0 0-10-16,0 0 0 0,0 0-1 16,0 0-4-16,0 0-4 0,0 0-8 15,-2 11-3-15,2-11-4 0,7-6 1 16,2-7-2-16,1-7 1 0,0-3-3 15,0-3 1-15,1-3 0 0,1-4 0 16,-1-4 0-16,0 0-4 0,1-4 3 16,-4 3-3-16,0 2 3 0,-2 3 2 15,1 6-2-15,-5 9 0 0,1 7 0 0,0 3 0 16,-1 4 0-16,-1-1 1 0,2 1 0 16,-3 4 0-16,0-1-1 0,0 1 1 15,5 0 2-15,3 14 2 0,1 9 4 16,1 8-2-16,1 8 3 0,-2 4 3 15,0 4-5-15,-2 1 3 0,2 1-6 0,-2-3-4 16,0 1 2-16,-1-6-4 16,1-2 2-16,-1-5-2 0,0-3 1 15,-2-3 0-15,-1-10 1 0,0-2-2 16,0-4 1-16,-3-8-2 0,1 2 1 0,-1-6-4 16,0 0-6-16,0 0-8 0,0 2-10 15,2-1-15-15,-2-1-15 0,1 0-36 16,6 0-88-16,1-5-106 0</inkml:trace>
  <inkml:trace contextRef="#ctx0" brushRef="#br0" timeOffset="54857.1749">16937 8380 550 0,'0'0'72'0,"0"0"-4"16,0 0-19-16,0 0-12 0,0 0-9 15,0 0-4-15,0 0-3 0,0 0-4 16,0 0-3-16,57 46-5 0,-24-46-3 16,9-4-5-16,9-4-2 0,5-5-7 0,3-1-18 15,3-3-53-15,1-2-230 0,0 1-32 16</inkml:trace>
  <inkml:trace contextRef="#ctx0" brushRef="#br0" timeOffset="57543.1777">29179 7890 407 0,'0'0'71'0,"0"0"-18"0,0 0-19 15,0 0-17-15,0 0-2 0,0 0-6 16,0 0 2-16,4-84 0 0,1 77 3 15,-2 3 0-15,0 1 4 0,-3 3-2 16,0-2 2-16,0 2-4 0,2 0-4 16,-1-2-2-16,1 2-4 0,-1-2-3 0,-1 2-1 15,0 0-1-15,2 0 0 0,-2 2 1 16,0 11 0-16,0 3 6 16,0 9-2-16,0-3 3 0,-2 4-2 0,2-2-1 15,-1 2 0-15,1-2 1 0,-2 2-1 16,2 0 0-16,0 1 2 0,0-1-3 15,0 1 0-15,0-1 0 0,0-2 2 16,0-4 1-16,0 0 3 0,0-2-2 16,0-4 0-16,0 6-1 0,0-8-1 15,0-6-1-15,0 0 0 0,0-6-2 0,0 0 0 16,0 0-2-16,0 6-2 0,0-2 2 16,0 2-2-16,2-1-1 0,-2-5-4 15,0 0-10-15,3 0-13 0,0 0-17 16,1-8-20-16,1 1-25 0,-2-4-43 15,-3-3-76-15</inkml:trace>
  <inkml:trace contextRef="#ctx0" brushRef="#br0" timeOffset="57816.5198">28915 8039 617 0,'0'0'38'0,"0"0"5"0,0 0-9 0,0 0-13 15,81-60-8-15,-34 44-4 0,4-1-3 16,2 0-2-16,-3 3-2 0,-4 3 0 15,-6 0-10-15,-7 2-18 0,-10 2-36 16,-6 4-90-16,-4-1-150 0</inkml:trace>
  <inkml:trace contextRef="#ctx0" brushRef="#br0" timeOffset="58202.68">29618 7859 500 0,'0'0'58'15,"0"0"-6"-15,0 0-11 0,107-35-11 0,-75 31-8 16,0 4-6-16,-5 4-6 0,-5 7-1 16,-9 7-5-16,-7 8 2 15,-6 6-5-15,-7 4-1 0,-11 6 0 16,-5 0-2-16,-2 2 4 0,-1-1-3 0,4-4 1 16,2-4 2-16,5-6 3 0,7-11 4 15,4-7 5-15,4-4 3 0,0-4 1 16,12-3-1-16,12 0-4 0,9-10-5 15,14-10-3-15,0-6-3 0,7-1-2 16,4-2-5-16,4 3-14 0,3 0-39 0,2 4-157 16,-2-3-111-16</inkml:trace>
  <inkml:trace contextRef="#ctx0" brushRef="#br0" timeOffset="65826.5561">21753 15534 189 0,'0'0'59'16,"0"0"-18"-16,0 0-21 0,0 0-15 16,0 0 1-16,0 0 4 0,0 0 11 15,0 0 10-15,0 0 0 0,0 0-4 16,7 23-5-16,13-18-6 0,3-1-2 15,2 0 0-15,1 1-4 0,3-2-1 16,3 1-1-16,4-2-1 0,4-2 0 16,3 0-2-16,3 0 0 0,0 0-3 15,2 0 0-15,1-1 2 0,0-4 1 0,2-1 1 16,-2 2 0-16,0-2 0 0,1 1 0 16,-2 0 1-16,3 3 1 0,-3-1-2 15,2-2 0-15,1 1-3 0,0 0 1 16,1-2 0-16,2 1 0 0,3 0 0 15,-1-2-2-15,4 1-2 0,-1 2 1 0,0-2-1 16,0-1 1-16,1 0 2 0,-1 1-3 16,-1 0 1-16,-2 2 0 15,-2-1-3-15,1 2 3 0,-2 0 0 16,-1-2-1-16,0 2 1 0,2-2 0 0,1 0-2 16,1-2 2-16,5 0-1 0,-1-2 1 15,6-2 0-15,0 2-1 0,2-1-1 16,2 0 1-16,2 0 0 0,-1 1 0 15,0 1 1-15,2-1-1 0,1 1 1 16,4-1 0-16,2 1-1 0,4 1 5 0,5-2 1 16,7 1 3-16,7-1 3 0,6 1-2 15,5 1 3-15,2 1-3 0,1-2-2 16,-5 2 0-16,-8-1-2 16,-9-1 0-16,-9 2 0 0,-14-1 2 0,-10 2-1 15,-11 1 0-15,-11-1-6 0,-14 2 2 16,-6 1 0-16,-8 0-4 0,-7 1 5 15,1 1-4-15,-6 0-3 0,0 0-5 16,0-1-16-16,2 1-28 0,-2-4-55 16,-8 1-102-16,-13-4-83 0</inkml:trace>
  <inkml:trace contextRef="#ctx0" brushRef="#br0" timeOffset="66658.4525">22120 15839 165 0,'0'0'69'0,"0"0"-6"0,0 0-20 16,0 0-12-16,0 0-3 0,0 0 3 0,0 0-5 15,0 0-10-15,0 0-10 0,-11 2-7 16,9 0-4-16,1-2 1 0,1 1 3 15,0-1 1-15,0 1 3 0,0 3 0 16,8-2 3-16,10 3 2 0,5-2 2 16,3-1 0-16,3-2 2 0,3 0-1 0,4-2-2 15,4-2-2-15,4-2-2 0,5 0-2 16,2-3-5-16,2 2 3 0,3-1-3 16,1 1 3-16,-4 1-1 0,2-1 0 15,0 0 1-15,0 1 1 0,3 0 2 16,0 0-1-16,0 0 3 0,5 0-1 15,1 0-1-15,1 0 0 0,1 0-3 16,2-2 0-16,3 2-1 0,3 0 0 16,1-2 0-16,5 2 3 0,2-2-3 15,5 3 0-15,4-3 1 0,0-1-2 0,5 1 2 16,1-2 1-16,1 0-1 0,0 2 0 16,2-3 2-16,0 3 0 0,-1 1 1 15,0 2 1-15,-2 1 2 0,-3-1 0 16,-2 1 4-16,1-1 1 0,-2 0 2 15,0 1 2-15,-1-2-2 0,-2 1-1 0,-4 0-1 16,-2 3-4-16,-5-1-1 0,-9 0-1 16,-9-1 0-16,-13 3 0 0,-15-1 1 15,-13 2 1-15,-10 0 1 16,-8 0 1-16,0 0-3 0,0 0 0 0,1 0-5 16,1 0-3-16,-1 0-1 0,1 0-6 15,-2 0-11-15,1 0-22 0,-1 0-68 16,-12 2-191-16,-11-2-9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8T06:54:24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3605 10686 158 0,'0'0'4'0,"0"0"11"16,0 0 16-16,0 0 7 0,0 0 7 15,0 0-8-15,0 0-6 0,0 0-3 16,0 0-1-16,-41-44-2 0,38 41-5 16,2 0-6-16,-3 2-5 0,4 1-1 0,-2-2-3 15,2 2 1-15,-1 0-3 0,-1-2-2 16,1 2 0-16,1-1-1 0,0 1 3 15,0 0 2-15,0 0 0 0,1 0 2 16,6 0-1-16,5 0 0 0,8 0-2 16,-7 0-2-16,7 0 0 0,-2 0-1 0,-1 0 0 15,6 0 2-15,-1 1-1 16,3 1 1-16,-1-2-1 0,2 0 1 0,3 0-1 16,4 0 2-16,-1 0-1 15,3 0-2-15,-2-2 0 0,-1 1 0 0,-2-1 0 16,1 2 2-16,-1 0 0 0,-1 0-1 15,3 0-1-15,-2 0 1 0,2 0-4 16,1 0 2-16,2 0 2 0,1-4-1 16,3 1 2-16,3-2-2 0,-3 0 0 15,-1 1-1-15,1 0 1 0,-6-1-1 0,0 0 2 16,-1 3-2-16,1-2 3 0,1 4 1 16,-1 0 1-16,3 0-1 0,-1 0-1 15,2 0-1-15,-2 0 0 0,1 0-1 16,2-1 0-16,1-1 0 0,4-1 2 15,-1 2-1-15,0-3 1 0,0 2 1 16,0 1 1-16,4-3 0 0,-1-1 2 16,1 2-1-16,2-1-5 0,3 0 3 15,2-1-6-15,1-1 4 0,5 1-2 16,5 2 0-16,3-2 0 0,4 1 0 0,0 0 0 16,1 1 0-16,-1-1 0 0,-4 3 1 15,-2-1 1-15,2 1 0 0,-2-1 1 16,1-1 1-16,2 0 0 0,0 0 0 15,0 0-1-15,-1-1 0 0,-4-1 0 16,-2 0-1-16,0 2 1 0,-5 0 0 16,-4 1 1-16,-4-1 0 0,-3-1 0 15,-8 3-2-15,-6 1-1 0,-10 0 0 16,-12 0-3-16,-2 0 0 0,-7 0-5 16,0 0-1-16,0 0-11 0,0 0-25 0,-16 6-67 15,-13 1-156-15</inkml:trace>
  <inkml:trace contextRef="#ctx0" brushRef="#br0" timeOffset="775.5025">3762 11058 149 0,'0'0'56'0,"0"0"-6"0,0 0-4 16,0 0 1-16,0 0-6 0,0 0-3 15,0 0-7-15,0 0-9 0,0 0-4 16,0 0-4-16,-11 6-4 0,11-6-3 15,0 0-1-15,0 0-3 0,0 0 0 16,0 0-1-16,4 0 0 0,11 0 0 0,8 0 1 16,7 0-1-16,2-3-2 0,3 0 2 15,-2-2 0-15,6-1 3 16,-3 2-1-16,3-3 1 0,-1 3 0 16,2 1-1-16,1 0 0 0,-1 2 0 0,3 1-2 15,1 0-1-15,-2 0-1 0,4 0 1 16,-1-2-1-16,4 2 1 0,0 0 1 15,-4-2-1-15,4-1 1 0,-1 0 1 16,-2 0 3-16,2-1-2 0,1-3 1 16,2 3-2-16,4-3-2 0,3 0 0 0,4-2 0 15,4 2 0-15,6-4-1 0,4 2 0 16,5-3 1-16,1 0-1 0,8-3 1 16,4 1 0-16,5-4 3 15,6 4 2-15,2-1 3 0,4-1 2 0,3 2 2 16,2-2-2-16,-3 1 1 0,-2 2-1 15,-5 0 2-15,-8 3-2 0,-5-1-1 16,-8 2 0-16,-3 2 1 0,-3 1-1 16,-6-1-1-16,-3 2-2 0,-7 1 2 15,-5 0-4-15,-9 0 1 0,-8 2 0 0,-14 0-3 16,-12 2-1-16,-7 0-1 0,-8 0 0 16,0-2-1-16,0 2 0 0,0 0-2 15,0-1-3-15,3 0-11 16,-3 1-24-16,-3 0-50 0,-7 2-184 0,-9 7-37 15</inkml:trace>
  <inkml:trace contextRef="#ctx0" brushRef="#br0" timeOffset="7200.4533">12822 15952 260 0,'0'0'35'16,"0"0"-14"-16,0 0-2 0,0 0-3 15,0 0-2-15,0 0-3 0,0 0-5 16,0 0-6-16,0 0 1 0,-38-19-2 16,35 16 1-16,-1 0 1 0,3 2 0 15,1 1-1-15,-2-1-1 0,2 1 1 0,0 0 1 16,-1-2 4-16,1 2 5 16,-2-1 2-16,2 1-1 0,0 0 1 15,0 0-1-15,0 0-4 0,0 0 1 0,6 0-1 16,7 0-2-16,6 0 2 0,5 0 0 15,-2-4-1-15,3 1 0 0,1-1 0 16,1 0 1-16,1 2 0 0,1-2 3 16,-2 3-2-16,0 0-2 0,-3 1-1 15,0 0-1-15,-1 0 0 0,0 0-3 0,-1 0 1 16,4 0 1-16,3 1-2 0,5-1 0 16,3 0-1-16,5 0 0 0,0 0-1 15,7 0 1-15,-4 0 0 0,4 0 1 16,-1-1-1-16,-2 1 0 0,-4 0 1 15,-4 0 0-15,-2 0 1 0,-6 0-1 16,-4 0-1-16,0 0-1 0,-1 1 1 16,-1-1 0-16,2 0 0 0,2 0 1 15,2 0 1-15,2-1 1 0,3-3-1 16,-1 0 0-16,4-1-1 0,1 1 0 0,0 1 0 16,0 0 0-16,-3 1-1 0,-4 1 1 15,-4 1 0-15,-4 0-1 0,-8 0 3 16,0 0 0-16,0 1 0 0,1 1 1 15,5 1 1-15,0-2-2 0,2-1 1 16,5 0-3-16,3 0 1 0,4 0-2 16,3 0 0-16,3-3 1 0,-3 2-2 15,0-1 1-15,-1 1 0 0,-8 1 1 16,2 0 0-16,-5 0-1 0,-2 0 1 16,1 0-1-16,0 0 2 0,0 0 1 0,3 0-1 15,6 0 1-15,1 0 0 0,7-3-3 16,2 0 0-16,6-2-5 0,2 0 4 15,4 2 2-15,-1-1-1 0,3 1 1 16,-2 0-1-16,-1 0-4 0,-1 0 4 16,2-1 0-16,-1 3 1 0,0-3 1 0,2 1 0 15,6-1 1-15,-1-2-1 0,4 1 0 16,1 0-2-16,4-2 2 16,2 0 3-16,0 1 1 0,2 0 0 15,0 2 1-15,-1 1-1 0,-4 2-2 0,-8-5 0 16,-6 3-2-16,-10 1 0 0,-18 0-1 15,-7 2-1-15,-6 0 0 0,-10 0-1 16,-1 0 0-16,-5 0-3 0,0 0-8 16,0 0-22-16,0 0-36 0,0 0-78 15,-1-3-126-15</inkml:trace>
  <inkml:trace contextRef="#ctx0" brushRef="#br0" timeOffset="8403.6515">12715 16144 42 0,'0'0'24'0,"0"0"-3"0,0 0 0 16,0 0 3-16,0 0 9 0,0 0 4 15,0 0 3-15,0 0-2 0,0 0-10 16,0 0-6-16,1 5-3 0,14-2-4 16,11 0-3-16,0-3-2 0,1 1-4 15,2-1 1-15,2 0 1 0,0 0 2 16,1 0 2-16,2 0-1 0,-1 0 1 0,-1 0 1 16,1 0-3-16,0-1-1 0,-1 0-2 15,1-2-3-15,2-1 1 0,-1 1-3 16,3 0 0-16,0 0-1 0,3 1 3 15,1-3-2-15,3-1-1 0,0 1 1 16,1 1 0-16,0-1 0 0,0 3 3 16,0-2 0-16,0 3-1 0,-5 1 1 15,-2 0-3-15,-2 0-1 0,-3 0 0 16,2 0-1-16,0 1 0 0,-4 3 0 16,3-4-1-16,-1 2 2 0,0-1-1 0,2-1 0 15,0 2 0-15,2-2 0 0,1 0 0 16,-1 2 0-16,0-2 0 0,-3 0 0 15,0 1 0-15,-1-1 0 0,-6 2-1 16,1-2 0-16,-2 1 0 0,-2 1 1 16,-1 1 1-16,1-1-1 0,2 2 0 0,0-3 0 15,3 1-1-15,-2 0 1 0,3-2-1 16,-1 0 1-16,2 0 1 16,-1 0-1-16,-1 0 0 0,1 0 0 15,-1 0 1-15,0 0 0 0,0-2 1 0,0 0-1 16,-1 1 0-16,-1 1-1 0,1 0 0 15,-2 0 1-15,-2 0-1 0,3 0 0 16,-1 0-2-16,1 0 2 0,2 0-2 16,1 0 1-16,2 0 0 0,2 0-1 15,1 0 2-15,1 0 0 0,0-2 1 0,-1 2 0 16,1-2-1-16,2 2 0 0,-4-1-1 16,3-2 1-16,-1 2 1 0,2-2 1 15,3-2-2-15,0 2 0 0,1-2 0 16,3 1 0-16,0 1 0 0,2-2-1 15,3 0 1-15,0 0 0 0,2 0 1 16,2-1-1-16,2-2 1 0,5 2 0 16,1-1 1-16,9-1 0 0,1 1 1 15,0 0 0-15,2 2 3 0,-6 0 6 16,-3-1 4-16,-9 1 1 0,-8 2 0 0,-6 1-5 16,-16 0-2-16,-10 0-2 0,-4 1-3 15,-5 1-1-15,-3 0-3 0,2 0-1 16,-6 0-6-16,0-2-29 0,0 2-113 15,2-6-132-15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8T06:58:12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6571 13103 94 0,'0'0'30'0,"0"0"-5"16,0 0-6-16,0 0-8 0,0 0-8 15,0 0-1-15,0 0 1 0,0 0-1 16,0 0 5-16,-12-5 4 0,12 5 6 16,0 0 6-16,0 0 3 0,6 0-1 0,5 3-4 15,4 1-4-15,-2-1-3 0,7 1-1 16,2-1-3-16,-2 0-2 15,2 0-2-15,1-2-3 0,1 2-1 16,0-1 3-16,2-1 1 0,1 1-1 0,-1 0 3 16,3-1-2-16,4-1 1 0,-2 1-2 15,-1-1 0-15,3 0-1 0,-2 0 0 16,-4 0-2-16,-1 1-1 0,0 1 1 16,-8-2-1-16,0 0 2 0,4 2 0 15,-2-2 1-15,11 1 1 0,-4 1 0 0,2-2 2 16,0 0 0-16,0 0-1 0,1-2-1 15,2-1 0-15,0-1-2 0,1 1-2 16,-1-2 1-16,4 1-2 16,-1 1-2-16,2 0 2 0,-2 0 0 0,3 1 0 15,-1 0 2-15,-2 1-1 0,0-1 0 16,1 1 0-16,-6 1 1 0,3 0-1 16,-2 0 1-16,-4-1 0 0,1 1 2 15,-2-2-1-15,-3-1 0 0,3 1 1 16,-2-1 1-16,-3 2-1 0,5-1 0 0,-3 1 0 15,0-1-2-15,2 0 0 0,1 1 0 16,1-3-1-16,1 4 0 0,1-3 0 16,1-1 1-16,2 0-2 0,0 1 0 15,-2-1 1-15,3 2 0 0,-2-1-2 16,-1 0 2-16,0 2-1 0,-1-1 0 16,-1 2 0-16,-2 0 0 0,-2-1 1 15,1 1-1-15,-2-2 1 0,2 0 1 16,-1 1 1-16,2-3 0 0,-1 2 1 15,4-3 0-15,1 1 0 0,2-1-1 0,3 1-2 16,2 0-1-16,1-1 0 0,-2 3 0 16,0-1-1-16,-1 1 1 0,-2 2-1 15,0-1 1-15,-5 1 1 0,4 0-1 16,-2-1 0-16,1-1 0 0,-1 1 1 16,2-1 1-16,2 0-2 0,1 1 0 0,1-1 0 15,3 2 0-15,4 0-1 0,-2 0 1 16,4 0 0-16,1 0-1 15,-4 0 1-15,-3 0 0 0,-3 0 1 16,-3 0-1-16,-2 0 2 0,-2 0 0 0,1 0 0 16,2 0-1-16,0 0 1 0,1 0-1 15,0 0-1-15,1 0 1 0,0 0-2 16,3 0 0-16,-3 2 1 0,4 1-2 16,-2 0 2-16,0-1 0 0,-3 0 0 15,1-2 1-15,-4 0 1 0,3 0-1 0,-2 0 4 16,-1 0 0-16,5-1 2 0,-2 0-1 15,7-2-2-15,-1-1-1 0,1 1-2 16,-1 0-2-16,1 2-1 0,-4-3 1 16,0 2 0-16,-2-1 1 0,-1 2 1 15,-3 0 0-15,1-2 1 0,-1 1-1 16,0 0 0-16,4-3 0 0,-1 1 0 16,3-1 0-16,0-1 0 0,5-2-1 15,-1 2 1-15,2-2-2 0,0 2 2 16,-3 2-1-16,3 1 1 0,-6-2 1 0,5 2 0 15,-5 2 1-15,1-2-1 0,-1 1-1 16,-2 2 1-16,-1-1-1 0,-1 0 0 16,-2-3 1-16,-1 3 0 0,0-3 4 15,-2 3-1-15,1-2 2 0,1 0-1 16,1 1-1-16,-1-1-1 0,4 2-3 16,1 1 1-16,-1 0-2 0,0 0 0 15,-1 0 0-15,3 0 0 0,-2 0 0 16,3-1 0-16,-1-1 1 0,5-1 1 15,-2 1 2-15,1-1 5 0,0 0 2 0,3 0 2 16,0 1 1-16,1 0-4 0,-2 0-1 16,1 1-3-16,-2 1-2 0,-4 0 2 15,-1 0-2-15,-6 0 2 0,-10 0-2 16,3 0 1-16,-11 0-1 0,-4 0 1 16,-1 0-2-16,-6 0 1 0,0 0 1 0,0 0-2 15,3 0-2-15,-2 0-1 0,1 0-1 16,-1 0-6-16,-1 0-5 15,0 0-13-15,-1 0-12 0,-15 0-16 16,-10 0-28-16,-10 1-78 0,-5-1-125 0</inkml:trace>
  <inkml:trace contextRef="#ctx0" brushRef="#br0" timeOffset="5400.1898">7966 10340 7 0,'0'0'17'0,"0"0"-3"15,0 0-4-15,0 0-4 16,0 0-3-16,0 0 0 0,0 0-1 15,0 0 0-15,0 0 1 0,-11-2 4 0,11 2 7 16,0 0 10-16,0 2 6 0,0 1 2 16,1 0-4-16,12 0-3 0,-4 0-6 15,1-3-6-15,3 2-4 0,-2-2-3 16,2 0-3-16,0 0-2 0,-1 0 0 16,4 0 0-16,5 0-1 0,-3 0 2 15,6 0-2-15,-2 0 2 0,0 0 0 0,4 1 0 16,-3 1 4-16,4-1 2 15,-1 1 3-15,3-1-2 0,0-1 0 16,0 0-2-16,3 1-3 0,-2-1-1 0,1 0-2 16,0 0 1-16,0 0-2 0,1 0 2 15,-2 0-1-15,0 0 0 0,-3-2 2 16,-1 0-1-16,-2-1 5 0,-1 2 3 16,2-1-1-16,0 0-1 0,2 1-3 15,2 1-5-15,4 0 0 0,2 0-2 0,1 0 0 16,0 0 2-16,2 0-1 0,-5 0 2 15,2 0-2-15,-5 3 1 0,-2 0 1 16,-8-1-1-16,-3 1 0 16,-4-2 2-16,-1 0-2 0,5 1-2 0,-1-1 4 15,7 3-2-15,0-3 2 0,-1 1-2 16,1-2 0-16,2 0 0 0,-2 0 0 16,-7 0 0-16,2 0 0 0,0 0 1 15,-5 0-1-15,4 0 2 0,-5 0 1 16,-1-3-1-16,5-1 1 0,-6 3 0 0,5-2-1 15,4 0-2-15,-1 2 0 0,6-2-2 16,2 1 0-16,1 0-1 0,5 2 0 16,0 0-1-16,1 0 2 0,0 0 0 15,-1 0 0-15,-1 0 1 0,-4 0 2 16,-1-1 1-16,-3-2 0 0,-7 1-1 16,3 0 2-16,-2 0 0 0,-1-1-2 15,4 0 0-15,-2 1-1 0,-1-1 0 16,-1 2 0-16,10-1 1 0,-3 1-2 15,0-1 1-15,3 1 0 0,2-2-1 0,2-1 1 16,3 3 0-16,-1-2 1 0,1 0-1 16,-2 2 0-16,-4 1 0 0,-2 0 0 15,-6 0 0-15,-3 0 0 0,-5 0-1 16,1 0 0-16,-1 0 0 0,2 3-1 16,2-1 4-16,1 1-1 0,4 2 2 0,-1-2-3 15,1 0 1-15,3 0-2 16,0-2-1-16,2 3-2 0,-1-1 1 0,-1 0 2 15,-2 0-3-15,-1 0 3 16,3 0 0-16,-4 0 0 0,1 2 0 0,-6-2 0 16,3-1 1-16,1 0 1 0,0 1 1 15,6-1 0-15,-1-2 2 0,2 0-2 16,0 0-1-16,2 0 0 0,-1 0-2 16,0 0 1-16,0 1-2 0,-3 1 1 15,-1 1 1-15,-5-2-4 0,1 2 3 0,-1 0 0 16,-5-1 2-16,6 1 0 0,-6-1 1 15,1-1 0-15,3 1-1 0,4-1 0 16,5 2 0-16,-1-2 0 16,5 1-2-16,2-2 0 0,3 0 1 0,2 0-1 15,2 0 0-15,3 0 1 0,-1 0 0 16,-1 1 0-16,0 1-2 0,-3 0 2 16,-2-1 2-16,-4 1 0 0,-1-2 3 15,-2 0-1-15,1 0 0 0,1 0-3 16,1 0 0-16,3 0-1 0,4 0 0 0,4 0 1 15,3 0-1-15,5 0 1 0,-1 0 0 16,4 0-1-16,0-2 1 0,0 1 4 16,3-1 3-16,-2 0 5 0,-2 1 2 15,1-1-1-15,0 1-4 0,1-1-4 16,1 1-2-16,4 1-1 0,1-1-1 16,3-2 1-16,2 1-3 0,0-1 1 15,1 0-1-15,-3 1 0 0,-1 2 2 16,-5-1-1-16,0 1 1 0,-7 0 2 15,-8 0-1-15,-6 0 0 0,-12 0-1 0,-10 0-2 16,-7 0-1-16,-6 0-4 0,0 0-2 16,0 0-19-16,-2 3-46 0,-15 1-103 15,-11 3-57-15</inkml:trace>
  <inkml:trace contextRef="#ctx0" brushRef="#br0" timeOffset="13467.1782">22944 9739 87 0,'0'0'25'16,"0"0"0"-16,0 0-1 0,0 0 1 16,0 0 0-16,0 0-1 0,0 0 1 15,0 0-1-15,0 0-2 0,0 4-4 16,0-4 1-16,6 0-3 0,-1 0-1 16,5-1 0-16,-2-2-2 0,1-2-3 15,5-1-2-15,0-1-3 0,3-3-1 16,-6 5-2-16,1-2 0 0,2 0 1 15,-5 2-2-15,5-4 1 0,0 2-1 0,-7 2 1 16,7-3-1-16,-6 4 2 0,-1-1 0 16,1 0 1-16,-2 0 2 0,1 0-2 15,1 0 0-15,-2 0-1 0,2 0-1 16,-1 0 1-16,1 1-1 0,-1-1-1 16,3 2 0-16,-1 0 0 0,-1 0 0 0,2 0-1 15,-2-1 0-15,0 0 1 16,-5 3-1-16,7-4 1 0,-1 1-1 15,-2 1 1-15,9-5-1 0,-4 2 0 16,-3 2 2-16,5-4-1 0,-5 4-1 0,-2-1 1 16,3 0-1-16,-2 2 1 0,0-1 0 15,-4 1 0-15,6 0 0 0,-6 1 2 16,4-2-3-16,1 1 2 0,-2-2 1 16,1 0-1-16,0 0 0 0,-1 3 0 15,0-3 1-15,3 1-2 0,-1 1 0 0,0 0 0 16,1 0 1-16,-2 0 0 0,1-1 0 15,0 1 2-15,1 1-2 0,-1-3 2 16,-1 2-3-16,2-2 1 16,-2 2 0-16,0-1 0 0,0 1-2 0,1-2 0 15,-6 3-2-15,6-2 2 0,-3 3 0 16,4-2 0-16,0-1 0 0,-5 3 0 16,5-1 0-16,-3 1 2 0,3-1-2 15,0 0 0-15,-4 2 1 0,4-2-1 16,-4 2 0-16,0-1 0 0,5-1 0 0,-5 2 0 15,4-2 1-15,0 1-2 0,-4-1 1 16,4 1 1-16,-4 1-1 0,-2-2 0 16,8 1 0-16,-6 1-1 0,-2-2 1 15,8 0 0-15,-5 2 0 0,3 0 1 16,2-1-1-16,-8 1 0 0,7-1 0 0,-5 1 1 16,-1-3-1-16,0 3 1 15,1 0-1-15,0 0 0 0,-2-2 0 16,2 2-1-16,-6 0 1 0,6-1 1 15,0 1 0-15,5 0-1 0,1 0 0 0,0-2-1 16,0 2 1-16,1 0 0 0,0 0 1 16,-1 0-1-16,2 0 0 0,-8 0 0 15,4 0 0-15,-4 0 0 0,1 0 0 16,3 0 0-16,-5 0 0 0,-1 0 0 16,7 0 0-16,-6 0 0 0,-1 0 1 0,8 0-2 15,-6 0 1-15,7 0 1 16,-2 0-2-16,2 2 1 0,-1-2 0 15,-2 1 0-15,3 1 0 0,-9-2 0 16,6 0 0-16,-4 0 1 0,0 0-1 0,4 3 1 16,-4-2-1-16,3 0 0 0,2 3 0 15,-1-3 1-15,2 1-1 0,-1-1 0 16,7 1 1-16,-7-2-1 0,7 1 1 16,-5-1-1-16,0 2 0 0,-1-2 1 15,0 2-1-15,1-2 1 0,-1 1 0 0,-1-1 1 16,1 2-1-16,-2-2 1 0,-1 2 0 15,2 0-1-15,-6-1 0 0,5 1-1 16,-4-1 1-16,5 0-1 16,1 2 0-16,-1-3 1 0,2 1 1 0,-1 1-2 15,1-1 0-15,0 1 0 0,5-1 1 16,-4 0 2-16,4 1-1 0,-6 0-1 16,-2-1 0-16,3 1-2 0,-3-2 2 15,3 3 0-15,-4-2 0 0,1 2-1 16,0-1 1-16,0-1-2 0,1-1 1 0,-1 2 0 15,3-1 0-15,3-1 1 0,-4 2-1 16,6 0-1-16,-2-1 1 0,-4 1-1 16,5 1 2-16,-6-2-1 0,1 0 1 15,4 1-1-15,-6 1 0 0,6-1 1 16,-7 1-1-16,-5-3 1 0,7 1 0 16,-5-1-1-16,6 0 0 0,-1 2 1 15,1-2 1-15,7 0 0 0,-2 0 1 16,2 0 1-16,0 0 0 0,1 0 1 15,0 0-2-15,5 0 1 0,-5 0 1 0,0 0-3 16,-2 3 2-16,-3 0-2 0,-1 0-1 16,-3 0 1-16,-2 0-1 0,1-1-2 15,-5 0 2-15,0 1-1 0,-5-3 0 16,0 0 1-16,0 0-1 0,1 0 0 16,1 0-1-16,-1 0-1 0,1 0 0 0,-1 0-1 15,1 0-7-15,-1 2-11 16,1-2-23-16,-1 0-90 0,5 0-127 15</inkml:trace>
  <inkml:trace contextRef="#ctx0" brushRef="#br0" timeOffset="14059.6108">25032 9322 116 0,'0'0'50'0,"0"0"-7"16,0 0-14-16,0 0-15 0,0 0-4 16,0 0 8-16,0 0 9 0,0 0 8 0,0 0 2 15,0 0-3-15,6 15-1 16,12-3-3-16,-1-3-3 0,2 3-4 15,-2 0-7-15,-1 1-2 0,-3 5-3 16,-4 1-1-16,-6 4 0 0,-3 1 0 0,-3 4-1 16,-12 0-2-16,-5 1-2 0,-3 1-1 15,-5 0-3-15,1-5 0 0,1 1-2 16,2-3-4-16,6-3-9 0,4-5-31 16,8-2-110-16,6 1-117 0</inkml:trace>
  <inkml:trace contextRef="#ctx0" brushRef="#br0" timeOffset="16011.9267">26188 9340 208 0,'0'0'44'15,"0"0"-5"-15,0 0-9 0,0 0-6 16,0 0-2-16,0 0-3 0,0 0 0 15,0 0-2-15,0 0-2 0,-12-8-4 0,12 7-2 16,-1 1 0-16,1-2-2 0,-2 2 0 16,2-1-3-16,-1 1-1 0,1-2-2 15,-1 2 1-15,1 0 1 16,0 0 2-16,0 0 1 0,0 0 0 0,0 0-1 16,0 0 0-16,0 0 1 0,0 2-2 0,0 2-2 15,4 4 3-15,0 1-1 16,1-2 3-16,-1 1 1 0,3 0 0 15,0 3 1-15,-1-4-3 0,3 6 1 16,-3-6-1-16,-1 0-1 0,1-2-1 0,-3-1-1 16,2 3 1-16,-3-2-3 0,1-3 0 15,2 7-1-15,-1-5 0 0,0 3 0 16,2 0 0-16,-2 1 1 0,1-2-1 16,-1 1 1-16,1 0-1 0,0 1 0 15,2 4 1-15,-2-5 0 0,2 6 1 0,0-2 0 16,0-3-1-16,1 3 0 0,-2 2 0 15,-2-4 0-15,2 3 1 16,-2-3-2-16,0 0 1 0,2 3-1 16,-2-2-1-16,2 2 1 0,0-2-1 0,0-2 0 15,-1 4 1-15,1-1 0 0,-1-4 0 16,2 5 0-16,-2-4 0 0,-2 1-1 16,2 0 1-16,-2-1 0 0,1 1 0 15,-2-5 1-15,1 6-1 0,-2-5 0 16,3 3 0-16,-1 1 0 0,3 1 0 0,-3-3 0 15,1 2 0-15,1 0 5 0,-1 1-5 16,0 0 4-16,-1 0-4 0,3 0-2 16,-3-1 4-16,1 0-2 0,-3-5 0 15,2 6 0-15,-1-4 1 0,1 3-1 16,0 0 0-16,1 0-1 0,2-2 1 0,-1 1-2 16,0 2 1-16,-1-3 1 15,2 0 0-15,-3 2 0 0,1-1 0 16,-2-5 1-16,3 7-1 0,-3-6 0 15,-1 0 2-15,1 6-2 0,-1-6 1 0,1 1-1 16,1 4 1-16,-2-5-1 0,2 6 0 16,0-2 0-16,0 2 0 0,1 5 0 15,0-7-1-15,-1 8 1 0,0-9 0 16,-1-2 0-16,-1 6 0 0,0-5 0 16,2 5 0-16,-1 1 0 0,1-2 0 0,-2 1-1 15,1 0 1-15,1 5 0 16,-2-5-2-16,3 7 4 0,-1-1-2 15,0-2 0-15,1 6 0 0,-1-6-2 16,0 1 2-16,0 0 0 0,2 3 0 0,-2-3-1 16,2-1 2-16,-2 0-1 0,0-4 2 15,0 4-2-15,0-5 0 0,-2 0 0 16,1-1 1-16,-1 2-1 0,1-1 0 16,-2 1 3-16,1 6-3 0,-1-5 4 15,1 5-4-15,-1-4 0 0,0-1-1 0,0 3 1 16,0-2 0-16,0 1-1 0,0-3 1 15,0 2 0-15,0-2 1 0,0 0-1 16,0 0 0-16,0 0-1 16,0 1 1-16,-1-1 0 0,0 1 0 0,-1 4 0 15,1-5 1-15,-2 6-2 0,1-6 1 16,-1 2-1-16,2-1 0 0,-1 2 0 16,2-3 2-16,0 4-2 0,0-3 2 15,0 0-1-15,0 2-1 0,0-2 1 16,0 0 0-16,-1-1 1 0,-2 1-1 0,-1-2 0 15,0 1-1-15,1-1 1 0,0 1 0 16,0 0-1-16,0 1 1 0,1-2 0 16,1 3 0-16,-1-1-1 15,1-2 1-15,0 2 0 0,-1 1 1 0,-1-3-1 16,1 2 1-16,-3-1-2 0,2 1 2 16,0-1-1-16,-1 0 1 0,1 1-1 15,0-2 0-15,2 2 3 0,-1 1-3 16,1-1 3-16,1 0-4 0,0 1 0 15,0 0 1-15,0 0-1 0,0-1 2 0,0 2-2 16,0 2 1-16,-2-3 1 0,-2 4 0 16,1 0 0-16,-1-1 0 0,-2 7 0 15,0-3-1-15,2-1 0 0,-1 1 1 16,1-1-1-16,2 3 1 0,-1-2 0 16,0-5 1-16,0 1 1 0,1-5 3 0,1 1 2 15,-1 2 1-15,1-8-2 16,-1 5-1-16,2-7 0 0,-1 1-5 15,1 1 0-15,0-6-1 0,-2 4-2 16,1 0-1-16,-1 2-3 0,1 4-18 0,1-4-49 16,0 0-177-16,0 2-43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8T07:11:53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3574 9025 87 0,'0'0'13'0,"0"0"-7"0,0 0-4 16,0 0 1-16,0 0-1 0,0 0 7 15,0 0 8-15,0 0 10 0,0 0 6 16,0 0 0-16,-59 8 2 0,59-8 0 16,-1 2 3-16,-1-2-2 0,2 0 2 15,-1 1-7-15,1-1-8 0,-2 0-5 16,2 2-6-16,-1-2-3 0,1 0 0 0,0 1 1 16,0-1 2-16,0 0 3 0,0 0 0 15,1 0-1-15,5 0-1 0,7-1-4 16,-3-1-1-16,3 1-4 0,6 1-2 15,-3 0 0-15,10 0-1 0,-3 0 0 16,0 0 1-16,3 0 1 0,-1 0-1 0,5 0 3 16,6 0 0-16,2 0 0 15,4-2 1-15,8 0-2 0,4-1 0 16,1 2-2-16,4-2-1 0,2 1 1 16,-2 2-2-16,-1 0-2 0,0 0 2 0,-5-1 0 15,-3 1 0-15,-1-2 2 0,-1 1 0 16,-1-1 1-16,-2 1 0 0,0-2 3 15,0-2 1-15,2 1-1 0,1-3 0 16,3 1-3-16,1 2 0 0,-4-1-1 16,1 0 2-16,-4 1-1 0,-4 1 1 0,-6 0 0 15,-9 2 1-15,-7 1 1 0,-3-2 0 16,-10 2 0-16,-2 0-2 16,-4 0 0-16,0-2-1 0,0 2-2 0,3 0-2 15,-3 0-2-15,3 0 0 0,-3 0-5 16,0 0-1-16,0 0-6 0,0 5-7 15,-3 1-11-15,-1 2-10 0,-5-5-31 16,-1 2-50-16,4-5-96 0</inkml:trace>
  <inkml:trace contextRef="#ctx0" brushRef="#br0" timeOffset="459.5487">4812 8811 375 0,'0'0'1'16,"0"0"2"-16,0 0-2 0,0 0 3 0,0 0 2 15,0 0 11-15,0 0 14 0,0 0 8 16,0 0 4-16,0 0-2 0,5 10-7 15,22-2-5-15,15 2-2 0,7 2-5 16,9 0-5-16,7 3-4 0,2 1-6 16,-4 4-4-16,-5 2-3 0,-12 0 0 0,-11 0-1 15,-15 1 3-15,-10-1 1 0,-10 4 4 16,-10 1 0-16,-13 2 1 16,-9 1-5-16,-7 0 0 0,2 0-6 0,5 2-26 15,13 0-93-15,9-4-168 0,10-5-11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8T07:21:2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28299 5375 376 0,'0'0'62'0,"0"0"-11"0,0 0-10 0,0 0-15 15,0 0-6-15,0 0-1 0,0 0-2 16,0 0-2-16,0 0 1 0,-36-5-1 15,36 5-1-15,0-2-1 0,0 1 0 16,0-2-3-16,1-1-2 0,4 0-4 16,2 1-1-16,-2 2 0 0,6-1-2 0,5 0 1 15,4 0 1-15,9 1-2 0,0-3 0 16,4-1 1-16,5 0-3 16,3 0 2-16,3-1-1 0,4 0 1 0,1 1 0 15,-1 1 0-15,2 1 0 0,1 0 1 16,-2 0 0-16,3 0-1 0,0 0 2 15,-1-1 1-15,2 2 0 0,1 0 1 16,2-2 0-16,3 0 0 0,4 0-2 16,2 0 0-16,1-3-1 0,-2 2 0 15,-5 3 0-15,-7-1 0 0,-7 0 2 0,-7 0-1 16,-12 1 2-16,-5 2 0 0,-7-2 0 16,-8 2-1-16,0 0 0 0,-6 0-1 15,0-1-2-15,0 1-2 0,2 0-1 16,-1 0-6-16,-1 0-8 0,2 0-19 15,-2 0-23-15,-14 0-41 0,-4 8-86 16,-11-1-101-16</inkml:trace>
  <inkml:trace contextRef="#ctx0" brushRef="#br0" timeOffset="1863.8344">28196 5595 242 0,'0'0'27'0,"0"0"-10"0,0 0-4 15,0 0-4-15,0 0 4 0,0 0 17 16,0 0 13-16,0 0 8 0,0 0-1 16,0 0-8-16,3 86-10 0,0-47-6 15,-1 0-4-15,-1 5-5 0,1 1-9 0,-1 2-2 16,2 3-5-16,0 1 1 0,0 2 0 16,0 1-2-16,1 4 2 15,3 3-3-15,-2 0 4 0,-1-2 0 0,-1 1 2 16,0 1 4-16,0-1-2 0,-3 2 2 15,0 0-2-15,0 1-1 0,0 3 1 16,0 1-3-16,0 1-1 0,0-1-3 16,0 0 1-16,0-2 2 0,0 0-2 15,0 0 3-15,1 2-4 0,2 0-2 16,1-1 2-16,1 3-1 0,-1-1 1 0,0-1-1 16,1 2 3-16,-2-3 3 0,1 1-1 15,0 0 3-15,2 1-4 0,0 0-2 16,1 1 1-16,2-2-3 0,2 1 2 15,2-3-2-15,3-3 1 0,-1 0 3 16,2-4-3-16,-2 0 3 0,0-1-2 0,-2 3-3 16,-2-1 3-16,-3 1-4 15,-5 3 3-15,-2 1-1 0,-1 3 2 16,0-2 5-16,-2 3-3 0,-4-1 4 16,0 2-1-16,2 2-3 0,1 1 2 0,3 4-5 15,0 0 2-15,0-2-4 0,0 1 3 16,0-2 1-16,4-2-1 0,1-1 1 15,0 0-2-15,-2 1-1 0,-1-1 1 16,-1-2-3-16,0 2 4 0,1-4-2 16,1 1 1-16,1-1 4 0,1-1-4 0,3-1 3 15,-1 1-4-15,2 2-2 16,0 0 4-16,1 0-3 0,-3 1 2 0,2 3-1 16,-3-3 2-16,1-1 1 15,-3 0-3-15,-1 0 3 0,1-2-3 0,-1 2 1 16,0-1 2-16,0 0-2 0,0 1 1 15,1-2-2-15,-1-1 1 0,0-2 4 16,1-3-4-16,1 1 3 0,2-3-2 16,0-2-2-16,2-1 2 0,-2 1-2 15,0-1 2-15,-2-4-2 0,0 0 2 0,-2-4-2 16,-3-3 1-16,0-2 0 0,0-3 3 16,0-2 1-16,0-3-4 0,0-1 3 15,0-1-5-15,0-4 1 0,3-3 2 16,5-1-1-16,0-1 1 0,4-2-1 15,-1-1 1-15,1-1-1 0,2-3 0 16,0 0 0-16,0-1 0 0,0-3 0 16,5-1 1-16,0-5 0 0,6-1 0 15,5-1-1-15,5-1 1 0,5-2-1 16,6 0 0-16,6 0 1 0,8-3-2 0,8-1 2 16,7-3-1-16,9-2 0 0,7-2 0 15,6 1-1-15,8-2 0 0,5 0 3 16,4 1-2-16,3 1 1 0,0 2-2 15,0 2 0-15,-5 0-1 0,-5 3 3 16,-4 1 1-16,-8 0-1 0,-4 2-1 0,-4 0-1 16,-7 0-1-16,-2 5 0 15,-7 1 2-15,-8 0-1 0,-6 1-1 16,-7-3 1-16,-8 2 4 0,-6-1 1 16,-4-4 0-16,-9 1 0 0,-4-2-3 0,-7 0 2 15,-5 0-2-15,2-2 2 0,-5-1-1 16,2-4 0-16,-3 2 0 0,-1-6-1 15,1 1 0-15,-3-4 0 0,0-6-1 16,0 0 1-16,0-4-1 0,0 0 1 16,0-2 0-16,-1-1-3 0,1-2 5 0,0-3-4 15,0-1 3-15,0-4-1 0,0-2-1 16,0-5 1-16,0-4-3 0,0-4 4 16,-2-6-3-16,0-3 3 15,-3-2-1-15,-1-3-4 0,-1-1 4 0,2-3-2 16,-3 0 2-16,-1-4 3 0,0 0-6 15,-3-1 1-15,2 0 0 0,-3-1 1 16,3-3 2-16,-2-3-2 0,3-6 0 16,4-5-1-16,-1-5 0 0,1-5 3 15,2-3-2-15,1 1-2 0,2-2 2 0,-2-2-1 16,1 0 1-16,-3 1 2 0,-1 3-2 16,-4 3-1-16,-2 2 1 0,-2 0-1 15,0-2 2-15,-3 1 2 0,3-1-3 16,0 0 3-16,4-1-3 0,3-2-1 15,5-2 3-15,1-3-4 0,4 1 1 16,5 1 4-16,4 0-5 0,-1 1 0 16,-1-1 2-16,2 0-2 0,-3 0 2 15,-1 2 3-15,-1 1-3 0,-2 1-3 16,-1-2 2-16,1-2-4 0,-1 0 5 0,2 0 2 16,1-1-3-16,-1 4 3 0,-3 1-3 15,-1 2-2-15,-1 5 3 0,-2 2 0 16,-2 7 1-16,-5 5 4 0,-2 4-4 15,-4 0-3-15,3 0 1 0,-2 1-3 16,0 1 3-16,1 1 2 0,3 3-2 0,-4 4 2 16,4 2-2-16,-1 3-1 15,0 3 2-15,2 4-2 0,-2 0 3 16,-2 4 1-16,1 1-1 0,-4 2 1 16,-1 4 1-16,0 1-1 0,-2 5-1 0,1 3 0 15,-1 4-1-15,-2 1 1 0,1 3-1 16,-2 2 0-16,-2 1 0 0,-4 4 0 15,-3 2 0-15,-2 3 1 0,-8 2 1 16,-2 2-4-16,-5 6 4 0,-6 2-4 16,-4 5-2-16,-5 0 5 0,-7 0-6 15,-3 5 3-15,-6 1 2 0,1 0-1 0,-5-1 1 16,-5 0-1-16,-2 2 0 16,-4-1-1-16,-8-1 0 0,-6 4-1 15,-11-4-5-15,-7 3-8 0,-13 1-14 0,-8 2-13 16,-10 4-12-16,-1 2 1 0,7 7-2 15,10 5-85-15,18 7-119 0</inkml:trace>
  <inkml:trace contextRef="#ctx0" brushRef="#br0" timeOffset="2967.4387">28129 6372 394 0,'0'0'19'0,"0"0"9"0,0 0 1 15,0 0-2-15,0 0-7 0,0 0-5 16,0 0-3-16,0 0-1 0,0 0-2 16,0 0 1-16,-21-18 1 0,21 14 0 15,11 0 0-15,7-2-1 0,6-1-2 16,3 1 1-16,0-1-3 0,2 2 1 0,0-2 1 16,0 3 1-16,2-3 0 0,-1 3-1 15,2-1 0-15,0 0-2 0,2-1 1 16,3-1 2-16,4 2-2 0,3-2-1 15,3-2-2-15,4 0-3 0,3 0-1 16,-1-2 0-16,2 1 0 0,-4-1 1 0,1 0-1 16,-2 2 0-16,-2 1 0 15,1 1 0-15,-4 1 0 0,1 1 2 16,-2-1-2-16,-1 2 1 0,3-3 0 16,-2 2-2-16,0-3 2 0,1 2-1 0,2-3 0 15,-2 0 0-15,2-1 0 0,0 0 0 16,0 1 1-16,-5 0-1 0,-3 0 0 15,-4 1 1-15,-6 2-1 0,-5 0 0 16,-6 1 2-16,-4 1-2 0,3-1 1 16,2 1 0-16,5-2-2 0,2-2 1 0,2 2-2 15,6-2 0-15,3 1-1 0,8-2 0 16,3 0 1-16,7 0 1 0,1-2-2 16,2 2 2-16,-2 1 0 15,-5 1 0-15,0 0 3 0,-8 1 0 0,-3 2 0 16,-6 1 1-16,-11 0-3 0,-4 0 1 15,-7 0 0-15,-6 1 0 0,0 2 0 16,-1-1 0-16,-1-2-1 0,0 3-1 16,3 0 1-16,-2-2 0 0,1 2 0 15,5-1-1-15,2 1 1 0,-1 0-1 0,5 0 0 16,-5 0 0-16,5 0-1 0,-7 0-2 16,2 1-6-16,-1 1-12 0,1 1-11 15,7 0-12-15,-9-2-36 0,10 2-53 16,-7-1-128-16</inkml:trace>
  <inkml:trace contextRef="#ctx0" brushRef="#br0" timeOffset="3548.0786">30640 5962 298 0,'0'0'55'0,"0"0"-9"0,0 0-8 16,0 0-5-16,0 0-1 0,0 0-2 15,0 0-1-15,0 0-5 0,0 0-1 0,0 0-4 16,-20 0 2-16,20 0-2 0,12 0 1 16,5 0-4-16,11 0 0 0,3-1-6 15,9 1-2-15,7-4-2 0,7 1-2 16,8-2 2-16,4 0 0 0,2 0-3 15,-4 1 0-15,-6 1 2 0,-13 0-1 16,-16 1 0-16,-12 1 0 0,-10 1-4 16,-7 0-1-16,0 0-5 0,0 0-5 15,0 0-15-15,0 0-29 0,-4 1-45 16,-8 7-101-16,-5-1-93 0</inkml:trace>
  <inkml:trace contextRef="#ctx0" brushRef="#br0" timeOffset="4603.3105">28231 6985 271 0,'0'0'32'0,"0"0"1"0,0 0-4 15,0 0-10-15,0 0-1 0,0 0 2 16,0 0 4-16,0 0 1 0,0 0-1 15,-10 8 1-15,10-8 3 0,0 2 3 16,0-2-1-16,0 0-3 0,0 1-7 16,2-1-4-16,13 0-4 0,6 0-2 15,4-1-3-15,2-4-2 0,-1 1-2 16,0 2-3-16,0-1 0 0,0 0 0 16,-1 0 0-16,4-2 1 0,4 2-1 0,4-1 0 15,5-3 1-15,6 0 1 0,4-2 1 16,6-2-1-16,4 0 0 0,3 1-1 15,0-2 0-15,0 1-1 0,-7 2-1 16,-1 0 1-16,-5 0 0 0,-3 2 1 16,-2 0 1-16,1 2-2 0,-3 1 0 0,3-2 0 15,-2 0 0-15,2 0 0 0,1-2 2 16,4 1-2-16,1-3 0 0,1 3 0 16,-3-2-2-16,1 1 4 0,-1 2-1 15,-5 0 1-15,-3 2-1 0,-2-1-1 16,-4 0-1-16,-2 1 0 0,-2 0 0 15,1-1 0-15,-1 0 1 0,-1-1 0 16,-1 0 0-16,1 0 0 0,-1-2 0 16,1 2 0-16,-1 0 0 0,-1-1 0 15,-3 0 0-15,0 2 2 0,-11 0-2 0,2 0 1 16,-3 1 1-16,-6 1-2 0,6-2 1 16,3 0 2-16,1 1 0 0,7 0 0 15,1-3-1-15,4 2-3 0,2 0 1 16,4-1 0-16,3 0 0 0,5 0 2 15,0 1-2-15,2 2 2 0,0 0 0 16,-1-2 0-16,-2 2 2 0,0 0 1 16,-5 0-2-16,-2 1 4 0,-5 0-2 15,-10 0-1-15,-8 2 2 0,-9 0-4 16,-6 0 1-16,0-1-2 0,0 1-1 0,0 0-1 16,0 0-6-16,0 0-1 0,-15 0-1 15,4 0-8-15,-4 0-13 0,7 0-24 16,3 0-35-16,1 1-53 0,1 1-75 15</inkml:trace>
  <inkml:trace contextRef="#ctx0" brushRef="#br0" timeOffset="5783.0504">28185 7819 169 0,'0'0'55'0,"0"0"-10"16,0 0-6-16,0 0-4 0,0 0-7 0,0 0-5 15,0 0-3-15,0 0-5 0,0 0 2 16,0 0-1-16,-15 3 2 0,14-3 4 15,1 0-5-15,-2 2 1 0,2-2-1 16,0 0-6-16,0 1 5 0,0-1 2 16,0 1-3-16,5 2-2 0,1-1-1 0,4-1-8 15,3-1 2-15,4 1-2 0,6 1 0 16,0 1 6-16,3-1-6 16,3-2-1-16,3 0 0 0,4 0-5 15,5 0 6-15,4-5-1 0,4 1 0 0,3-2-1 16,4 1-1-16,3-2 0 0,0 0-1 15,1 0 1-15,1-2 0 0,1 1 1 16,1 0-2-16,1-1 0 0,0 2 0 16,1 0 0-16,-1-1 2 0,-1 0 1 15,0 1 0-15,-3-1-2 0,2 1 1 0,-1 0 0 16,3 0 0-16,-1 1 2 0,3-2-4 16,-1 1 3-16,-2-1-1 0,-2 0 0 15,-5 0 1-15,-5 3-2 0,-8 0 0 16,-3-1 1-16,-7 1-2 0,-3-1 1 15,-1 3 0-15,0-2-1 0,-2 1 0 16,2 0 0-16,0 0 0 0,0 0 0 16,0 0-1-16,0-3 1 0,0 3-1 15,0-2 1-15,-2 0 0 0,1-1 2 16,-2 0 1-16,0 1 0 0,-2 0-1 0,-1 0-2 16,-2 0 0-16,-1 1 0 0,-1-1 0 15,-3 0 0-15,2 0 0 0,3 0 0 16,-1 0 0-16,5 0-1 0,1 1 0 15,4-1 1-15,5 0 0 0,1 0 0 16,3 2-1-16,1-3-1 0,-1 3 1 0,-1-1 0 16,-2 1 0-16,0 1 1 0,-3-1 0 15,1 1 3-15,-4 1 1 16,-1-1-1-16,-10 1 1 0,1 1-3 16,-8-1-1-16,1-1 1 0,0 1 0 0,-3 1 0 15,1-2 1-15,-6 2-1 0,-1 1 0 16,-4 0-1-16,0 0 0 0,0 0 0 15,2-2-1-15,4 2 0 0,0-2-1 16,0 2-1-16,6 0-1 0,-6 0-4 16,1 0-11-16,3-1-33 0,-6-1-61 15,1 1-147-15,-1 1-27 0</inkml:trace>
  <inkml:trace contextRef="#ctx0" brushRef="#br0" timeOffset="6800.4728">28404 8661 16 0,'0'0'28'0,"0"0"19"15,0 0 7-15,0 0 2 0,0 0-6 16,0 0-8-16,0 0-8 16,0 0-9-16,0 0-6 0,0 0-9 15,-74 16-2-15,72-16-1 0,1 0-1 0,-1 2 4 16,1-2 7-16,1 0 4 0,-2 2 5 15,2-2 0-15,-1 0 0 0,1 1-3 16,0-1-1-16,1 2-1 0,12-1-2 16,9 1-7-16,7-2-3 0,3 0-4 15,5 0-1-15,4-3 3 0,8-2 3 0,3-2 0 16,3-1-2-16,2-2-2 0,0 3-3 16,1-2 0-16,0 0 0 0,1 2 0 15,0-2-1-15,2 0-1 0,0 4-1 16,3-1 1-16,1 1-1 0,4 0-1 15,2 1 2-15,3 0-2 0,-2-2 0 16,3 1 1-16,-2-3 0 0,-1 2 0 16,-1-1 1-16,-2 1 1 0,-2-2-1 15,-2 0-4-15,-4 2 3 0,-4-1-4 16,-2 2 3-16,-7-1 1 0,0 2-1 0,-6 0 1 16,-5 2 0-16,1-2 0 0,-6 2 0 15,-1-2-2-15,-2-1 1 0,2 3 4 16,-1-3-1-16,-2 1 0 0,2-3 1 15,-2 3-4-15,-1-2 1 0,0 0 0 16,-1 0-1-16,-1 0 2 0,-3 1-1 0,-6 3-1 16,-2-2 2-16,-2 1 0 15,-4 0 0-15,1 1 0 0,-3 1 1 16,1-4-1-16,-3 4 2 0,4-5 0 16,-1 1-2-16,3 1 1 0,6-4-2 0,3 2 0 15,8-1 0-15,3 0 1 0,5 3-1 16,1 0 0-16,4-1 0 0,0 1-2 15,-3 2 2-15,-3-1 3 0,-4 3 1 16,-8 0-1-16,-11 0 0 0,-5 0-7 16,-6 0-2-16,0-2-2 0,0 2-6 0,0 0-5 15,-7 0-15-15,-9 6-31 16,-3 4-69-16,3-3-140 0</inkml:trace>
  <inkml:trace contextRef="#ctx0" brushRef="#br0" timeOffset="8004.1107">28338 9528 181 0,'0'0'53'16,"0"0"6"-16,0 0-3 0,0 0-13 15,0 0-8-15,0 0-7 0,0 0-4 0,0 0-3 16,0 0-5-16,-14 1-3 0,14-1-1 16,0 0-5-16,3 0 0 0,3 0 0 15,5 0-1-15,1 0-1 0,-2 0-2 16,0-1 0-16,-5-1-1 0,7 1 2 15,0 1 0-15,7-3 1 0,5 1 0 16,-2-3 2-16,3 3 2 0,2-1-1 16,3-2 0-16,4 0-3 0,3 0-2 15,2 2-1-15,-1-1-1 0,-1 3-1 16,1-1 1-16,1 2-1 0,0 0 0 0,2 0 0 16,2-1 0-16,0 1 0 0,1-2 0 15,3-1 0-15,2 0 2 0,1-1 0 16,3 0 1-16,4-1 0 0,-1 0 1 15,-2 0-1-15,2-1 0 0,-1 2-1 16,0-2-1-16,-3 0 1 0,3 0 0 0,-3-1 1 16,1 2 0-16,-2 2 0 15,3-2 1-15,-3 0 0 0,0 0-1 16,1 0-2-16,-1 2-1 0,-2-2-2 16,3 2 1-16,-1-1 1 0,-2-1-1 0,-1 2 2 15,-3-1-1-15,-6 1-1 0,-3-1 0 16,-6 1 0-16,-11 1 1 0,1 1 2 15,-2 0-2-15,2-1 4 0,7-2-1 16,-2 0-2-16,1 0 2 0,-1 1-3 16,1-1 0-16,-1-2 0 0,0 4 1 0,-1-3 0 15,-7 2 0-15,0 1 1 0,-6 0 1 16,1 0 3-16,-2 1 0 0,-6-1 2 16,2 2 1-16,-6 0 2 15,0-2-1-15,0 2-2 0,2 0-2 0,-1-1-2 16,1 1-2-16,5-1-1 0,-2-1-1 15,9 0 1-15,7 0 1 0,5-2 0 16,9 2 1-16,1-2-1 0,0 3-2 16,-2-2 0-16,-5 2 0 0,-8-1-1 15,-1 0 1-15,-8 2 0 0,-6-2-2 0,1 2-1 16,-1-1-1-16,-2 1-4 0,0-2 0 16,2 2-2-16,-6 0-2 0,0-1-1 15,0 1-1-15,8 0-2 0,-1 0 4 16,0 0 1-16,-1 0 2 0,-6 0 2 15,0-1-8-15,4-1-17 0,1 1-42 16,4-3-94-16,-1 0-96 0</inkml:trace>
  <inkml:trace contextRef="#ctx0" brushRef="#br0" timeOffset="8875.4886">28450 10322 267 0,'0'0'4'0,"0"0"5"0,0 0 12 15,0 0 12-15,0 0 9 0,0 0 4 16,-78 12-6-16,73-11-10 0,1-1-12 16,-1 2-12-16,5-2-3 0,-1 0 2 0,1 0 1 15,0 0 5-15,6 0-1 0,6 0-3 16,6 0-2-16,1 0 1 0,4-2-1 15,0-1 1-15,3 1 2 0,3 1-2 16,4 0-1-16,4-2 0 0,3 0 3 16,6-4 2-16,2 0 3 0,6-4-1 15,5-3 1-15,8-1-4 0,8-1-3 16,4-3-2-16,10 3-2 0,2-2 1 16,3 1-2-16,1 2 0 0,2 1-2 15,-2 0 0-15,-1 4 1 0,-1-1 1 0,-1 1 0 16,-1 1 1-16,-1-1-1 0,1 2 1 15,-1-2 0-15,1 1 4 0,2 0 1 16,1 2 1-16,0-3-3 0,2 2-2 16,-3-1-3-16,-3 2 0 0,-6 1-1 0,-9 1-1 15,-10 4 2-15,-10 0 3 0,-13 1 1 16,-15 0 0-16,-12 0 0 0,-8 0-4 16,-7 0 0-16,0 0-1 15,0 0 0-15,3 0 0 0,-2 0-3 16,0 0 0-16,5 0 0 0,-1 0-5 0,1 0-11 15,-2 0-25-15,3 0-52 0,-1 1-81 16,0 0-98-16</inkml:trace>
  <inkml:trace contextRef="#ctx0" brushRef="#br0" timeOffset="11019.9466">28645 11117 73 0,'0'0'59'0,"0"0"1"16,0 0-11-16,0 0-11 0,0 0-10 15,0 0-5-15,0 0-2 16,0 0 1-16,-80-6 3 0,73 6 6 15,-5 0 0-15,7 0 2 0,-10 0-3 0,4 0-9 16,0 0-6-16,0 0-4 0,1 0-4 16,0 0-2-16,-2 0 1 0,2 0 1 15,6 0 1-15,-8 1 1 0,8 1-2 16,-2-2 1-16,2 1-3 0,4-1-1 16,-2 0-1-16,2 0 0 0,-1 0-1 0,-1 2-2 15,1-2 0-15,-1 0 1 0,1 0-1 16,-2 0 2-16,2 0 0 15,-1 1 0-15,1-1 2 0,0 0 1 0,1 0 0 16,-2 0-1-16,2 0 0 0,0 2-1 16,0-2 0-16,0 0 2 0,13 0-2 0,7-2 1 15,9-4-1-15,3 2 0 16,4-4 0-16,4 2 0 0,3-1 3 16,0-2 0-16,2-1 2 0,4 0-1 15,0-2 0-15,5-2-4 0,2 0-1 0,2 1 0 16,1-1-1-16,-1 1-1 0,0 0 1 15,1 1 0-15,-1 2-1 0,1-2 1 16,-1 4-2-16,0-1 1 0,-2 1 0 16,-2 1-1-16,1 0 1 0,0 1 0 15,-3 1 0-15,-3 0-1 0,-1 2 1 0,-3-3-2 16,-1 1 3-16,-2-1-1 0,0 0 2 16,1 0 0-16,-3-2-2 15,0 2-1-15,2-1 1 0,0-1 0 16,4 0 0-16,2 0 0 0,2 0 0 0,0-2 0 15,-1 2-1-15,-4-2 1 0,-3 2 2 16,-5 1 1-16,-3 1 0 0,-7 1-1 16,-7 3-2-16,-2 0 0 0,-6 0 0 15,2 1-1-15,4 1 1 0,-6 0-1 16,8 0 0-16,-4 0 0 0,3 0 1 0,4 0-1 16,-1 0 0-16,1 0 0 0,1 0 1 15,4 0-1-15,1 0 0 0,4 0 0 16,3-2 0-16,0-1-1 0,1 1 0 15,-4-3-1-15,-3 2-2 0,-10 1-6 16,-8 1-12-16,-5 1-21 0,-7 0-54 16,0-2-111-16,0 2-77 0</inkml:trace>
  <inkml:trace contextRef="#ctx0" brushRef="#br0" timeOffset="11815.9593">28683 11961 35 0,'0'0'45'0,"0"0"13"0,0 0 11 0,0 0-9 16,0 0-20-16,0 0-14 0,0 0-9 16,0 0-1-16,0 0 2 0,-32 0 3 15,32 0-1-15,0 0 1 0,0 1-4 16,0-1 1-16,0 2-1 0,4 1-2 16,7-1-4-16,4 1 0 0,-4-2 0 0,9 1 2 15,1-2-1-15,5 0-2 0,9 0-1 16,4 0-2-16,6-6-1 15,4-1-1-15,4 2-3 0,5-5-1 0,3 1-1 16,3-1 1-16,1-1 1 0,3 1-2 16,4-1 1-16,2 0 0 0,1 1-1 0,3-1 0 15,3 0-4-15,1-1 3 16,2 1-2-16,1 1 3 0,1 1 0 16,-5 1 1-16,-2 2-2 0,-2 0 1 15,-3 0 1-15,0 0-1 0,-1 0 2 0,4 1 1 16,-2 1-1-16,3-2 0 0,-1-1-1 15,1 0 1-15,-1-1 4 0,-4 2 2 16,-3 2 0-16,-10 1-3 0,-8-1 2 16,-10 3-1-16,-14 1 4 0,-13 0 0 15,-7 0-4-15,-8 0-2 0,0 0-5 0,0 0-9 16,0-3-16-16,-2 0-38 16,-9-3-158-16,-3-3-66 0</inkml:trace>
  <inkml:trace contextRef="#ctx0" brushRef="#br0" timeOffset="12739.1088">31587 5361 192 0,'0'0'68'0,"0"0"-7"0,0 0-7 16,0 0-7-16,0 0-10 0,-80 84-5 15,69-59-8-15,6 0-7 0,1 0-7 16,4-2-1-16,6-3-2 0,9-4 0 16,5-6 2-16,8-6 2 0,1-4 0 15,2-4-1-15,1-10-1 0,-3-4-3 16,-7-5 1-16,-3-4 0 0,-10-1-1 16,-8 1-1-16,-1 2 1 0,-13 0 0 15,-10 5 2-15,-3 5-4 0,-5 4-3 0,0 7-4 16,0 4-8-16,4 1-14 0,-1 10-46 15,8 4-112-15,3 2-95 0</inkml:trace>
  <inkml:trace contextRef="#ctx0" brushRef="#br0" timeOffset="13205.0882">31546 6238 643 0,'0'0'24'0,"0"0"2"0,0 0-7 16,0 0-8-16,0 0-6 0,0 0 2 15,0 0 0-15,0 0 0 0,0 0-2 16,-9 96-4-16,6-64-2 0,3 0-2 16,-1-2-2-16,1-1-9 0,0-3-34 15,3-9-88-15,5-1-163 0</inkml:trace>
  <inkml:trace contextRef="#ctx0" brushRef="#br0" timeOffset="13819.1379">31579 7018 570 0,'0'0'22'16,"0"0"5"-16,0 0-2 0,90-35-9 15,-79 35-8-15,-4 2-5 0,-1 12 0 0,-6 7-1 16,0 8-1-16,-11 3 1 0,-7 0 3 15,1 0-1-15,1-3 4 0,6-10-3 16,5 1 0-16,5-5 3 0,6-4 4 16,12 1 1-16,11-7-1 0,6-5-4 15,6-4-7-15,3-8-4 0,0-1-4 0,-2-3 4 16,-4 2-15-16,-6 6-23 0,-9 0-47 16,-7 6-138-16,-10 2-69 15</inkml:trace>
  <inkml:trace contextRef="#ctx0" brushRef="#br0" timeOffset="14081.0438">31725 8069 500 0,'0'0'-81'0,"0"0"-64"15,0 0-88-15</inkml:trace>
  <inkml:trace contextRef="#ctx0" brushRef="#br0" timeOffset="14481.293">31583 10422 575 0,'0'0'-37'0,"0"112"-14"16,0-60-11-16,0-7-13 0,4-2-15 15,4-7-54-15</inkml:trace>
  <inkml:trace contextRef="#ctx0" brushRef="#br0" timeOffset="14601.254">31747 11568 529 0,'0'0'0'15,"-2"94"-1"-15,2-53-21 0,2-8-54 16,5 1-82-16,2-7-97 0</inkml:trace>
  <inkml:trace contextRef="#ctx0" brushRef="#br0" timeOffset="21239.4141">688 5578 522 0,'0'0'-5'16,"0"0"1"-16,0 0 1 0,0 0-1 16,0 0 1-16,0 0 0 0,-4 88 1 0,5-41-1 15,9 3 0-15,0 2 3 0,2-2 0 16,2-1 3-16,-2-4-1 0,2-5 1 15,-2-8 2-15,5-5 6 0,1-6 6 16,0-6 7-16,3-6 5 0,3-3 0 16,2-6-2-16,5-3 0 0,5-10-3 15,7-12-3-15,5-8-1 0,17-14-7 16,13-12-1-16,16-15-4 0,13-13 3 16,12-15 4-16,8-12-3 0,13-9-6 15,9-7-3-15,10-8-3 0,9-9-2 0,11 1 0 16,2-2-15-16,0-2-29 0,-2 3-54 15,-5 3-164-15,-5 8-39 0</inkml:trace>
  <inkml:trace contextRef="#ctx0" brushRef="#br0" timeOffset="28799.5987">1204 10831 349 0,'0'0'37'0,"0"0"11"15,0 0 0-15,0 0-11 0,0 0-8 16,0 0-7-16,64-83-1 0,-57 77-1 15,0 0-3-15,-1-2-1 16,-3 5-5-16,3 1-2 0,-6 2-2 0,0-2 0 16,0 2-2-16,1 0-1 0,1-2 0 15,-1 2-1-15,-1-1-1 0,2 1 1 16,-2 0 0-16,0 0 0 0,0 0 2 16,0 0 0-16,0 0 0 0,1 0 2 15,-1 0 3-15,0-1 0 0,0 1 2 0,0 0-5 16,0-2 0-16,0 0-2 0,0 1 0 15,0-6-1-15,-1 2 1 0,-4-4-2 16,1 1 2-16,1 3 1 0,-3 0 0 16,3 1 1-16,0 1-1 0,-1 0-2 15,1 0 0-15,-1 0-1 0,1 0 0 0,-3-1 0 16,3 0-2-16,-1 1-1 0,1 1 1 16,0-4-2-16,2 1 2 0,-2 0 0 15,3 1 1-15,0 4 0 16,0-5 0-16,-3 0 0 0,3 1 0 0,-3 1 1 15,0 0 1-15,-1 2 1 0,-1-1-1 16,1 0-4-16,4 2-5 0,-3 0 0 16,3 0 2-16,0 7 1 0,0 9 1 15,0 8 1-15,0 7 4 0,-4 2-5 16,-3 6 5-16,-2 2-2 0,0 7-3 0,5-2 3 16,1 4-2-16,0-2-2 0,2-6 2 15,-1-3-1-15,2-9 1 0,0-9-1 16,0-4-2-16,5-8 1 15,2-2 1-15,-3 3 1 0,6-7 0 0,6 1-4 16,6-3 2-16,7 1-1 0,0-2 4 16,-2 0 1-16,2-3-1 0,0-3 0 15,0-2-2-15,-3 1 1 0,-4-1 0 16,-2-1 1-16,-4 3-1 0,-9 3 0 16,-4 1 0-16,-3 2 0 0,3-4 0 0,-2-1 0 15,2-4 1-15,0-2-1 0,-3 0 0 16,0-9 0-16,-1 3 0 0,-5-7 0 15,0 4-1-15,3 0 2 0,0 5-1 16,-1 0 1-16,1 5-1 0,2 5 1 16,1 2 0-16,0 3 0 0,0-2-1 15,0 2-1-15,0 0 0 0,0 0 0 16,0 0 1-16,4 14 1 0,6 7 0 16,6 9 2-16,0 5-1 0,3 5 2 15,1 4 1-15,0 3 4 0,-1 5-4 0,0 2 4 16,-6 2-4-16,0-2-4 0,-3-3 2 15,-1-5-3-15,-2-8 0 0,-3-13-1 16,-1-5 1-16,0-8-1 0,-3-7 1 16,3-1 0-16,-3-4-3 0,0 0-10 15,-3-12-16-15,-7-8-32 0,-9-7-74 0,-1-5-173 16,4 2-7-16</inkml:trace>
  <inkml:trace contextRef="#ctx0" brushRef="#br0" timeOffset="29722.6588">1919 11014 348 0,'0'0'83'0,"0"0"-4"0,0 0-26 15,0 0-13-15,0 0-11 0,0 0-8 16,0 0-2-16,0 0-5 0,0 0-7 16,-9 3 0-16,13-5-8 0,4-1-5 15,6-4-5-15,-5 2-21 0,-2-2-31 0,7-3-92 16,-5 0-115-16</inkml:trace>
  <inkml:trace contextRef="#ctx0" brushRef="#br0" timeOffset="30016.9934">1988 10344 495 0,'0'0'5'0,"0"0"8"0,0 0 10 16,0 0 4-16,0 0 2 0,33 108 0 15,-17-66-8-15,3 3-3 0,-3 2-6 16,4 0-8-16,2 0-2 15,-3-1-3-15,-1 2-1 0,0-4-5 0,-1-1-8 16,2-4-15-16,-2-4-28 0,-1-5-55 16,-3-7-112-16</inkml:trace>
  <inkml:trace contextRef="#ctx0" brushRef="#br0" timeOffset="30356.3232">2225 10833 352 0,'0'0'55'0,"0"0"-6"0,0 0-12 0,0 0-7 16,0 0-9-16,-4-85 0 0,21 62 8 15,2 2 1-15,4 3 3 0,3 3-3 16,3 2-5-16,3 6-6 0,-3 4-6 16,-2 3-3-16,-1 3-4 0,-7 8-1 15,-3 3-3-15,-6 8-1 0,-7 3-1 0,-3 3 0 16,-7 6-1-16,-15 2 2 16,-5 0-2-16,-8 3 0 0,-6-5-2 15,-3-3-1-15,0-6-12 0,2-6-10 16,8-12-24-16,6-7-56 0,5-4-146 0,7-13-28 15</inkml:trace>
  <inkml:trace contextRef="#ctx0" brushRef="#br0" timeOffset="30864.1903">1521 12046 434 0,'0'0'39'0,"0"0"6"15,0 0 1-15,0 0-9 0,0 0-9 0,0 0-2 16,0 0-4-16,93-59-8 0,-34 24 0 15,10-7-1-15,8-12-4 0,11-8 3 16,9-9-2-16,11-8 3 0,5-1 4 16,1 1-4-16,-4 4-3 0,-7 7-5 15,-15 8-4-15,-14 10 1 0,-18 11-3 16,-15 10 2-16,-18 11 1 0,-7 9 0 0,-12 6-1 16,-4 3 1-16,0-2-5 15,0 2-2-15,-8 2-7 0,-7 6-7 16,-5 7-12-16,-1 3-15 0,1 3-22 0,-1 6-41 15,-1 2-62-15,-3 3-66 0</inkml:trace>
  <inkml:trace contextRef="#ctx0" brushRef="#br0" timeOffset="31132.2911">1777 12233 556 0,'0'0'65'16,"0"0"-3"-16,0 0-13 0,0 0-11 15,0 0-11-15,0 0-3 0,52-78-3 16,-10 37-8-16,6-4-1 0,11-4-6 16,9-4-3-16,10-3 4 0,10-5-3 0,6-4 0 15,3-2 2-15,3-2-5 0,-6 7-1 16,-6 10-3-16,-10 9-3 0,-16 13-3 15,-11 11-8-15,-18 9-13 0,-10 8-40 16,-10 6-103-16,-13 9-144 0</inkml:trace>
  <inkml:trace contextRef="#ctx0" brushRef="#br0" timeOffset="40999.5463">29546 8063 353 0,'0'0'52'0,"0"0"-9"15,0 0-12-15,0 0-13 0,0 0-8 16,0 0-3-16,0 0-1 0,0 0 2 16,0 0-4-16,23 1 3 0,-10 7-1 15,-3 3 4-15,0-2 0 0,0 2 3 0,0-1 3 16,-1-1 0-16,-2-3 1 16,3-1 2-16,-1 1 2 0,1-5-1 0,6-1-1 15,2 0 1-15,6-4-6 16,2-7-2-16,4-3-3 0,5-5-2 0,8-2 3 15,5-5-3-15,6-2 2 0,4 0 0 16,-1 0-2-16,-1 2-1 0,-7 4-7 16,-7 4 1-16,-9 2-4 0,-11 7 3 15,-10 4 2-15,-6 4-2 0,-6 1-1 16,0 0 0-16,0 0-1 0,2 0 1 0,-1 0 4 16,2 1-4-16,-1 4 4 0,0 2-6 15,0-3-3-15,-2-4-4 0,0 5-3 16,0 2-6-16,0 4-11 15,0-1-17-15,-2-2-26 0,-2-1-38 0,-5-1-89 16,1 1-56-16</inkml:trace>
  <inkml:trace contextRef="#ctx0" brushRef="#br0" timeOffset="41531.5325">29805 8939 366 0,'0'0'21'15,"0"0"15"-15,0 0 3 0,0 0-3 16,0 0-11-16,0 0-10 0,-10 88-6 16,21-64 0-16,-1-1-2 0,4-5 3 15,-5-5 2-15,3-5 3 0,-2-2 7 16,2-4 3-16,8-2 1 0,-1-2-3 0,7-11-1 16,1-5-5-16,3-5-3 0,-1-6-3 15,2-1-4-15,-2-2-3 0,-3 1-3 16,-4 4-1-16,-1 3-1 15,-2 4-1-15,-2 5 0 0,1 4-4 0,-7 4-3 16,2 0-9-16,-4 4-8 0,1 2-14 16,1-1-17-16,1 2-38 0,1 0-76 15,0 0-93-15</inkml:trace>
  <inkml:trace contextRef="#ctx0" brushRef="#br0" timeOffset="43256.5204">29830 9807 316 0,'0'0'63'0,"0"0"-8"0,0 0-18 0,0 0-16 16,0 0-6-16,0 0 0 0,0 0-2 16,0 0-2-16,0 0 5 0,66 21 0 15,-49-13 8-15,3-2 1 0,0-3 2 16,1-3 0-16,3-2-8 0,4-10 3 16,2-3-9-16,4-3 1 0,0-5-3 15,0-1-4-15,-1-2-2 0,-3 2-3 0,-4-1-2 16,-3 5-1-16,-3 1-2 0,-5 2-6 15,-5 5-17-15,-3 6-23 0,-4 3-38 16,-3 3-64-16,0-2-130 0</inkml:trace>
  <inkml:trace contextRef="#ctx0" brushRef="#br0" timeOffset="43832.9681">29859 10558 352 0,'0'0'61'0,"0"0"-3"0,0 0-20 16,0 0-14-16,0 0-6 0,0 0-5 16,0 0 3-16,54 81 1 0,-31-79 5 15,3-2-1-15,-1-2-1 0,1-7-3 0,-3-3-7 16,2-3-4-16,-2-5-5 16,1-3-4-16,0-11-19 0,5-5-37 15,1-9-202-15,5-7-33 0</inkml:trace>
  <inkml:trace contextRef="#ctx0" brushRef="#br0" timeOffset="46112.1323">31417 7961 226 0,'0'0'35'16,"0"0"-10"-16,0 0-14 0,0 0-1 15,0 0-3-15,-88-7 7 0,75 7 3 0,1 0 5 16,1 0 3-16,6 0 2 0,1 3 5 15,4-3-5-15,-2 0 0 0,2 0-7 16,-1 0-4-16,-1 1-3 0,1-1-2 16,0 0 3-16,1 0 2 0,0 0 5 15,0 0-5-15,7 0 1 0,6-1-2 16,7-4-7-16,3-1 4 0,-1 2-5 0,4-4 1 16,2 1-2-16,0 0 1 15,0 0-3-15,-2 1-2 0,-9 0-1 16,-5 2-2-16,-2 3 2 0,-6 0 0 0,1-1-2 15,-1 1 2-15,-4 1-3 0,0-2 1 16,0 2 0-16,3 0 0 0,-2 0 0 16,1 0 0-16,-1 0-1 0,1 0 2 15,-2-2 0-15,1 2 1 0,-1 0 3 16,2 0-2-16,-2 0 0 0,0 0 0 0,1 0-1 16,-1 0-1-16,0 0 1 0,1 0-1 15,-1 0-1-15,0 0 2 16,0 0-1-16,2 0 2 0,-2 0-2 15,1 0 0-15,-1 0 0 0,2 5 1 0,-1 1 2 16,1 4-2-16,1 6 1 0,0-7-1 16,-2 8 0-16,3-2 1 0,-2-4-1 15,0 8 0-15,1-2-1 0,-1 1 1 16,1-1-2-16,0 1 1 0,-2-1 1 16,1-7 0-16,-1 10 0 0,1-3 1 0,-2-5-1 15,1 7 1-15,1-2 0 0,-1-3 1 16,-1 4 0-16,2 0 1 0,-2-4-2 15,0 6 1-15,0-2-1 0,0-6 0 16,1 8 0-16,-1-2 0 0,0-4 0 16,1 6-1-16,-1-2 0 0,0-6 0 15,0 8-1-15,0-2 0 0,0-6-1 16,0 6 1-16,0 1 0 0,-1-1 1 16,-2 4 4-16,0 0-5 0,0-5 4 15,2-1-3-15,-2 3-1 0,3-8 2 0,-2 10-1 16,1-3-1-16,1-3 2 0,0 4-2 15,0-1 0-15,0-5 0 0,0 3 0 16,0-3 0-16,0-2 0 0,0 3 0 16,0-1 0-16,0 6 0 0,1-7 0 15,-1 8 0-15,0-2 0 0,0-6 0 0,0 9 0 16,0-1 0-16,0 2 0 16,2 3 0-16,-2 0 0 0,1-8 0 15,1-1 0-15,-2 2 0 0,1-7 0 16,1 7 0-16,-2-6 0 0,0 2 0 0,0 6 0 15,0-7 0-15,0 4 1 0,0 0 0 16,-3-6 3-16,1 5-2 0,1-4 1 16,1 0-3-16,0 0 0 0,0 0-1 15,0 1 1-15,0-1 0 0,0 1 0 16,-2 1 0-16,2 8 0 0,-1-1 1 0,-2 4-1 16,0 0 0-16,-1-2-1 0,-2-2 2 15,2-4-1-15,1-2 0 0,0-5 0 16,1 3 0-16,1-4-1 15,-1 4 1-15,2-1 0 0,0 2 0 0,0 6-1 16,0-8 1-16,0 7 0 0,-1 0 1 16,-2-1-2-16,-1 7 2 0,-2-5-1 15,3-3 0-15,-1-2 0 0,2-2 0 16,0-3 0-16,-1 2 0 0,0-1 0 16,1 1 0-16,1-1-1 0,-1 0 2 0,2-6-1 15,-1 8 0-15,-1-1 0 0,1 0 0 16,-3 6 4-16,2 1-4 0,-1-9 4 15,2 8-3-15,0-7-1 0,1-7 0 16,-2 7 0-16,2-5 0 0,0 0 0 16,0 0 0-16,0-1 0 0,0 1-1 15,0-1 1-15,0 5 0 0,0-4 0 16,0 0 1-16,0 6-1 0,-1 0-1 16,-1 1 1-16,-1 5 0 0,2-6 1 15,-1 0 0-15,-1 0-1 0,2-1 0 0,-1 0 0 16,1-6-1-16,1 1 1 0,-2-1 0 15,2 2-1-15,0-3 1 0,0 1 1 16,-1 1-1-16,1-1 1 0,-1 6-1 16,-2 1-1-16,0-3 1 0,2 2 0 15,-2 0-1-15,1-3 1 0,1-3 0 0,1 1 0 16,0 1 1-16,0-2-1 16,0 2-1-16,0-1 1 0,0-2-1 15,0 3 1-15,0-4-1 0,0 9 1 16,0-6 1-16,0 6 0 0,0-2 0 0,0-3-1 15,0 5 0-15,0-6-1 0,0 6 1 16,0 1 0-16,0-2 0 0,0 1 0 16,1-3 0-16,1 2 0 0,-1-2-2 15,1 1 2-15,1 0 0 0,-2 0 0 16,2 1 1-16,-2 0-1 0,0 1 0 0,-1 0 0 16,2-1 1-16,-2 1-1 0,1 0 2 15,-1-2 3-15,2 1-3 0,-2 1 5 16,1-3-3-16,1 2 1 15,1-1 1-15,-2 0-1 0,2-1-1 0,0 1 0 16,-1 0 0-16,0-2-2 0,0-3 1 16,-1 0-1-16,-1 0 0 0,2 0-1 15,0-1-1-15,0 0 0 0,-2-4 1 16,0 0-1-16,0 0 1 0,0 1-1 16,1 1 0-16,-1-2 0 0,0 0-2 0,0 1-4 15,0-1-11-15,0 0-8 0,0 0-16 16,0-1-20-16,0-5-37 0,0 1-116 15,0 1-82-15</inkml:trace>
  <inkml:trace contextRef="#ctx0" brushRef="#br0" timeOffset="46537.0539">31236 10685 453 0,'0'0'67'0,"0"0"-22"0,0 0-19 16,0 0-4-16,0 0-1 0,0 0 1 15,0 0 0-15,0 0-1 0,0 0-1 16,0 0-2-16,32 19 2 15,-10-18-2-15,4-1-4 0,3 0-4 0,1-4-8 16,0-4-2-16,-1 1-3 0,-3-3-3 16,-10 5-12-16,-5 2-16 0,-3-2-34 15,-5 2-76-15,0 0-157 0</inkml:trace>
  <inkml:trace contextRef="#ctx0" brushRef="#br0" timeOffset="47581.3766">31210 8011 181 0,'0'0'60'0,"0"0"4"16,0 0-6-16,0 0-6 0,0 0-5 15,0 0-6-15,0 0-8 0,0 0-8 16,0 0-6-16,-27 0-2 15,24 0-2-15,2 0-2 0,-1 0-1 0,1 0-2 16,-1 0-1-16,2 0 1 0,-1 0-2 16,1 0 1-16,-2 0 1 0,2 0-1 15,0 0 2-15,0 0-3 0,0 0-3 16,0 0-3-16,0 0-4 0,6 0-1 16,1 0-7-16,-1 0-18 0,7 0-38 0,-6 0-117 15,12 0-104-15</inkml:trace>
  <inkml:trace contextRef="#ctx0" brushRef="#br0" timeOffset="50782.8731">6336 14938 61 0,'0'0'49'0,"0"0"-12"0,0 0-11 16,0 0-3-16,0 0 6 0,0 0 3 15,0 0 0-15,0 0-1 0,0 0-7 16,-62 27-5-16,62-27-4 0,0 1 1 16,0 1 3-16,0 1 7 0,12 2 3 15,9-4 0-15,10-1 0 0,8-3-4 16,11-10 0-16,11-6-1 0,7-2-1 16,12-2-6-16,5 0-6 0,0 2-5 15,-4 4-3-15,-4 4-3 0,-12 1 1 0,-6 2 1 16,-10 3-1-16,-11 1-1 0,-9 3-1 15,-9 0 1-15,-7 2 1 0,-7 1-1 16,0 0-3-16,-6 0-3 0,0 0-7 16,0 0-13-16,0 0-23 0,-3 2-31 15,-9 6-47-15,-3 1-58 0</inkml:trace>
  <inkml:trace contextRef="#ctx0" brushRef="#br0" timeOffset="51124.2079">6287 15311 298 0,'0'0'65'0,"0"0"8"16,0 0-12-16,0 0-23 0,0 0-20 16,0 0-4-16,0 0 6 0,0 0 5 15,0 0 5-15,0 0-4 0,104-6-7 16,-37-8-1-16,11-2 0 0,10-5 0 16,12-2-6-16,4-1 0 0,-3 3-9 0,-7 1-1 15,-13 6-2-15,-14 3-1 0,-14 3 0 16,-14 4-1-16,-11 1-2 0,-15 2-12 15,-2-1-19-15,-5 2-35 16,1-2-116-16,-1 2-111 0</inkml:trace>
  <inkml:trace contextRef="#ctx0" brushRef="#br0" timeOffset="53352.9276">31070 7967 117 0,'0'0'49'0,"0"0"-6"15,0 0 2-15,0 0-2 0,0 0-10 16,0 0-8-16,0 0-13 0,0 0-6 16,0 0-1-16,-14-15-1 0,14 14 5 15,0-1 6-15,0-2 3 0,0-1 1 0,8-1 0 16,-1 1-4-16,4 1-3 0,6-1-1 15,0 2-4-15,6-1 0 0,-1-1-3 16,0 1 1-16,-2 2 0 0,3-3 2 16,2 3-4-16,2-5 3 0,-1 3-2 15,2-1-1-15,-1 3 2 0,1 0-3 0,-2 1 1 16,-2 1-2-16,-1 0 2 0,-2 0 1 16,-1 0-1-16,-1 3 0 15,0 2 0-15,1 1 0 0,-1 1 2 16,2-1-1-16,2 1 0 0,2-1-1 0,0 2 0 15,4-1 0-15,-1 0 1 0,3 2-3 16,1-2 1-16,-1 2-1 0,3 0 1 16,2 0 4-16,-3 2-5 0,2 1 4 15,-4 0 2-15,1 2-8 0,-3 1 7 16,-1 0-7-16,-5 2 0 0,2 0 1 0,-1 2 1 16,-1 4-1-16,0 1 0 0,1 3 0 15,-1 1 1-15,1 1-2 0,2 1 3 16,-1 1-2-16,2-1 1 0,1 2-1 15,-1-3 0-15,-1 1-1 0,-3 2 1 16,-1 0 2-16,0 1-3 0,-2 0 3 16,-2 3-3-16,-3-1 0 0,-2-2 7 15,2 4-7-15,-5-1 7 0,0 2 0 16,1 1-6-16,-2 4 7 0,2 0-9 16,-3 2 1-16,1 1 1 0,-2-1 0 0,0 0 0 15,2 1 3-15,-2 0-5 0,0-2 6 16,1 1-5-16,-1-2 1 0,-3 1 1 15,-1-2-1-15,0 2 1 16,0-1-2-16,0 5 2 0,0-1-1 0,0 0 0 16,-2 0-1-16,3-1 2 0,-4 1-2 15,0-1 2-15,0-3 2 0,0 3-2 16,0-2 2-16,-5 2-2 0,-1-1-1 16,1 2 1-16,0 1-2 0,-1 3 3 15,-1 0-2-15,-1 3 2 0,1-3-3 0,-2 1 3 16,-1-4 0-16,2 1-1 0,-1-2 2 15,-2-1-3-15,2 1-6 0,-2-2 7 16,4 0-7-16,-1 3 8 0,2 2-2 16,0 0-5-16,0 1 5 0,2 1-5 15,-2 0 5-15,1-2 2 0,-1 2 0 0,-2-1-3 16,-2 0 4-16,2 1-4 0,-3 0 0 16,-3 0 2-16,0-1-2 15,-4 2 2-15,2 0-1 0,-2 2 1 16,0 1-1-16,-1 2 3 0,3-2 1 0,-2 3-3 15,0-1 3-15,2 0-3 0,-2-1-1 16,-1 1 2-16,-1-2 0 0,-1 2 2 16,1-2-1-16,0-1 2 0,1-3-1 15,2 0 1-15,-1-2 0 0,2-1-2 16,-2-1 3-16,1 0-3 0,-1-1-1 0,-2-2 1 16,1 1-1-16,-3 2-5 0,1-2 4 15,0 3-4-15,-1 1 0 0,1-2 5 16,0 0-6-16,1-2 6 0,2 0-2 15,0-4 1-15,-1 1 3 0,3-1-3 16,-1-1 3-16,1-1-3 0,-3-1-2 16,2 0 2-16,0 0-1 0,-3 0 1 15,2 0 0-15,-2 2 0 0,0 0-1 16,2 0 2-16,0 0-2 0,1-4 2 16,0-1-1-16,3 0 0 0,-1 0 2 0,1-1-3 15,-1 0 2-15,4-2-2 0,-4-1-1 16,2 0 2-16,-1 0 0 0,1-1-1 15,-2 1 0-15,1 0 1 16,1 1-1-16,-1 1 1 0,0 1 0 0,-1 0-1 16,1-2 0-16,0 1 0 0,1-2 0 15,-3-2 2-15,2 1 0 0,-2-2-5 16,0-1 2-16,-1 0 1 0,1-1 5 16,0 3 0-16,3-1 4 0,-3 0-3 15,0-1-1-15,-3-1 2 0,0 2-3 0,-4 1 0 16,-1 0 0-16,1 2 1 0,-2-1 0 15,0 3 1-15,-1-1-3 0,2-2 2 16,-1-1-2-16,5-1 1 0,1-3-1 16,2-2-1-16,2-3-1 0,2-1 0 15,0-3 0-15,4-7-1 0,1 3-1 0,2-6-1 16,3-4-1-16,0 1-2 0,3-4 0 16,-1 0-8-16,1 0-8 15,0 2-13-15,-2 0-24 0,2-2-16 16,-1 0-28-16,-1 1-44 0,2-1-66 0</inkml:trace>
  <inkml:trace contextRef="#ctx0" brushRef="#br0" timeOffset="54036.3047">30757 14902 220 0,'0'0'39'16,"0"0"8"-16,0 0-5 0,0 0-11 15,0 0-10-15,0 0-4 0,0 0-2 16,0 0 0-16,0 0-3 0,0 0-2 16,-9-1-2-16,7 1-2 0,-2 0 2 15,-1 0 2-15,-2 3 2 0,0 4-2 16,-2-2-2-16,-1 6-1 0,3-4-4 16,-5 4 1-16,7-2 1 0,-3-4-1 15,2 2-1-15,3-4 1 0,2 1-3 0,1-4 4 16,-2 0 1-16,2 0 0 0,0 0 2 15,0 0-4-15,0-2-1 0,0-10-3 16,3-6 0-16,3-5 1 0,0 2 0 16,-3 6 1-16,0-1 1 0,0 7 3 15,-3 4 2-15,1 1 1 0,-1 4 4 0,0-1 0 16,0 1-3-16,0-2 1 0,2 1-5 16,-2-1-2-16,0 0 0 15,0 1-3-15,1-1 1 0,-1 1-2 16,0 1 0-16,0-2 0 0,0 2 1 0,0 2 1 15,0 13 0-15,-7 6 0 0,-3 9-1 16,-4 1 0-16,0 1 0 0,0-2-2 16,-1-1 2-16,2-3-2 0,1-3-1 15,1-2 4-15,5-6 2 0,-1-1 0 16,6-4 6-16,0 2-5 0,-1 1 2 0,2-1-2 16,0 6-1-16,0-2-1 0,7 3 3 15,0-3-1-15,4 0 1 0,1-2 4 16,2-1-3-16,4-1 2 0,4 1 1 15,6-4-2-15,5 3 0 0,6-3-2 16,1-2-2-16,2 3-3 0,1-1-4 16,-3-2-7-16,-6-1-30 0,0-3-86 15,-4-3-188-15,0-6-12 0</inkml:trace>
  <inkml:trace contextRef="#ctx0" brushRef="#br0" timeOffset="59063.3269">31060 8068 195 0,'0'0'57'16,"0"0"-3"-16,0 0-8 0,0 0-7 15,0 0-1-15,0 0-8 0,0 0-2 16,0 0-4-16,0 0-7 0,-22 0-4 16,21 0-2-16,-1 0-2 0,1 0-3 15,-1 0-1-15,1 0-3 0,-1 0 0 0,0 0-2 16,0 0 0-16,2 0 0 16,0 0 1-16,0 0 0 0,0 0 1 15,13-2-1-15,5-5 3 0,5 2 0 16,0-3 3-16,-2 2 3 0,1 0 0 0,-2 0-1 15,2 0 0-15,-3 1-3 0,3 2 4 16,-2 0-5-16,0 0 3 0,0-1-3 16,2 2-3-16,-7-1 3 0,2 0-4 15,-1 0 1-15,-3 2-2 0,4-5 0 16,-6 6 1-16,0-4-1 0,-1 1 1 0,-6 1 0 16,3 2 1-16,-7 0 1 0,0 0 2 15,0 0 0-15,2 0 0 0,-1 0-1 16,1-2 0-16,-1 2-3 15,1 0-2-15,-1 0 0 0,1 0-1 0,-1 0 2 16,0 0 0-16,1 0 0 0,-1 0 2 16,4 0-1-16,-1 0 0 0,3 4 1 15,-1 3-1-15,0-1 2 0,-2-1-2 16,2 2 2-16,0 2-2 0,-2 0 0 16,2-2 0-16,-2 3 0 0,1-3 1 0,-2 3-2 15,1 5 0-15,-1-7 0 0,1 9 0 16,-1 0 1-16,-2 0-1 0,-1 7 1 15,0-1-1-15,0 1 2 0,0 2-2 16,0 0 2-16,0-2-1 0,0 0 0 16,0-7-1-16,2 2 1 0,-1-3 1 15,1-2 0-15,-1 4 0 0,1 0 0 16,-1-6 0-16,1 6-1 0,-1-5 0 16,-1 0 1-16,0 7 3 0,0-7-3 15,0 6 3-15,0-3-4 0,0-1 0 0,0 3-1 16,0-1 1-16,0-4 0 0,0 7-1 15,-1-4 0-15,-1 3 1 0,-1 3 0 16,2 1 0-16,-2-3 0 0,1-4-1 16,-1 1 1-16,2 0 0 0,-3-5-1 15,2 6 1-15,1-6 0 0,-1 0-1 0,1 0 1 16,0 1 0-16,1-1 0 0,0 1 1 16,0-1-1-16,0 2 0 15,0-1-1-15,0 0 1 0,0-1 1 16,0 2-2-16,0 4 0 0,0-6 0 0,-2 8-1 15,-1-4 1-15,-1 1 0 0,-2 6 1 16,0-4 0-16,1-6-1 0,2 0-1 16,0-1 1-16,1-4 0 0,1 3 0 15,-1-6 1-15,2 5-1 0,0-4 1 16,0 4 4-16,0 0-6 0,0-6 5 0,0 7-3 16,0-4-1-16,0-2 0 0,0 8 0 15,0-1-1-15,0 6 2 0,-3 4-1 16,0 2 0-16,1-4 1 15,-1-4-2-15,1 2 1 0,1-6-1 0,1 2 1 16,0 6 0-16,0-8 0 0,0 5 0 16,0-9 0-16,0-4-1 0,0 9 1 15,0-8 0-15,0 7 1 0,0 0-1 16,0 0 0-16,0 6 0 0,-2-5-1 16,0 5 1-16,0-6 0 0,1 1 0 0,1 7 0 15,0-8 0-15,0 8 0 0,0-3 0 16,1-5 0-16,3 4 0 0,-2-5-5 15,-2 2 5-15,1-1 2 16,-1-1-2-16,2 2 3 0,-2 1-3 0,0-2 1 16,0 0-1-16,0 1 1 0,-2 0-2 15,-1-1 1-15,1 0 0 0,2 0 0 16,0 0 4-16,0 6-5 0,0-7 5 16,0 7-4-16,0-1-1 0,2-7 1 15,1 9 0-15,-1-8-1 0,-2 2 1 0,0-1 0 16,0 0 1-16,0 2 0 0,0-2-1 15,-2 5-1-15,1-7 1 0,-3 6 0 16,1-8 0-16,1 4 1 0,1-3-2 16,1 2 1-16,0 1-1 0,0-1 0 15,0 2 1-15,0-3 0 0,0 3 0 0,0-2 0 16,1 0 0-16,-1 1 0 0,0 0 0 16,0 0 0-16,0 1-1 15,0-1 1-15,0 0 0 0,-1 0 0 16,-2 0-1-16,1 1 1 0,1 6 0 0,1-6 0 15,0 6 0-15,0-1-1 0,0-5 1 16,0 5 0-16,0-6 0 0,0 1 0 16,0-1 0-16,0 1 0 0,1-1 0 15,-1-6 0-15,0 6 0 0,0-6 0 16,0 6 0-16,0 1 1 0,0-3 3 0,0 1-3 16,0 1 3-16,-3 5-4 0,2-5-1 15,0 4 1-15,-1-4 0 0,1 2 0 16,-1 0 0-16,2-2 0 15,-1 2 0-15,1-8 0 0,0 1-1 0,0-7 2 16,0 0-2-16,0 0 2 0,0 0 0 16,0 2-2-16,0-1 1 0,-2 1-1 15,2 0-1-15,-1-2-5 0,1 1-15 16,-2-1-13-16,1 0-24 0,1 0-33 16,-6-1-52-16,3-6-62 0</inkml:trace>
  <inkml:trace contextRef="#ctx0" brushRef="#br0" timeOffset="59584.0275">31076 10639 308 0,'0'0'43'16,"0"0"-4"-16,0 0-7 0,0 0-8 16,0 0-4-16,0 0-4 0,0 0 2 15,0 0-2-15,0 0-2 0,-52 9 0 16,52-9 0-16,-2 2 3 0,1-2 4 0,1 1 4 16,-2-1 1-16,2 0-2 0,0 0-7 15,13 0-4-15,6 0-1 0,9-5-2 16,1-2 0-16,4-1 1 15,3 0 2-15,1-4 3 0,-3 5-3 0,-12 1-2 16,-7 4-4-16,-4-2-4 0,-7 3 1 16,0-1 0-16,2 2-1 0,-6 0-1 15,0-2 0-15,0 2 1 0,1 0-3 16,-1 0 0-16,0 0-2 0,2 0-2 16,-2 0-4-16,0 0-10 0,0 0-27 0,0 0-82 15,0-3-180-15,-5 0-7 0</inkml:trace>
  <inkml:trace contextRef="#ctx0" brushRef="#br0" timeOffset="82603.5972">17543 9831 267 0,'0'0'52'0,"0"0"-5"16,0 0-2-16,0 0-7 0,0 0-6 15,0 0-10-15,0 0-7 0,0 0-5 16,0 0-3-16,-14-20-2 0,11 19-2 16,3-1-1-16,0 1 1 0,0 1 0 15,0-1-1-15,0 1 0 0,0-2 0 0,0 2 0 16,0 0 0-16,0 0 0 0,0 0 2 15,4 0-1-15,-1 4 1 0,2 7 0 16,2 5 0-16,-3-1 4 0,2 6-4 16,1 0 2-16,3-1-3 0,-1-2 3 15,3 0 0-15,0-1 0 0,0 0 2 0,4-2 1 16,-2 0 1-16,2-3-1 0,-1 0 0 16,-2 1-2-16,1-6-3 15,-3 2 0-15,-6-3 0 0,-1-3-1 16,4 4 2-16,-5-5-2 0,0 1 3 0,-1 0 2 15,-2-3 1-15,0 0 1 0,0 0 0 16,2 0 0-16,4 0 0 0,5 0-4 16,4-1-2-16,5-5-1 0,-1-2-3 15,1-1 2-15,3 1-1 0,0 0-1 16,-1-1 2-16,0 2-2 0,1-2 0 0,-3 0 0 16,2-1 0-16,1-3 1 0,0 1-1 15,-1 0 0-15,1-3 0 0,3-2 0 16,1-1 1-16,5-2-4 15,3 0 4-15,4-2-5 0,4 1 4 0,1-1 1 16,3 2-2-16,1 1 2 0,3-1-1 16,-2 2 2-16,2 0 0 0,-1-1 1 15,-6 3 0-15,-4-1 3 0,-3 2-3 16,-6 0 1-16,-5-1-1 0,0 1-1 16,-3 3-2-16,-1 0 1 0,-3 3-2 0,-5 2 0 15,-1 2-3-15,3 5-12 0,-4 0-19 16,2 0-46-16,-2 9-122 0,-7-2-102 15</inkml:trace>
  <inkml:trace contextRef="#ctx0" brushRef="#br0" timeOffset="87363.3452">18420 10487 92 0,'0'0'27'0,"0"0"-10"16,91 9-4-16,-59-6-1 16,2 0 2-16,3 0 5 0,0 2-1 15,2-1 4-15,2 1-2 0,2 1 0 16,2-2-1-16,5 3-7 0,4-4-4 0,4 0-5 15,1-3 1-15,2 0-3 0,1 0 0 16,0 0 0-16,2 0 0 0,1 0-1 16,0-3 2-16,-3 1-4 0,-1 1 2 15,-5-1 3-15,2 1 0 0,-2-3 2 16,2 1 1-16,0 1-5 0,3-3 2 0,1 0-4 16,3-1 2-16,3 2-2 0,2-2 2 15,3 1-1-15,3-1-1 0,0 1 3 16,2 1-2-16,0 1 2 15,1-1-2-15,-2 0 1 0,-3 1-1 0,1 0 3 16,-2 0 1-16,-2 0 3 0,2 0 1 16,1 0-5-16,3 1 1 0,-2 1-2 15,1-1-2-15,1 0 1 0,0-1 0 16,-2 0-1-16,-1-1 1 0,-1 1-1 16,-2 0 1-16,-3 2 1 0,2 1-1 0,-5 0 0 15,0 0 0-15,-2 0 1 0,1 0-1 16,0 0 3-16,-1-1-2 0,3-1 0 15,0 0 1-15,1-1-1 0,3 2 1 16,1-3 2-16,2 3 1 0,2 1-2 16,-3 0 2-16,0 0-3 0,-2 0-2 15,-4 0 0-15,-1 3 1 0,-2 2-1 16,-1 0 1-16,0 0 0 0,0 0 0 16,0 0 1-16,1-2-1 0,2-1 0 15,0 1 5-15,4-1-1 0,2 0 3 0,4-1 2 16,3 1-5-16,6-1-2 0,2 1 0 15,3-2-4-15,4 1 3 0,2 1 0 16,5-1 3-16,-3 4 3 0,0 0 5 16,-2 0 6-16,0 1 3 0,2 1-1 15,3-2-2-15,0 2-4 0,3-1-6 0,2-2 1 16,1 3-5-16,-2-3 2 0,-2-2-5 16,-3-1-7-16,-7 0 6 15,-7-1-1-15,-9 0 0 0,-11 0 5 16,-10 0-7-16,-12 0-4 0,-14 0-2 0,-12 0-33 15,-9 0-87-15,-10 0-150 0</inkml:trace>
  <inkml:trace contextRef="#ctx0" brushRef="#br0" timeOffset="91291.2175">18603 14030 68 0,'0'0'31'15,"0"0"0"-15,0 0 1 0,0 0-6 16,0 0-5-16,0 0-6 0,0 0-5 16,0 0 3-16,0 0 1 0,78 10 4 15,-51-8-4-15,0-2-2 0,3 2-4 0,1-2-4 16,-2 0 1-16,1 0 3 0,0 0-1 16,1 0 5-16,1 0 2 0,1 0-4 15,2 0 3-15,2 0-3 16,1 0 0-16,2 0-1 0,5 0 0 0,3-4-2 15,2 3-1-15,4-2-1 0,-2 0-2 16,1 0 0-16,-2 0 0 0,-5 1-2 16,0 1 2-16,-5-1-1 0,-2 2-1 15,-3 0 3-15,-1 0-1 0,-1 0 1 16,0 0-1-16,-1 0-2 0,5 0 2 0,2 2-2 16,6-2 0-16,6 0-2 0,4 0 0 15,4 0 1-15,6-2-3 0,0 1 3 16,0-2-1-16,-1 0 0 15,-1 0 1-15,-6 0 0 0,-3-2 1 0,-4 2 2 16,-7 0-1-16,-3 0 0 0,-6 0 1 16,-4 1 1-16,1 1-1 0,-1-1 3 15,2 1 1-15,2-1-2 0,5 0 1 16,2-2-3-16,5 0-1 0,3-1-1 16,5 2 0-16,1 0-1 0,2 0 0 0,0 0 0 15,-5 0-2-15,-2 1 3 0,-2 1-1 16,-4 1 0-16,-3 0 3 0,3 0-3 15,-3 0 1-15,1 0 0 0,-1 0-1 16,1 0 2-16,4 0 0 0,-4 0-1 16,5 0 0-16,-3 1 1 0,4-1-1 15,-1 0 1-15,2 0-1 0,5 0-1 16,0 0 2-16,4-2-2 0,2-1-1 16,-2-1 2-16,5 1-1 0,-1 0 1 15,-1 0 0-15,1 2 0 0,-3 1 0 0,0 0 1 16,-5 0 0-16,0 0-1 0,-2 0 2 15,-1 0 0-15,-1 0 1 0,1 0 0 16,1 0 0-16,1 0 1 0,2 0-2 16,2 0-1-16,0 0-1 0,0 0 0 15,-2 0-1-15,-2 0 1 0,-1 0-1 0,-1 0 0 16,-2 0 0-16,-3 0 0 0,-3 0-1 16,-1 0 2-16,-2 0 0 15,-4 0 1-15,2 0-1 0,-3 0 4 16,0 0-1-16,1 0-1 0,-1 0 1 0,0 0-3 15,3 0 0-15,0 0 0 0,0 0-1 16,3 0 0-16,-3 1 1 0,-1-1-1 16,-2 0-1-16,-4 0 2 0,-9 0-1 15,-2 0 0-15,-7 0 0 0,-2 0 0 16,2 0 1-16,-4 0 0 0,3 0-1 0,-3 0 2 16,0 0-1-16,4 0-2 0,6 0 2 15,-1-1-1-15,9 1 0 0,-2 0 2 16,0-3-2-16,-2 3 0 15,-6 0 0-15,1 0-1 0,-8 0 1 0,2 0 2 16,-1 0-2-16,-6 0 1 0,4 0 1 16,-3 0-1-16,-1-2 0 0,5 1 0 15,1-1 0-15,-2 0-1 0,9 1 0 16,0-2 0-16,1 2 0 0,7-1 0 16,1 1 0-16,-1 1 1 0,4-2-1 0,-1 2 1 15,1-1-1-15,-3 1 0 0,1 0 1 16,0-2 0-16,-1 2 0 0,1-2 1 15,-1 1-1-15,6 1 1 0,-1 0-2 16,5 0 1-16,3 0 0 0,6 0-1 16,3 0 0-16,8 0 0 0,4 3 0 15,6 0 0-15,5 0 0 0,8 0 0 16,5 0 2-16,7 0-1 0,4 0 1 16,4 2 1-16,6-1 2 0,2 1 2 15,3-2 1-15,4 0 1 0,0 0-1 0,-1-3-1 16,1 0-2-16,-2 0 2 0,-2 0-3 15,-5 0-2-15,-8-3 1 0,-6 0-2 16,-12-2-1-16,-12 1 0 0,-9-2-1 16,-14 3-4-16,-7-1-2 0,-16 2-12 15,-6-1-30-15,-9-5-144 0,-8-4-91 0</inkml:trace>
  <inkml:trace contextRef="#ctx0" brushRef="#br0" timeOffset="92439.1344">20420 11150 255 0,'0'0'51'0,"0"0"-12"16,0 0-10-16,0 0-6 0,0 0-10 15,0 0-9-15,0 0-2 0,0 0-1 0,0 0 2 16,0 0 6-16,-22 11 1 0,7 28 4 16,-2 10 11-16,1 11-2 15,-4 11 2-15,0 8-4 0,2 4-5 16,1 1 1-16,5 1 0 0,7-10-3 0,2-3 0 15,3-7-3-15,3-4-5 0,5-4 1 16,4-4-5-16,4-3 2 0,-2-1-4 16,2-6 1-16,-1-4-1 0,-1-5-1 15,-1-6 0-15,1-5-1 0,1-4-3 16,1-6-1-16,1-5-14 0,3-4-20 0,2-4-57 16,0-4-134-16</inkml:trace>
  <inkml:trace contextRef="#ctx0" brushRef="#br0" timeOffset="92816.0575">20893 11122 373 0,'0'0'25'16,"0"0"14"-16,0 0 5 0,98 89-2 15,-64-49-6-15,3 8-7 0,-1 8-5 16,-1 10-4-16,-7 7-8 0,-5 12-4 16,-11 5-2-16,-7 11-3 0,-5 4 3 15,-12 4-5-15,-7 0-5 0,-3-4 0 0,-4-5-6 16,-3-9-13-16,-1-9-41 0,0-9-103 16,-4-12-111-16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</a:p>
          <a:p>
            <a:r>
              <a:rPr lang="en-IN" sz="3000" dirty="0" smtClean="0">
                <a:latin typeface="Century Schoolbook" panose="02040604050505020304" pitchFamily="18" charset="0"/>
              </a:rPr>
              <a:t>IIT Kharagpur</a:t>
            </a:r>
            <a:endParaRPr lang="en-IN" sz="3000" dirty="0">
              <a:latin typeface="Century Schoolbook" panose="02040604050505020304" pitchFamily="18" charset="0"/>
            </a:endParaRPr>
          </a:p>
          <a:p>
            <a:r>
              <a:rPr lang="en-IN" sz="3200" dirty="0">
                <a:latin typeface="Century Schoolbook" panose="02040604050505020304" pitchFamily="18" charset="0"/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15" y="184666"/>
            <a:ext cx="10515600" cy="540483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Why Multithreading?</a:t>
            </a:r>
            <a:endParaRPr lang="en-US" sz="3600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6315" y="1094481"/>
            <a:ext cx="98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b="1" dirty="0" smtClean="0"/>
              <a:t>Example 2: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Sort a large set of integers in ascending order</a:t>
            </a:r>
            <a:endParaRPr lang="en-US" sz="20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2740"/>
              </p:ext>
            </p:extLst>
          </p:nvPr>
        </p:nvGraphicFramePr>
        <p:xfrm>
          <a:off x="1114185" y="3013235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433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983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847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823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400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6807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2699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132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310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4687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0238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36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64139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9981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7723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4845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8558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110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808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840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8022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9984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0196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8254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718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5712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9643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9231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2086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6026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8520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8783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912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87380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320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0836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65990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9554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61124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79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489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7573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154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6079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13762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7185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18235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7010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0218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23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1145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15961" y="2496312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Sequential programming</a:t>
            </a:r>
            <a:endParaRPr lang="en-IN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08885" y="433114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1114185" y="3384075"/>
            <a:ext cx="4760294" cy="94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 flipH="1">
            <a:off x="5874479" y="3384075"/>
            <a:ext cx="5653706" cy="94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15" y="184666"/>
            <a:ext cx="10515600" cy="540483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Why Multithreading?</a:t>
            </a:r>
            <a:endParaRPr lang="en-US" sz="3600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6315" y="1094481"/>
            <a:ext cx="985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b="1" dirty="0" smtClean="0"/>
              <a:t>Example 2: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Sort a large set of integers in ascending order</a:t>
            </a:r>
            <a:endParaRPr lang="en-US" sz="20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75150"/>
              </p:ext>
            </p:extLst>
          </p:nvPr>
        </p:nvGraphicFramePr>
        <p:xfrm>
          <a:off x="1043846" y="2560935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433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983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4847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823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400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6807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2699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132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310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4687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0238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36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64139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9981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7723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4845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8558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110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8808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840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8022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9984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0196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8254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718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5712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9643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9231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2086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6026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8520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8783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912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87380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3203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0836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65990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9554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61124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79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489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7573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154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6079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13762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7185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18235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7010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0218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23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1145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26960" y="2171699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Multithreading</a:t>
            </a:r>
            <a:endParaRPr lang="en-IN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32883" y="33210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99239" y="2409554"/>
            <a:ext cx="0" cy="67360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72708" y="2409553"/>
            <a:ext cx="0" cy="67360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51626" y="2409553"/>
            <a:ext cx="0" cy="67360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27024" y="2409553"/>
            <a:ext cx="0" cy="67360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06354" y="2409552"/>
            <a:ext cx="0" cy="67360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52692" y="2974178"/>
            <a:ext cx="0" cy="34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3068" y="33332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22877" y="2986440"/>
            <a:ext cx="0" cy="34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49452" y="332696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69261" y="3006506"/>
            <a:ext cx="0" cy="34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95836" y="33470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15645" y="3026572"/>
            <a:ext cx="0" cy="34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3091" y="33470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982900" y="3026572"/>
            <a:ext cx="0" cy="34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2872" y="33239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Quicksort(S)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652681" y="3003454"/>
            <a:ext cx="0" cy="34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4" idx="2"/>
          </p:cNvCxnSpPr>
          <p:nvPr/>
        </p:nvCxnSpPr>
        <p:spPr>
          <a:xfrm>
            <a:off x="1898477" y="3690342"/>
            <a:ext cx="3297777" cy="144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</p:cNvCxnSpPr>
          <p:nvPr/>
        </p:nvCxnSpPr>
        <p:spPr>
          <a:xfrm>
            <a:off x="3668662" y="3702604"/>
            <a:ext cx="1536384" cy="137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5196254" y="3696294"/>
            <a:ext cx="318792" cy="136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 flipH="1">
            <a:off x="5203248" y="3716360"/>
            <a:ext cx="2158182" cy="13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</p:cNvCxnSpPr>
          <p:nvPr/>
        </p:nvCxnSpPr>
        <p:spPr>
          <a:xfrm flipH="1">
            <a:off x="5284177" y="3716360"/>
            <a:ext cx="3844508" cy="137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</p:cNvCxnSpPr>
          <p:nvPr/>
        </p:nvCxnSpPr>
        <p:spPr>
          <a:xfrm flipH="1">
            <a:off x="5369261" y="3693242"/>
            <a:ext cx="5429205" cy="14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06560" y="526952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k</a:t>
            </a:r>
            <a:r>
              <a:rPr lang="en-IN" b="1" dirty="0" smtClean="0"/>
              <a:t>-way </a:t>
            </a:r>
            <a:r>
              <a:rPr lang="en-IN" b="1" dirty="0"/>
              <a:t>m</a:t>
            </a:r>
            <a:r>
              <a:rPr lang="en-IN" b="1" dirty="0" smtClean="0"/>
              <a:t>erge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/>
              <p14:cNvContentPartPr/>
              <p14:nvPr/>
            </p14:nvContentPartPr>
            <p14:xfrm>
              <a:off x="1278000" y="3767760"/>
              <a:ext cx="4809600" cy="20487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80" y="3755520"/>
                <a:ext cx="4830120" cy="20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5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Programming support for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 as a programming abstraction.  </a:t>
            </a:r>
          </a:p>
          <a:p>
            <a:endParaRPr lang="en-US" dirty="0" smtClean="0"/>
          </a:p>
          <a:p>
            <a:r>
              <a:rPr lang="en-US" dirty="0" smtClean="0"/>
              <a:t>Want to </a:t>
            </a:r>
          </a:p>
          <a:p>
            <a:pPr lvl="1"/>
            <a:r>
              <a:rPr lang="en-US" dirty="0" smtClean="0"/>
              <a:t>dynamically create threads</a:t>
            </a:r>
          </a:p>
          <a:p>
            <a:pPr lvl="1"/>
            <a:r>
              <a:rPr lang="en-US" dirty="0" smtClean="0"/>
              <a:t>communicate among threads</a:t>
            </a:r>
          </a:p>
          <a:p>
            <a:pPr lvl="1"/>
            <a:r>
              <a:rPr lang="en-US" dirty="0" smtClean="0"/>
              <a:t>synchronize activities of threads</a:t>
            </a:r>
          </a:p>
          <a:p>
            <a:pPr lvl="1"/>
            <a:r>
              <a:rPr lang="en-US" dirty="0" smtClean="0"/>
              <a:t>terminate threads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Typically a library </a:t>
            </a:r>
            <a:r>
              <a:rPr lang="en-US" dirty="0"/>
              <a:t>provides these </a:t>
            </a:r>
            <a:r>
              <a:rPr lang="en-US" dirty="0" smtClean="0"/>
              <a:t>desired </a:t>
            </a:r>
            <a:r>
              <a:rPr lang="en-US" dirty="0" smtClean="0"/>
              <a:t>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39" y="285995"/>
            <a:ext cx="10515600" cy="558067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Thread </a:t>
            </a:r>
            <a:r>
              <a:rPr lang="en-US" sz="3600" dirty="0"/>
              <a:t>creation and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/>
          </a:p>
          <a:p>
            <a:r>
              <a:rPr lang="en-US" b="0" dirty="0" smtClean="0"/>
              <a:t>A </a:t>
            </a:r>
            <a:r>
              <a:rPr lang="en-US" b="0" dirty="0" smtClean="0"/>
              <a:t>thread executes some portion of a program</a:t>
            </a:r>
          </a:p>
          <a:p>
            <a:endParaRPr lang="en-US" b="0" dirty="0" smtClean="0"/>
          </a:p>
          <a:p>
            <a:r>
              <a:rPr lang="en-US" b="0" dirty="0" smtClean="0"/>
              <a:t>Like </a:t>
            </a:r>
            <a:r>
              <a:rPr lang="en-US" b="0" dirty="0" smtClean="0"/>
              <a:t>a program it has an entry </a:t>
            </a:r>
            <a:r>
              <a:rPr lang="en-US" b="0" dirty="0" smtClean="0"/>
              <a:t>point</a:t>
            </a:r>
          </a:p>
          <a:p>
            <a:endParaRPr lang="en-US" b="0" dirty="0" smtClean="0"/>
          </a:p>
          <a:p>
            <a:r>
              <a:rPr lang="en-US" b="0" dirty="0" smtClean="0"/>
              <a:t>When a thread is created this entry point is </a:t>
            </a:r>
            <a:r>
              <a:rPr lang="en-US" b="0" dirty="0" smtClean="0"/>
              <a:t>the </a:t>
            </a:r>
            <a:r>
              <a:rPr lang="en-US" b="0" dirty="0" smtClean="0"/>
              <a:t>address of some function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621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04586" y="4159406"/>
            <a:ext cx="2397513" cy="3010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1132" y="4161264"/>
            <a:ext cx="2397513" cy="3010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4590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Thread </a:t>
            </a:r>
            <a:r>
              <a:rPr lang="en-US" sz="3600" dirty="0"/>
              <a:t>creation and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220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tid_t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thread_create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4274" name="Object 2"/>
          <p:cNvPicPr>
            <a:picLocks noChangeArrowheads="1"/>
          </p:cNvPicPr>
          <p:nvPr/>
        </p:nvPicPr>
        <p:blipFill>
          <a:blip r:embed="rId2"/>
          <a:srcRect l="-1440" t="-7031" r="-2560" b="-1563"/>
          <a:stretch>
            <a:fillRect/>
          </a:stretch>
        </p:blipFill>
        <p:spPr bwMode="auto">
          <a:xfrm>
            <a:off x="1981201" y="2754352"/>
            <a:ext cx="8008357" cy="170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3280320" y="4354551"/>
            <a:ext cx="3824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61240" y="3355920"/>
              <a:ext cx="7231680" cy="137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120" y="3347640"/>
                <a:ext cx="7249320" cy="13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8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31" y="198071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Thread </a:t>
            </a:r>
            <a:r>
              <a:rPr lang="en-US" sz="3600" dirty="0"/>
              <a:t>creation and termination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0761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Thread automatically terminates when it exits the top-level procedure that it started in. 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Library </a:t>
            </a:r>
            <a:r>
              <a:rPr lang="en-US" sz="2000" dirty="0" smtClean="0"/>
              <a:t>may </a:t>
            </a:r>
            <a:r>
              <a:rPr lang="en-US" sz="2000" dirty="0" smtClean="0"/>
              <a:t>also provide </a:t>
            </a:r>
            <a:r>
              <a:rPr lang="en-US" sz="2000" dirty="0" smtClean="0"/>
              <a:t>an explicit call for terminating a thread in same process: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thread_terminate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2000" dirty="0" smtClean="0"/>
              <a:t>Where </a:t>
            </a:r>
            <a:r>
              <a:rPr lang="en-US" sz="2000" b="1" dirty="0" err="1" smtClean="0"/>
              <a:t>tid</a:t>
            </a:r>
            <a:r>
              <a:rPr lang="en-US" sz="2000" dirty="0" smtClean="0"/>
              <a:t> is the system-supplied identifier of the thread we wish to terminate.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76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Communication among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 smtClean="0"/>
              <a:t>share the same address space </a:t>
            </a:r>
            <a:endParaRPr lang="en-US" dirty="0" smtClean="0"/>
          </a:p>
          <a:p>
            <a:pPr lvl="1"/>
            <a:r>
              <a:rPr lang="en-US" dirty="0" smtClean="0"/>
              <a:t>sharing </a:t>
            </a:r>
            <a:r>
              <a:rPr lang="en-US" dirty="0" smtClean="0"/>
              <a:t>memory is </a:t>
            </a:r>
            <a:r>
              <a:rPr lang="en-US" dirty="0" smtClean="0"/>
              <a:t>simple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Shared </a:t>
            </a:r>
            <a:r>
              <a:rPr lang="en-US" dirty="0" smtClean="0"/>
              <a:t>variables </a:t>
            </a:r>
            <a:r>
              <a:rPr lang="en-US" dirty="0" smtClean="0"/>
              <a:t>can be visible to multiple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61" y="198072"/>
            <a:ext cx="10515600" cy="628406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/>
              <a:t>Data race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1" y="1213340"/>
            <a:ext cx="10515600" cy="1134207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 smtClean="0"/>
              <a:t>condition </a:t>
            </a:r>
            <a:r>
              <a:rPr lang="en-US" sz="2000" dirty="0" smtClean="0"/>
              <a:t>where </a:t>
            </a:r>
          </a:p>
          <a:p>
            <a:pPr lvl="1" algn="just"/>
            <a:r>
              <a:rPr lang="en-US" sz="2000" dirty="0" smtClean="0"/>
              <a:t>multiple </a:t>
            </a:r>
            <a:r>
              <a:rPr lang="en-US" sz="2000" dirty="0" smtClean="0"/>
              <a:t>concurrent threads are simultaneously trying to access a shared </a:t>
            </a:r>
            <a:r>
              <a:rPr lang="en-US" sz="2000" dirty="0" smtClean="0"/>
              <a:t>variable</a:t>
            </a:r>
          </a:p>
          <a:p>
            <a:pPr lvl="1" algn="just"/>
            <a:r>
              <a:rPr lang="en-US" sz="2000" dirty="0" smtClean="0"/>
              <a:t>and</a:t>
            </a:r>
            <a:r>
              <a:rPr lang="en-US" sz="2000" dirty="0" smtClean="0"/>
              <a:t> at </a:t>
            </a:r>
            <a:r>
              <a:rPr lang="en-US" sz="2000" dirty="0" smtClean="0"/>
              <a:t>least one threads trying to </a:t>
            </a:r>
            <a:r>
              <a:rPr lang="en-US" sz="2000" dirty="0" smtClean="0"/>
              <a:t>update the </a:t>
            </a:r>
            <a:r>
              <a:rPr lang="en-US" sz="2000" dirty="0" smtClean="0"/>
              <a:t>shared </a:t>
            </a:r>
            <a:r>
              <a:rPr lang="en-US" sz="2000" dirty="0" smtClean="0"/>
              <a:t>variable</a:t>
            </a:r>
            <a:endParaRPr lang="en-US" sz="20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583366" y="4117924"/>
            <a:ext cx="676879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0;  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shared 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variable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u="sng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1</a:t>
            </a: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    </a:t>
            </a:r>
            <a:r>
              <a:rPr lang="en-US" sz="1200" b="1" u="sng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2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 0) {			    . 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/* do nothing */			    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					    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 if 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 0) </a:t>
            </a:r>
            <a:r>
              <a:rPr lang="en-US" sz="12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1;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	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	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1" y="226187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Data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6999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1 (T1)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2 (T2)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3 (T3)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4 (T4)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    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    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count++;	  	count++;    	count++;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(count)	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.		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.		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3184" y="4967032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will </a:t>
            </a:r>
            <a:r>
              <a:rPr lang="en-US" sz="3200" dirty="0" smtClean="0"/>
              <a:t>it print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73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171694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Data race</a:t>
            </a:r>
            <a:endParaRPr lang="en-US" sz="3600" dirty="0"/>
          </a:p>
        </p:txBody>
      </p:sp>
      <p:pic>
        <p:nvPicPr>
          <p:cNvPr id="7170" name="Object 1"/>
          <p:cNvPicPr>
            <a:picLocks noChangeArrowheads="1"/>
          </p:cNvPicPr>
          <p:nvPr/>
        </p:nvPicPr>
        <p:blipFill>
          <a:blip r:embed="rId2"/>
          <a:srcRect t="-536" r="-1671" b="-1607"/>
          <a:stretch>
            <a:fillRect/>
          </a:stretch>
        </p:blipFill>
        <p:spPr bwMode="auto">
          <a:xfrm>
            <a:off x="2154172" y="1398834"/>
            <a:ext cx="5954712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4172" y="5532839"/>
            <a:ext cx="654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Depends on the sequence of execution!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5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323" y="2842329"/>
            <a:ext cx="9220200" cy="762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Multithreaded Programming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968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Data race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</a:t>
            </a:r>
            <a:r>
              <a:rPr lang="en-US" dirty="0" smtClean="0"/>
              <a:t>Programming</a:t>
            </a:r>
            <a:endParaRPr lang="en-US" dirty="0" smtClean="0"/>
          </a:p>
          <a:p>
            <a:pPr lvl="1"/>
            <a:r>
              <a:rPr lang="en-US" dirty="0" smtClean="0"/>
              <a:t>Deterministic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Within a thread execution is </a:t>
            </a:r>
            <a:r>
              <a:rPr lang="en-US" dirty="0" smtClean="0"/>
              <a:t>sequential</a:t>
            </a:r>
            <a:endParaRPr lang="en-US" dirty="0" smtClean="0"/>
          </a:p>
          <a:p>
            <a:pPr lvl="1"/>
            <a:r>
              <a:rPr lang="en-US" dirty="0" smtClean="0"/>
              <a:t>Order of execution of threads determined by a thread scheduler</a:t>
            </a:r>
          </a:p>
          <a:p>
            <a:pPr lvl="1"/>
            <a:r>
              <a:rPr lang="en-US" dirty="0" smtClean="0"/>
              <a:t>Non-deterministic</a:t>
            </a:r>
          </a:p>
          <a:p>
            <a:pPr lvl="2"/>
            <a:r>
              <a:rPr lang="en-US" dirty="0" smtClean="0"/>
              <a:t>Results may </a:t>
            </a:r>
            <a:r>
              <a:rPr lang="en-US" dirty="0" smtClean="0"/>
              <a:t>vary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3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303579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Synchronization among threads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Critical Sections </a:t>
            </a:r>
            <a:endParaRPr lang="en-US" sz="2000" dirty="0" smtClean="0"/>
          </a:p>
          <a:p>
            <a:pPr lvl="1"/>
            <a:r>
              <a:rPr lang="en-US" sz="1600" dirty="0" smtClean="0"/>
              <a:t>Sections </a:t>
            </a:r>
            <a:r>
              <a:rPr lang="en-US" sz="1600" dirty="0" smtClean="0"/>
              <a:t>of code in different threads </a:t>
            </a:r>
            <a:r>
              <a:rPr lang="en-US" sz="1600" dirty="0" smtClean="0"/>
              <a:t>which </a:t>
            </a:r>
            <a:r>
              <a:rPr lang="en-US" sz="1600" dirty="0" smtClean="0"/>
              <a:t>access the same shared </a:t>
            </a:r>
            <a:r>
              <a:rPr lang="en-US" sz="1600" dirty="0" smtClean="0"/>
              <a:t>variable </a:t>
            </a:r>
            <a:r>
              <a:rPr lang="en-US" sz="1600" dirty="0" smtClean="0"/>
              <a:t>are </a:t>
            </a:r>
            <a:r>
              <a:rPr lang="en-US" sz="1600" dirty="0" smtClean="0"/>
              <a:t>called</a:t>
            </a:r>
            <a:endParaRPr lang="en-US" sz="16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Need </a:t>
            </a:r>
            <a:r>
              <a:rPr lang="en-US" sz="2000" dirty="0" smtClean="0"/>
              <a:t>to avoid any two critical sections from being active at the same </a:t>
            </a:r>
            <a:r>
              <a:rPr lang="en-US" sz="2000" dirty="0" smtClean="0"/>
              <a:t>time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 smtClean="0"/>
              <a:t>one is in a critical section it must exclude the </a:t>
            </a:r>
            <a:r>
              <a:rPr lang="en-US" sz="2000" dirty="0" smtClean="0"/>
              <a:t>others</a:t>
            </a:r>
          </a:p>
          <a:p>
            <a:endParaRPr lang="en-US" sz="2000" dirty="0" smtClean="0"/>
          </a:p>
          <a:p>
            <a:r>
              <a:rPr lang="en-US" sz="2000" dirty="0" smtClean="0"/>
              <a:t>Thus this is called </a:t>
            </a:r>
            <a:r>
              <a:rPr lang="en-US" sz="2000" b="1" dirty="0" smtClean="0"/>
              <a:t>Mutual </a:t>
            </a:r>
            <a:r>
              <a:rPr lang="en-US" sz="2000" b="1" dirty="0" smtClean="0"/>
              <a:t>Exclusion</a:t>
            </a:r>
          </a:p>
          <a:p>
            <a:endParaRPr lang="en-US" sz="2000" b="1" dirty="0" smtClean="0"/>
          </a:p>
          <a:p>
            <a:r>
              <a:rPr lang="en-US" sz="2000" dirty="0" smtClean="0"/>
              <a:t>Variables used for this purpose are called </a:t>
            </a:r>
            <a:r>
              <a:rPr lang="en-US" sz="2000" dirty="0" err="1" smtClean="0">
                <a:solidFill>
                  <a:srgbClr val="00B050"/>
                </a:solidFill>
              </a:rPr>
              <a:t>mutex</a:t>
            </a:r>
            <a:r>
              <a:rPr lang="en-US" sz="2000" dirty="0" smtClean="0"/>
              <a:t> </a:t>
            </a:r>
            <a:r>
              <a:rPr lang="en-US" sz="2000" dirty="0" smtClean="0"/>
              <a:t>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0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42033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Synchronization among threads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471749"/>
            <a:ext cx="10688515" cy="4705214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In practice</a:t>
            </a:r>
          </a:p>
          <a:p>
            <a:pPr>
              <a:buNone/>
            </a:pPr>
            <a:r>
              <a:rPr lang="en-US" sz="2400" b="0" dirty="0" smtClean="0"/>
              <a:t>      </a:t>
            </a:r>
            <a:r>
              <a:rPr lang="en-US" sz="2400" b="0" dirty="0" err="1" smtClean="0">
                <a:solidFill>
                  <a:schemeClr val="tx1"/>
                </a:solidFill>
              </a:rPr>
              <a:t>mutex_lock_type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mylock</a:t>
            </a:r>
            <a:r>
              <a:rPr lang="en-US" sz="2400" b="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US" sz="2400" b="0" dirty="0" smtClean="0"/>
          </a:p>
          <a:p>
            <a:r>
              <a:rPr lang="en-US" sz="2400" b="0" dirty="0" smtClean="0"/>
              <a:t>Calls to </a:t>
            </a:r>
            <a:r>
              <a:rPr lang="en-US" sz="2400" b="0" dirty="0" smtClean="0"/>
              <a:t>acquire and release a particular lock:</a:t>
            </a:r>
          </a:p>
          <a:p>
            <a:pPr>
              <a:buNone/>
            </a:pPr>
            <a:r>
              <a:rPr lang="en-US" sz="2400" b="0" dirty="0" smtClean="0"/>
              <a:t>      </a:t>
            </a:r>
            <a:r>
              <a:rPr lang="en-US" sz="2400" b="0" dirty="0" err="1" smtClean="0">
                <a:solidFill>
                  <a:schemeClr val="tx1"/>
                </a:solidFill>
              </a:rPr>
              <a:t>thread_mutex_lock</a:t>
            </a:r>
            <a:r>
              <a:rPr lang="en-US" sz="2400" b="0" dirty="0" smtClean="0">
                <a:solidFill>
                  <a:schemeClr val="tx1"/>
                </a:solidFill>
              </a:rPr>
              <a:t> (</a:t>
            </a:r>
            <a:r>
              <a:rPr lang="en-US" sz="2400" b="0" dirty="0" err="1" smtClean="0">
                <a:solidFill>
                  <a:schemeClr val="tx1"/>
                </a:solidFill>
              </a:rPr>
              <a:t>mylock</a:t>
            </a:r>
            <a:r>
              <a:rPr lang="en-US" sz="2400" b="0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tx1"/>
                </a:solidFill>
              </a:rPr>
              <a:t>      </a:t>
            </a:r>
            <a:r>
              <a:rPr lang="en-US" sz="2400" b="0" dirty="0" err="1" smtClean="0">
                <a:solidFill>
                  <a:schemeClr val="tx1"/>
                </a:solidFill>
              </a:rPr>
              <a:t>thread_mutex_unlock</a:t>
            </a:r>
            <a:r>
              <a:rPr lang="en-US" sz="2400" b="0" dirty="0" smtClean="0">
                <a:solidFill>
                  <a:schemeClr val="tx1"/>
                </a:solidFill>
              </a:rPr>
              <a:t>(</a:t>
            </a:r>
            <a:r>
              <a:rPr lang="en-US" sz="2400" b="0" dirty="0" err="1" smtClean="0">
                <a:solidFill>
                  <a:schemeClr val="tx1"/>
                </a:solidFill>
              </a:rPr>
              <a:t>mylock</a:t>
            </a:r>
            <a:r>
              <a:rPr lang="en-US" sz="2400" b="0" dirty="0" smtClean="0">
                <a:solidFill>
                  <a:schemeClr val="tx1"/>
                </a:solidFill>
              </a:rPr>
              <a:t>);</a:t>
            </a:r>
          </a:p>
          <a:p>
            <a:endParaRPr lang="en-US" sz="2400" b="0" dirty="0"/>
          </a:p>
          <a:p>
            <a:r>
              <a:rPr lang="en-US" sz="2400" b="0" dirty="0" smtClean="0"/>
              <a:t>Only </a:t>
            </a:r>
            <a:r>
              <a:rPr lang="en-US" sz="2400" b="0" dirty="0" smtClean="0"/>
              <a:t>one thread at a time may lock the </a:t>
            </a:r>
            <a:r>
              <a:rPr lang="en-US" sz="2400" b="0" dirty="0" err="1" smtClean="0"/>
              <a:t>mutex</a:t>
            </a:r>
            <a:r>
              <a:rPr lang="en-US" sz="2400" b="0" dirty="0" smtClean="0"/>
              <a:t>!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2396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07" y="112092"/>
            <a:ext cx="10515600" cy="590213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Synchronization among threads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785022" y="4510222"/>
            <a:ext cx="10515600" cy="172844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T1 is active and executing code inside its critical section. 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T2 is active and executing code outside its critical section.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T3 is active and executing code outside its critical section.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T4 is blocked and waiting to get into its critical section.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138940" y="944518"/>
            <a:ext cx="7915843" cy="3186036"/>
            <a:chOff x="1815" y="7546"/>
            <a:chExt cx="8640" cy="3477"/>
          </a:xfrm>
        </p:grpSpPr>
        <p:sp>
          <p:nvSpPr>
            <p:cNvPr id="4098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815" y="7546"/>
              <a:ext cx="8640" cy="34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235" y="8135"/>
              <a:ext cx="1800" cy="2888"/>
              <a:chOff x="979" y="2365"/>
              <a:chExt cx="880" cy="1412"/>
            </a:xfrm>
          </p:grpSpPr>
          <p:sp>
            <p:nvSpPr>
              <p:cNvPr id="40985" name="Freeform 25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4" name="Text Box 24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83" name="Freeform 23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266" y="8135"/>
              <a:ext cx="1799" cy="2888"/>
              <a:chOff x="979" y="2365"/>
              <a:chExt cx="880" cy="1412"/>
            </a:xfrm>
          </p:grpSpPr>
          <p:sp>
            <p:nvSpPr>
              <p:cNvPr id="40981" name="Freeform 21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9" name="Freeform 19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378" y="8135"/>
              <a:ext cx="1801" cy="2888"/>
              <a:chOff x="979" y="2365"/>
              <a:chExt cx="880" cy="1412"/>
            </a:xfrm>
          </p:grpSpPr>
          <p:sp>
            <p:nvSpPr>
              <p:cNvPr id="40977" name="Freeform 17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6" name="Text Box 16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5" name="Freeform 15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8410" y="8135"/>
              <a:ext cx="1800" cy="2888"/>
              <a:chOff x="979" y="2365"/>
              <a:chExt cx="880" cy="1412"/>
            </a:xfrm>
          </p:grpSpPr>
          <p:sp>
            <p:nvSpPr>
              <p:cNvPr id="40973" name="Freeform 13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2" name="Text Box 12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1" name="Freeform 11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815" y="9696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650" y="8686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6910" y="10465"/>
              <a:ext cx="353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10147" y="9415"/>
              <a:ext cx="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46" y="7559"/>
              <a:ext cx="566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798" y="7546"/>
              <a:ext cx="56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884" y="7559"/>
              <a:ext cx="56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8835" y="7546"/>
              <a:ext cx="56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T4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262880" y="3171960"/>
              <a:ext cx="666000" cy="180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440" y="3161880"/>
                <a:ext cx="68904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8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1" y="149469"/>
            <a:ext cx="11485984" cy="505684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Example T</a:t>
            </a:r>
            <a:r>
              <a:rPr lang="en-US" sz="3600" dirty="0" smtClean="0"/>
              <a:t>hread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46" y="996761"/>
            <a:ext cx="10608906" cy="5527131"/>
          </a:xfrm>
        </p:spPr>
        <p:txBody>
          <a:bodyPr>
            <a:noAutofit/>
          </a:bodyPr>
          <a:lstStyle/>
          <a:p>
            <a:pPr lvl="0"/>
            <a:r>
              <a:rPr lang="en-US" sz="2200" b="0" dirty="0" err="1"/>
              <a:t>thread_create</a:t>
            </a:r>
            <a:r>
              <a:rPr lang="en-US" sz="2200" b="0" dirty="0"/>
              <a:t> </a:t>
            </a:r>
            <a:r>
              <a:rPr lang="en-US" sz="2200" b="0" dirty="0" smtClean="0"/>
              <a:t>(arguments): </a:t>
            </a:r>
          </a:p>
          <a:p>
            <a:pPr lvl="1"/>
            <a:r>
              <a:rPr lang="en-US" sz="1800" b="0" dirty="0" smtClean="0"/>
              <a:t>creates </a:t>
            </a:r>
            <a:r>
              <a:rPr lang="en-US" sz="1800" b="0" dirty="0"/>
              <a:t>a new thread that starts execution in top-level procedure with supplied </a:t>
            </a:r>
            <a:r>
              <a:rPr lang="en-US" sz="1800" b="0" dirty="0" err="1" smtClean="0"/>
              <a:t>args</a:t>
            </a:r>
            <a:endParaRPr lang="en-US" sz="2200" b="0" dirty="0"/>
          </a:p>
          <a:p>
            <a:pPr lvl="0"/>
            <a:r>
              <a:rPr lang="en-US" sz="2200" b="0" dirty="0" err="1"/>
              <a:t>thread_terminate</a:t>
            </a:r>
            <a:r>
              <a:rPr lang="en-US" sz="2200" b="0" dirty="0"/>
              <a:t> </a:t>
            </a:r>
            <a:r>
              <a:rPr lang="en-US" sz="2200" b="0" dirty="0"/>
              <a:t>(arguments): </a:t>
            </a:r>
            <a:endParaRPr lang="en-US" sz="2200" b="0" dirty="0" smtClean="0"/>
          </a:p>
          <a:p>
            <a:pPr lvl="1"/>
            <a:r>
              <a:rPr lang="en-US" sz="1800" b="0" dirty="0" smtClean="0"/>
              <a:t>terminates </a:t>
            </a:r>
            <a:r>
              <a:rPr lang="en-US" sz="1800" b="0" dirty="0"/>
              <a:t>thread with id given by </a:t>
            </a:r>
            <a:r>
              <a:rPr lang="en-US" sz="1800" b="0" dirty="0" err="1"/>
              <a:t>tid</a:t>
            </a:r>
            <a:r>
              <a:rPr lang="en-US" sz="1800" b="0" dirty="0"/>
              <a:t>. </a:t>
            </a:r>
            <a:endParaRPr lang="en-US" sz="2200" b="0" dirty="0" smtClean="0"/>
          </a:p>
          <a:p>
            <a:pPr lvl="0"/>
            <a:r>
              <a:rPr lang="en-US" sz="2200" b="0" dirty="0" err="1" smtClean="0"/>
              <a:t>thread_mutex_lock</a:t>
            </a:r>
            <a:r>
              <a:rPr lang="en-US" sz="2200" b="0" dirty="0" smtClean="0"/>
              <a:t> </a:t>
            </a:r>
            <a:r>
              <a:rPr lang="en-US" sz="2200" b="0" dirty="0"/>
              <a:t>(arguments): </a:t>
            </a:r>
            <a:endParaRPr lang="en-US" sz="2200" b="0" dirty="0" smtClean="0"/>
          </a:p>
          <a:p>
            <a:pPr lvl="1"/>
            <a:r>
              <a:rPr lang="en-US" sz="1800" b="0" dirty="0" smtClean="0"/>
              <a:t>when </a:t>
            </a:r>
            <a:r>
              <a:rPr lang="en-US" sz="1800" b="0" dirty="0"/>
              <a:t>thread returns it has </a:t>
            </a:r>
            <a:r>
              <a:rPr lang="en-US" sz="1800" b="0" dirty="0" err="1"/>
              <a:t>mylock</a:t>
            </a:r>
            <a:r>
              <a:rPr lang="en-US" sz="1800" b="0" dirty="0"/>
              <a:t>; calling thread blocks if the lock is in use currently by some other thread</a:t>
            </a:r>
            <a:r>
              <a:rPr lang="en-US" sz="1800" b="0" dirty="0" smtClean="0"/>
              <a:t>.</a:t>
            </a:r>
            <a:endParaRPr lang="en-US" sz="2200" b="0" dirty="0"/>
          </a:p>
          <a:p>
            <a:pPr lvl="0"/>
            <a:r>
              <a:rPr lang="en-US" sz="2200" b="0" dirty="0" err="1"/>
              <a:t>thread_mutex_trylock</a:t>
            </a:r>
            <a:r>
              <a:rPr lang="en-US" sz="2200" b="0" dirty="0"/>
              <a:t> </a:t>
            </a:r>
            <a:r>
              <a:rPr lang="en-US" sz="2200" b="0" dirty="0"/>
              <a:t>(arguments): </a:t>
            </a:r>
            <a:endParaRPr lang="en-US" sz="2200" b="0" dirty="0" smtClean="0"/>
          </a:p>
          <a:p>
            <a:pPr lvl="1"/>
            <a:r>
              <a:rPr lang="en-US" sz="1800" b="0" dirty="0" smtClean="0"/>
              <a:t>Request for lock, it </a:t>
            </a:r>
            <a:r>
              <a:rPr lang="en-US" sz="1800" b="0" dirty="0"/>
              <a:t>returns success if thread gets </a:t>
            </a:r>
            <a:r>
              <a:rPr lang="en-US" sz="1800" b="0" dirty="0" err="1"/>
              <a:t>mylock</a:t>
            </a:r>
            <a:r>
              <a:rPr lang="en-US" sz="1800" b="0" dirty="0"/>
              <a:t>; </a:t>
            </a:r>
            <a:endParaRPr lang="en-US" sz="1800" b="0" dirty="0" smtClean="0"/>
          </a:p>
          <a:p>
            <a:pPr lvl="1"/>
            <a:endParaRPr lang="en-US" sz="1800" b="0" dirty="0"/>
          </a:p>
          <a:p>
            <a:r>
              <a:rPr lang="en-US" sz="2200" b="0" dirty="0" err="1"/>
              <a:t>thread_mutex_unlock</a:t>
            </a:r>
            <a:r>
              <a:rPr lang="en-US" sz="2200" b="0" dirty="0"/>
              <a:t>(arguments): </a:t>
            </a:r>
            <a:endParaRPr lang="en-US" sz="2200" b="0" dirty="0" smtClean="0"/>
          </a:p>
          <a:p>
            <a:pPr lvl="1"/>
            <a:r>
              <a:rPr lang="en-US" sz="1800" dirty="0" smtClean="0"/>
              <a:t>For releasing lock</a:t>
            </a:r>
          </a:p>
          <a:p>
            <a:pPr lvl="1"/>
            <a:endParaRPr lang="en-US" sz="1800" dirty="0" smtClean="0"/>
          </a:p>
          <a:p>
            <a:pPr lvl="0"/>
            <a:r>
              <a:rPr lang="en-US" sz="2200" b="0" dirty="0" err="1"/>
              <a:t>thread_join</a:t>
            </a:r>
            <a:r>
              <a:rPr lang="en-US" sz="2200" b="0" dirty="0"/>
              <a:t> </a:t>
            </a:r>
            <a:r>
              <a:rPr lang="en-US" sz="2200" b="0" dirty="0" smtClean="0"/>
              <a:t>(</a:t>
            </a:r>
            <a:r>
              <a:rPr lang="en-US" sz="2200" b="0" dirty="0"/>
              <a:t>arguments</a:t>
            </a:r>
            <a:r>
              <a:rPr lang="en-US" sz="2200" b="0" dirty="0" smtClean="0"/>
              <a:t>): </a:t>
            </a:r>
            <a:endParaRPr lang="en-US" sz="2200" b="0" dirty="0"/>
          </a:p>
          <a:p>
            <a:pPr lvl="1"/>
            <a:r>
              <a:rPr lang="en-US" sz="1800" dirty="0"/>
              <a:t>calling thread blocks until thread given by </a:t>
            </a:r>
            <a:r>
              <a:rPr lang="en-US" sz="1800" dirty="0" smtClean="0"/>
              <a:t>peer thread </a:t>
            </a:r>
            <a:r>
              <a:rPr lang="en-US" sz="1800" dirty="0"/>
              <a:t>terminates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22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53" y="274638"/>
            <a:ext cx="10152424" cy="611770"/>
          </a:xfrm>
        </p:spPr>
        <p:txBody>
          <a:bodyPr>
            <a:noAutofit/>
          </a:bodyPr>
          <a:lstStyle/>
          <a:p>
            <a:pPr lvl="0"/>
            <a:r>
              <a:rPr lang="en-US" sz="3600" dirty="0" smtClean="0"/>
              <a:t>Summary </a:t>
            </a:r>
            <a:r>
              <a:rPr lang="en-US" sz="3600" dirty="0" smtClean="0"/>
              <a:t>of threaded </a:t>
            </a:r>
            <a:r>
              <a:rPr lang="en-US" sz="3600" dirty="0"/>
              <a:t>programming concepts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81527"/>
              </p:ext>
            </p:extLst>
          </p:nvPr>
        </p:nvGraphicFramePr>
        <p:xfrm>
          <a:off x="671804" y="1216851"/>
          <a:ext cx="10328988" cy="3122284"/>
        </p:xfrm>
        <a:graphic>
          <a:graphicData uri="http://schemas.openxmlformats.org/drawingml/2006/table">
            <a:tbl>
              <a:tblPr/>
              <a:tblGrid>
                <a:gridCol w="226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6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Terminology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Top level procedure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The starting point for execution of a thread of a parallel program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Deterministic execution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Every run of a given program results in the same output for a given set of inputs.  The execution model presented to a sequential program has this property.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Non-deterministic execution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Different runs of the same program for the same set of inputs could result in different outputs.  The execution model presented to a parallel program has this property.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Data race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Multiple threads of the same program are simultaneously accessing a shared variable without any synchronization, with at least one of the accesses being a write to the variable. 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28423"/>
              </p:ext>
            </p:extLst>
          </p:nvPr>
        </p:nvGraphicFramePr>
        <p:xfrm>
          <a:off x="671804" y="4339135"/>
          <a:ext cx="10328988" cy="1954528"/>
        </p:xfrm>
        <a:graphic>
          <a:graphicData uri="http://schemas.openxmlformats.org/drawingml/2006/table">
            <a:tbl>
              <a:tblPr/>
              <a:tblGrid>
                <a:gridCol w="2264827">
                  <a:extLst>
                    <a:ext uri="{9D8B030D-6E8A-4147-A177-3AD203B41FA5}">
                      <a16:colId xmlns:a16="http://schemas.microsoft.com/office/drawing/2014/main" val="272305220"/>
                    </a:ext>
                  </a:extLst>
                </a:gridCol>
                <a:gridCol w="8064161">
                  <a:extLst>
                    <a:ext uri="{9D8B030D-6E8A-4147-A177-3AD203B41FA5}">
                      <a16:colId xmlns:a16="http://schemas.microsoft.com/office/drawing/2014/main" val="3965176646"/>
                    </a:ext>
                  </a:extLst>
                </a:gridCol>
              </a:tblGrid>
              <a:tr h="6401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Mutual exclusion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Signifies a requirement to ensure that threads of the same program execute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serially.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This 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requirement needs to be satisfied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to 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avoid data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races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947901"/>
                  </a:ext>
                </a:extLst>
              </a:tr>
              <a:tr h="5586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Critical section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A region of a program wherein the activities of the threads are serialized to ensure mutual exclusion.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11259"/>
                  </a:ext>
                </a:extLst>
              </a:tr>
              <a:tr h="755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Blocked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Signifies the state of a thread in which it is simply waiting in a queue for some condition to be satisfied to make it runnable.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91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1" y="274638"/>
            <a:ext cx="11374016" cy="61177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Summary </a:t>
            </a:r>
            <a:r>
              <a:rPr lang="en-US" sz="3200" dirty="0"/>
              <a:t>of </a:t>
            </a:r>
            <a:r>
              <a:rPr lang="en-US" sz="3200" dirty="0" smtClean="0"/>
              <a:t>threaded </a:t>
            </a:r>
            <a:r>
              <a:rPr lang="en-US" sz="3200" dirty="0"/>
              <a:t>programming concepts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54182"/>
              </p:ext>
            </p:extLst>
          </p:nvPr>
        </p:nvGraphicFramePr>
        <p:xfrm>
          <a:off x="920142" y="1848258"/>
          <a:ext cx="9053804" cy="2250883"/>
        </p:xfrm>
        <a:graphic>
          <a:graphicData uri="http://schemas.openxmlformats.org/drawingml/2006/table">
            <a:tbl>
              <a:tblPr/>
              <a:tblGrid>
                <a:gridCol w="14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Terminology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Busy waiting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Signifies the state of a thread in which it is continuously checking for a condition to be satisfied before it can proceed further in its execution.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6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Deadlock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One or more threads of the same program are blocked awaiting a condition that will never be satisfied.  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6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Livelock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One or more threads of the same program are busy-waiting for a condition that will never be satisfied.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4" y="141190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 smtClean="0"/>
              <a:t>pthreads</a:t>
            </a:r>
            <a:r>
              <a:rPr lang="en-US" sz="3600" dirty="0" smtClean="0"/>
              <a:t> library calls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054" y="1008419"/>
            <a:ext cx="10646228" cy="5425752"/>
          </a:xfrm>
        </p:spPr>
        <p:txBody>
          <a:bodyPr>
            <a:noAutofit/>
          </a:bodyPr>
          <a:lstStyle/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pthread_mutex-attr_t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mutexattr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pthread_condattr_t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cond_attr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*thread,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 void *(*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start_routine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)(void *), 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pthread_kill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thread,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 void **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thread_return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pthread_cond_wait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12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215836"/>
            <a:ext cx="10786221" cy="586597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Thread Safe coding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371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Original Version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69328" y="2174875"/>
            <a:ext cx="4252061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size){                     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return(pointer);</a:t>
            </a:r>
            <a:endParaRPr lang="en-US" sz="16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sz="16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371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Thread Safe Version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43240"/>
            <a:ext cx="4320555" cy="395128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mutex_lock_type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endParaRPr lang="en-US" sz="16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      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sz="16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6240" y="1491480"/>
              <a:ext cx="11534760" cy="4045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80" y="1487880"/>
                <a:ext cx="11556000" cy="40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26" y="221884"/>
            <a:ext cx="11374016" cy="61177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Threading in Python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19907" y="1142999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Threading </a:t>
            </a:r>
            <a:r>
              <a:rPr lang="en-IN" b="1" dirty="0" smtClean="0"/>
              <a:t>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class that implements threading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19907" y="2098675"/>
            <a:ext cx="76642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Some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run</a:t>
            </a:r>
            <a:r>
              <a:rPr lang="en-US" b="1" dirty="0"/>
              <a:t>(): </a:t>
            </a:r>
            <a:r>
              <a:rPr lang="en-US" b="1" dirty="0" smtClean="0"/>
              <a:t> </a:t>
            </a:r>
            <a:r>
              <a:rPr lang="en-US" dirty="0" smtClean="0"/>
              <a:t>entry </a:t>
            </a:r>
            <a:r>
              <a:rPr lang="en-US" dirty="0"/>
              <a:t>point for a thread.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start(): </a:t>
            </a:r>
            <a:r>
              <a:rPr lang="en-US" dirty="0" smtClean="0"/>
              <a:t>method that starts </a:t>
            </a:r>
            <a:r>
              <a:rPr lang="en-US" dirty="0"/>
              <a:t>a thread by calling the run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join</a:t>
            </a:r>
            <a:r>
              <a:rPr lang="en-US" b="1" dirty="0" smtClean="0"/>
              <a:t>():  </a:t>
            </a:r>
            <a:r>
              <a:rPr lang="en-US" dirty="0" smtClean="0"/>
              <a:t>waits </a:t>
            </a:r>
            <a:r>
              <a:rPr lang="en-US" dirty="0"/>
              <a:t>for threads to terminate.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isAlive</a:t>
            </a:r>
            <a:r>
              <a:rPr lang="en-US" b="1" dirty="0"/>
              <a:t>(): </a:t>
            </a:r>
            <a:r>
              <a:rPr lang="en-US" dirty="0" smtClean="0"/>
              <a:t>checks </a:t>
            </a:r>
            <a:r>
              <a:rPr lang="en-US" dirty="0"/>
              <a:t>whether a thread is still executing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getName</a:t>
            </a:r>
            <a:r>
              <a:rPr lang="en-US" b="1" dirty="0"/>
              <a:t>(): </a:t>
            </a:r>
            <a:r>
              <a:rPr lang="en-US" dirty="0" smtClean="0"/>
              <a:t>returns </a:t>
            </a:r>
            <a:r>
              <a:rPr lang="en-US" dirty="0"/>
              <a:t>the name of a thread.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setName</a:t>
            </a:r>
            <a:r>
              <a:rPr lang="en-US" b="1" dirty="0"/>
              <a:t>(): </a:t>
            </a:r>
            <a:r>
              <a:rPr lang="en-US" dirty="0" smtClean="0"/>
              <a:t>sets </a:t>
            </a:r>
            <a:r>
              <a:rPr lang="en-US" dirty="0"/>
              <a:t>the name of a thread.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25415" y="4572000"/>
            <a:ext cx="804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Creating </a:t>
            </a:r>
            <a:r>
              <a:rPr lang="en-IN" b="1" dirty="0" smtClean="0"/>
              <a:t>Thread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new subclass of the </a:t>
            </a:r>
            <a:r>
              <a:rPr lang="en-US" i="1" dirty="0">
                <a:solidFill>
                  <a:srgbClr val="00B050"/>
                </a:solidFill>
              </a:rPr>
              <a:t>Thread</a:t>
            </a:r>
            <a:r>
              <a:rPr lang="en-US" i="1" dirty="0"/>
              <a:t> </a:t>
            </a:r>
            <a:r>
              <a:rPr lang="en-US" dirty="0" smtClean="0"/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</a:t>
            </a:r>
            <a:r>
              <a:rPr lang="en-IN" dirty="0" smtClean="0"/>
              <a:t>verride </a:t>
            </a:r>
            <a:r>
              <a:rPr lang="en-IN" dirty="0"/>
              <a:t>the </a:t>
            </a:r>
            <a:r>
              <a:rPr lang="en-IN" i="1" dirty="0">
                <a:solidFill>
                  <a:srgbClr val="00B050"/>
                </a:solidFill>
              </a:rPr>
              <a:t>__</a:t>
            </a:r>
            <a:r>
              <a:rPr lang="en-IN" i="1" dirty="0" err="1">
                <a:solidFill>
                  <a:srgbClr val="00B050"/>
                </a:solidFill>
              </a:rPr>
              <a:t>init</a:t>
            </a:r>
            <a:r>
              <a:rPr lang="en-IN" i="1" dirty="0" smtClean="0">
                <a:solidFill>
                  <a:srgbClr val="00B050"/>
                </a:solidFill>
              </a:rPr>
              <a:t>__() </a:t>
            </a:r>
            <a:r>
              <a:rPr lang="en-IN" dirty="0" smtClean="0"/>
              <a:t>method to add 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override the </a:t>
            </a:r>
            <a:r>
              <a:rPr lang="en-IN" dirty="0" smtClean="0">
                <a:solidFill>
                  <a:srgbClr val="00B050"/>
                </a:solidFill>
              </a:rPr>
              <a:t>run() </a:t>
            </a:r>
            <a:r>
              <a:rPr lang="en-IN" dirty="0" smtClean="0"/>
              <a:t>method </a:t>
            </a:r>
            <a:r>
              <a:rPr lang="en-US" dirty="0"/>
              <a:t>to implement what the thread should </a:t>
            </a:r>
            <a:r>
              <a:rPr lang="en-US" dirty="0" smtClean="0"/>
              <a:t>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a thread by calling </a:t>
            </a:r>
            <a:r>
              <a:rPr lang="en-IN" i="1" dirty="0">
                <a:solidFill>
                  <a:srgbClr val="00B050"/>
                </a:solidFill>
              </a:rPr>
              <a:t>start()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33" y="245823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50"/>
                </a:solidFill>
              </a:rPr>
              <a:t>What is a thread?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633" y="2173673"/>
            <a:ext cx="113335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A thread is a single </a:t>
            </a:r>
            <a:r>
              <a:rPr lang="en-US" sz="3000" b="1" dirty="0" smtClean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sequential flow 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of control within a </a:t>
            </a:r>
            <a:r>
              <a:rPr lang="en-US" sz="3000" b="1" dirty="0" smtClean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program</a:t>
            </a:r>
          </a:p>
          <a:p>
            <a:endParaRPr lang="en-US" sz="3000" b="1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3000" b="1" dirty="0" smtClean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OR</a:t>
            </a:r>
          </a:p>
          <a:p>
            <a:pPr algn="ctr"/>
            <a:endParaRPr lang="en-US" sz="3000" b="1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3000" b="1" dirty="0" smtClean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A sequence of commands/instructions within a program</a:t>
            </a:r>
            <a:endParaRPr lang="en-IN" sz="3000" b="1" dirty="0">
              <a:solidFill>
                <a:schemeClr val="accent4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12" y="197174"/>
            <a:ext cx="10515600" cy="732155"/>
          </a:xfrm>
        </p:spPr>
        <p:txBody>
          <a:bodyPr/>
          <a:lstStyle/>
          <a:p>
            <a:r>
              <a:rPr lang="en-US" dirty="0"/>
              <a:t>What is a thread?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44213" y="1455576"/>
            <a:ext cx="2789853" cy="45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124132" y="2071396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124132" y="3110827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124132" y="4150258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124132" y="5189689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99385" y="1567543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9385" y="2606974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7830" y="3646405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7830" y="4685836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879911" y="1660849"/>
            <a:ext cx="541176" cy="392818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229810" y="23279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786466" y="336741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Program/process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0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12" y="197174"/>
            <a:ext cx="10515600" cy="732155"/>
          </a:xfrm>
        </p:spPr>
        <p:txBody>
          <a:bodyPr/>
          <a:lstStyle/>
          <a:p>
            <a:r>
              <a:rPr lang="en-US" dirty="0"/>
              <a:t>What is a thread?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95127" y="1455576"/>
            <a:ext cx="5309119" cy="45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275047" y="2071396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275047" y="3110827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275047" y="4150258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275047" y="5189689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50300" y="1567543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50300" y="2606974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48745" y="3646405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48745" y="4685836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030826" y="1660849"/>
            <a:ext cx="541176" cy="392818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380725" y="232798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 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661920" y="3367419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Program/process</a:t>
            </a:r>
            <a:endParaRPr lang="en-IN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930076" y="2120768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930076" y="3160199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5930076" y="4199630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5930076" y="5239061"/>
            <a:ext cx="550506" cy="513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05329" y="1616915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05329" y="2656346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03774" y="3695777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03774" y="4735208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6685855" y="1710221"/>
            <a:ext cx="541176" cy="392818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035754" y="237736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2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Multithreading?</a:t>
            </a:r>
            <a:endParaRPr 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2095410"/>
            <a:ext cx="985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/>
              <a:t>Better</a:t>
            </a:r>
            <a:r>
              <a:rPr lang="en-US" sz="2400" dirty="0" smtClean="0"/>
              <a:t>, </a:t>
            </a:r>
            <a:r>
              <a:rPr lang="en-US" sz="2400" dirty="0"/>
              <a:t>more modular way of solving a </a:t>
            </a:r>
            <a:r>
              <a:rPr lang="en-US" sz="2400" dirty="0" smtClean="0"/>
              <a:t>problem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Processing computation in parallel by dividing tasks</a:t>
            </a:r>
            <a:endParaRPr lang="en-US" sz="2400" dirty="0"/>
          </a:p>
          <a:p>
            <a:pPr marL="228600" indent="-228600">
              <a:buFont typeface="Arial" pitchFamily="34" charset="0"/>
              <a:buChar char="•"/>
            </a:pPr>
            <a:endParaRPr lang="en-US" sz="24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/>
              <a:t>Separate computation from </a:t>
            </a:r>
            <a:r>
              <a:rPr lang="en-US" sz="2400" dirty="0" smtClean="0"/>
              <a:t>I/O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8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Shared Memory Multiprocessors</a:t>
            </a:r>
            <a:endParaRPr lang="en-US" dirty="0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grpSp>
        <p:nvGrpSpPr>
          <p:cNvPr id="12289" name="Group 1"/>
          <p:cNvGrpSpPr>
            <a:grpSpLocks noChangeAspect="1"/>
          </p:cNvGrpSpPr>
          <p:nvPr/>
        </p:nvGrpSpPr>
        <p:grpSpPr bwMode="auto">
          <a:xfrm>
            <a:off x="2387034" y="1501875"/>
            <a:ext cx="6359305" cy="3258163"/>
            <a:chOff x="3108" y="1794"/>
            <a:chExt cx="9400" cy="4952"/>
          </a:xfrm>
        </p:grpSpPr>
        <p:sp>
          <p:nvSpPr>
            <p:cNvPr id="123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108" y="1794"/>
              <a:ext cx="9400" cy="495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5208" y="1794"/>
              <a:ext cx="2817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5621" y="2237"/>
              <a:ext cx="211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3475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3687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4908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5121" y="5906"/>
              <a:ext cx="8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6841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7054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8275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8487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6121" y="5819"/>
              <a:ext cx="6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. . .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0125" y="5512"/>
              <a:ext cx="1723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0175" y="5906"/>
              <a:ext cx="172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Input/output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3108" y="4246"/>
              <a:ext cx="9400" cy="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4058" y="4263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475" y="4246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6575" y="3028"/>
              <a:ext cx="0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7425" y="4246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8841" y="4263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1" name="Line 3"/>
            <p:cNvSpPr>
              <a:spLocks noChangeShapeType="1"/>
            </p:cNvSpPr>
            <p:nvPr/>
          </p:nvSpPr>
          <p:spPr bwMode="auto">
            <a:xfrm>
              <a:off x="10958" y="4246"/>
              <a:ext cx="0" cy="1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endParaRPr>
            </a:p>
          </p:txBody>
        </p:sp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8154" y="3660"/>
              <a:ext cx="163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8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Memory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0354" name="Object 1"/>
          <p:cNvPicPr>
            <a:picLocks noChangeAspect="1" noChangeArrowheads="1"/>
          </p:cNvPicPr>
          <p:nvPr/>
        </p:nvPicPr>
        <p:blipFill>
          <a:blip r:embed="rId2"/>
          <a:srcRect b="-406"/>
          <a:stretch>
            <a:fillRect/>
          </a:stretch>
        </p:blipFill>
        <p:spPr bwMode="auto">
          <a:xfrm>
            <a:off x="1967639" y="2141495"/>
            <a:ext cx="7499576" cy="285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5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15" y="184666"/>
            <a:ext cx="10515600" cy="540483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Why Multithreading?</a:t>
            </a:r>
            <a:endParaRPr lang="en-US" sz="3600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976" y="1181010"/>
            <a:ext cx="10551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b="1" dirty="0" smtClean="0"/>
              <a:t>Example 1:</a:t>
            </a:r>
            <a:endParaRPr lang="en-US" sz="2000" b="1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ustomer </a:t>
            </a:r>
            <a:r>
              <a:rPr lang="en-US" sz="2000" dirty="0" smtClean="0"/>
              <a:t>transaction </a:t>
            </a:r>
            <a:r>
              <a:rPr lang="en-US" sz="2000" dirty="0" smtClean="0"/>
              <a:t>database files </a:t>
            </a:r>
            <a:r>
              <a:rPr lang="en-US" sz="2000" dirty="0" smtClean="0"/>
              <a:t>are</a:t>
            </a:r>
            <a:r>
              <a:rPr lang="en-US" sz="2000" dirty="0" smtClean="0"/>
              <a:t> </a:t>
            </a:r>
            <a:r>
              <a:rPr lang="en-US" sz="2000" dirty="0" smtClean="0"/>
              <a:t>coming from two sources with date, name and </a:t>
            </a:r>
            <a:r>
              <a:rPr lang="en-US" sz="2000" dirty="0" smtClean="0"/>
              <a:t>amount (in two separate files). </a:t>
            </a:r>
            <a:r>
              <a:rPr lang="en-US" sz="2000" dirty="0" smtClean="0"/>
              <a:t>Find total amount spent by each person.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31985" y="26941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Sequential programming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1985" y="3253154"/>
            <a:ext cx="339227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err="1" smtClean="0"/>
              <a:t>ReadFromFile</a:t>
            </a:r>
            <a:r>
              <a:rPr lang="en-IN" sz="1500" dirty="0" smtClean="0"/>
              <a:t>(filename1)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err="1" smtClean="0"/>
              <a:t>SortByName</a:t>
            </a:r>
            <a:r>
              <a:rPr lang="en-IN" sz="15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smtClean="0"/>
              <a:t>P = </a:t>
            </a:r>
            <a:r>
              <a:rPr lang="en-IN" sz="1500" dirty="0" err="1" smtClean="0"/>
              <a:t>AddAmountBasedOnName</a:t>
            </a:r>
            <a:r>
              <a:rPr lang="en-IN" sz="15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err="1" smtClean="0"/>
              <a:t>ReadFromFile</a:t>
            </a:r>
            <a:r>
              <a:rPr lang="en-IN" sz="1500" dirty="0" smtClean="0"/>
              <a:t>(filename2)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err="1"/>
              <a:t>SortByName</a:t>
            </a:r>
            <a:r>
              <a:rPr lang="en-IN" sz="15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smtClean="0"/>
              <a:t>Q </a:t>
            </a:r>
            <a:r>
              <a:rPr lang="en-IN" sz="1500" dirty="0"/>
              <a:t>= </a:t>
            </a:r>
            <a:r>
              <a:rPr lang="en-IN" sz="1500" dirty="0" err="1"/>
              <a:t>AddAmountBasedOnName</a:t>
            </a:r>
            <a:r>
              <a:rPr lang="en-IN" sz="15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 err="1" smtClean="0"/>
              <a:t>AddData</a:t>
            </a:r>
            <a:r>
              <a:rPr lang="en-IN" sz="1500" dirty="0" smtClean="0"/>
              <a:t>(P,Q)</a:t>
            </a:r>
            <a:endParaRPr lang="en-IN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404153" y="260971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Multithreading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43146" y="3253154"/>
            <a:ext cx="3172663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ReadFromFile</a:t>
            </a:r>
            <a:r>
              <a:rPr lang="en-IN" sz="1400" dirty="0" smtClean="0"/>
              <a:t>(filename1)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SortByName</a:t>
            </a:r>
            <a:r>
              <a:rPr lang="en-IN" sz="1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P = </a:t>
            </a:r>
            <a:r>
              <a:rPr lang="en-IN" sz="1400" dirty="0" err="1" smtClean="0"/>
              <a:t>AddAmountBasedOnName</a:t>
            </a:r>
            <a:r>
              <a:rPr lang="en-IN" sz="1400" dirty="0" smtClean="0"/>
              <a:t>()</a:t>
            </a:r>
            <a:endParaRPr lang="en-IN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93679" y="3253154"/>
            <a:ext cx="3191899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ReadFromFile</a:t>
            </a:r>
            <a:r>
              <a:rPr lang="en-IN" sz="1400" dirty="0"/>
              <a:t>(filename2)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SortByName</a:t>
            </a:r>
            <a:r>
              <a:rPr lang="en-IN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Q = </a:t>
            </a:r>
            <a:r>
              <a:rPr lang="en-IN" sz="1400" dirty="0" err="1"/>
              <a:t>AddAmountBasedOnName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913077" y="5020408"/>
            <a:ext cx="16946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err="1"/>
              <a:t>AddData</a:t>
            </a:r>
            <a:r>
              <a:rPr lang="en-IN" dirty="0"/>
              <a:t>(P,Q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>
            <a:off x="6829478" y="4422705"/>
            <a:ext cx="1930947" cy="59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6" idx="0"/>
          </p:cNvCxnSpPr>
          <p:nvPr/>
        </p:nvCxnSpPr>
        <p:spPr>
          <a:xfrm flipH="1">
            <a:off x="8760425" y="4422705"/>
            <a:ext cx="1529204" cy="59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803680" y="2759040"/>
              <a:ext cx="8076960" cy="29512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0360" y="2745000"/>
                <a:ext cx="8096040" cy="29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778FB-EF1C-4266-BE62-94F895D5F8BE}"/>
</file>

<file path=customXml/itemProps2.xml><?xml version="1.0" encoding="utf-8"?>
<ds:datastoreItem xmlns:ds="http://schemas.openxmlformats.org/officeDocument/2006/customXml" ds:itemID="{8E4A9B35-8DBC-4E3D-9B43-20F03A523D72}"/>
</file>

<file path=customXml/itemProps3.xml><?xml version="1.0" encoding="utf-8"?>
<ds:datastoreItem xmlns:ds="http://schemas.openxmlformats.org/officeDocument/2006/customXml" ds:itemID="{F2273856-2DAF-4325-AE30-97D361EDB2B6}"/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1047</Words>
  <Application>Microsoft Office PowerPoint</Application>
  <PresentationFormat>Widescreen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Bell MT</vt:lpstr>
      <vt:lpstr>Calibri</vt:lpstr>
      <vt:lpstr>Century Schoolbook</vt:lpstr>
      <vt:lpstr>Courier New</vt:lpstr>
      <vt:lpstr>Times New Roman</vt:lpstr>
      <vt:lpstr>Office Theme</vt:lpstr>
      <vt:lpstr>Big Data Processing</vt:lpstr>
      <vt:lpstr> Multithreaded Programming </vt:lpstr>
      <vt:lpstr>What is a thread?</vt:lpstr>
      <vt:lpstr>What is a thread?</vt:lpstr>
      <vt:lpstr>What is a thread?</vt:lpstr>
      <vt:lpstr>Why Multithreading?</vt:lpstr>
      <vt:lpstr>Shared Memory Multiprocessors</vt:lpstr>
      <vt:lpstr>Distributed Memory Systems</vt:lpstr>
      <vt:lpstr>Why Multithreading?</vt:lpstr>
      <vt:lpstr>Why Multithreading?</vt:lpstr>
      <vt:lpstr>Why Multithreading?</vt:lpstr>
      <vt:lpstr>Programming support for threads</vt:lpstr>
      <vt:lpstr>Thread creation and termination</vt:lpstr>
      <vt:lpstr>Thread creation and termination</vt:lpstr>
      <vt:lpstr>Thread creation and termination</vt:lpstr>
      <vt:lpstr>Communication among threads</vt:lpstr>
      <vt:lpstr>Data race</vt:lpstr>
      <vt:lpstr>Data race</vt:lpstr>
      <vt:lpstr>Data race</vt:lpstr>
      <vt:lpstr>Data race</vt:lpstr>
      <vt:lpstr>Synchronization among threads</vt:lpstr>
      <vt:lpstr>Synchronization among threads</vt:lpstr>
      <vt:lpstr>Synchronization among threads</vt:lpstr>
      <vt:lpstr>Example Thread functions</vt:lpstr>
      <vt:lpstr>Summary of threaded programming concepts</vt:lpstr>
      <vt:lpstr>Summary of threaded programming concepts</vt:lpstr>
      <vt:lpstr>pthreads library calls summary</vt:lpstr>
      <vt:lpstr>Thread Safe coding</vt:lpstr>
      <vt:lpstr>Threading in Python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688</cp:revision>
  <dcterms:created xsi:type="dcterms:W3CDTF">2020-05-13T23:12:08Z</dcterms:created>
  <dcterms:modified xsi:type="dcterms:W3CDTF">2022-02-08T07:31:23Z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