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DEA69-0625-CA8E-FA4A-7D6DCFE9A7A7}" v="124" dt="2024-07-18T00:56:19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21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7F8BA7-3287-425E-954C-243FE02DDA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8ED378-BA60-484C-8B28-6AC80B67EC3C}">
      <dgm:prSet/>
      <dgm:spPr/>
      <dgm:t>
        <a:bodyPr/>
        <a:lstStyle/>
        <a:p>
          <a:r>
            <a:rPr lang="en-US"/>
            <a:t>In this project, we have developed a Fine Grained Sentiment Classification Explainer App. </a:t>
          </a:r>
        </a:p>
      </dgm:t>
    </dgm:pt>
    <dgm:pt modelId="{18340574-50D1-4B44-8335-899A2FF618A0}" type="parTrans" cxnId="{6FF8DD05-D500-46C6-AA40-B20D7F17FAE6}">
      <dgm:prSet/>
      <dgm:spPr/>
      <dgm:t>
        <a:bodyPr/>
        <a:lstStyle/>
        <a:p>
          <a:endParaRPr lang="en-US"/>
        </a:p>
      </dgm:t>
    </dgm:pt>
    <dgm:pt modelId="{D0957A37-1670-4A9C-8E9C-537A196875C6}" type="sibTrans" cxnId="{6FF8DD05-D500-46C6-AA40-B20D7F17FAE6}">
      <dgm:prSet/>
      <dgm:spPr/>
      <dgm:t>
        <a:bodyPr/>
        <a:lstStyle/>
        <a:p>
          <a:endParaRPr lang="en-US"/>
        </a:p>
      </dgm:t>
    </dgm:pt>
    <dgm:pt modelId="{B0F8C0B8-3ED3-4307-8C34-4461F424B7F6}">
      <dgm:prSet/>
      <dgm:spPr/>
      <dgm:t>
        <a:bodyPr/>
        <a:lstStyle/>
        <a:p>
          <a:r>
            <a:rPr lang="en-US"/>
            <a:t>Sentiment classification is crucial for understanding the nuances in customer feedback, social media interactions, and more.</a:t>
          </a:r>
        </a:p>
      </dgm:t>
    </dgm:pt>
    <dgm:pt modelId="{DE40FCC2-3402-4083-AB33-B370076824A8}" type="parTrans" cxnId="{F608E853-54BD-4526-A68B-4E263E941193}">
      <dgm:prSet/>
      <dgm:spPr/>
      <dgm:t>
        <a:bodyPr/>
        <a:lstStyle/>
        <a:p>
          <a:endParaRPr lang="en-US"/>
        </a:p>
      </dgm:t>
    </dgm:pt>
    <dgm:pt modelId="{EA89E4D2-C1AA-4FCC-B67E-09A48B72DF7A}" type="sibTrans" cxnId="{F608E853-54BD-4526-A68B-4E263E941193}">
      <dgm:prSet/>
      <dgm:spPr/>
      <dgm:t>
        <a:bodyPr/>
        <a:lstStyle/>
        <a:p>
          <a:endParaRPr lang="en-US"/>
        </a:p>
      </dgm:t>
    </dgm:pt>
    <dgm:pt modelId="{621E8359-4733-42E5-A33F-6F96442DB972}">
      <dgm:prSet/>
      <dgm:spPr/>
      <dgm:t>
        <a:bodyPr/>
        <a:lstStyle/>
        <a:p>
          <a:r>
            <a:rPr lang="en-US"/>
            <a:t>This application uses the Stanford Sentiment Treebank (SST-5) dataset to classify sentiments from very negative to very positive.</a:t>
          </a:r>
        </a:p>
      </dgm:t>
    </dgm:pt>
    <dgm:pt modelId="{833D7B25-89C0-4FDD-9A55-9A73CEA146EA}" type="parTrans" cxnId="{1299598F-F757-4D98-A4BD-A7DA8CFD7F7F}">
      <dgm:prSet/>
      <dgm:spPr/>
      <dgm:t>
        <a:bodyPr/>
        <a:lstStyle/>
        <a:p>
          <a:endParaRPr lang="en-US"/>
        </a:p>
      </dgm:t>
    </dgm:pt>
    <dgm:pt modelId="{D4B90470-A520-4E68-83CC-4CB2E3D0AFB5}" type="sibTrans" cxnId="{1299598F-F757-4D98-A4BD-A7DA8CFD7F7F}">
      <dgm:prSet/>
      <dgm:spPr/>
      <dgm:t>
        <a:bodyPr/>
        <a:lstStyle/>
        <a:p>
          <a:endParaRPr lang="en-US"/>
        </a:p>
      </dgm:t>
    </dgm:pt>
    <dgm:pt modelId="{ED5547DF-26CA-49E1-84C6-472D6EA6B161}" type="pres">
      <dgm:prSet presAssocID="{AB7F8BA7-3287-425E-954C-243FE02DDAC2}" presName="root" presStyleCnt="0">
        <dgm:presLayoutVars>
          <dgm:dir/>
          <dgm:resizeHandles val="exact"/>
        </dgm:presLayoutVars>
      </dgm:prSet>
      <dgm:spPr/>
    </dgm:pt>
    <dgm:pt modelId="{96D49CB9-1A43-4404-A97E-477ED3C0FEA9}" type="pres">
      <dgm:prSet presAssocID="{F78ED378-BA60-484C-8B28-6AC80B67EC3C}" presName="compNode" presStyleCnt="0"/>
      <dgm:spPr/>
    </dgm:pt>
    <dgm:pt modelId="{1011E03B-6EBC-45AB-BD86-663BDA0AD81E}" type="pres">
      <dgm:prSet presAssocID="{F78ED378-BA60-484C-8B28-6AC80B67EC3C}" presName="bgRect" presStyleLbl="bgShp" presStyleIdx="0" presStyleCnt="3"/>
      <dgm:spPr/>
    </dgm:pt>
    <dgm:pt modelId="{3F8F9EFF-3C71-4690-AF0F-1BBFD0D65103}" type="pres">
      <dgm:prSet presAssocID="{F78ED378-BA60-484C-8B28-6AC80B67EC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BA91693F-72DC-4D4E-81DB-1D864303FFA8}" type="pres">
      <dgm:prSet presAssocID="{F78ED378-BA60-484C-8B28-6AC80B67EC3C}" presName="spaceRect" presStyleCnt="0"/>
      <dgm:spPr/>
    </dgm:pt>
    <dgm:pt modelId="{DBE8C34B-A88A-4C99-B32D-1CE7F25A939C}" type="pres">
      <dgm:prSet presAssocID="{F78ED378-BA60-484C-8B28-6AC80B67EC3C}" presName="parTx" presStyleLbl="revTx" presStyleIdx="0" presStyleCnt="3">
        <dgm:presLayoutVars>
          <dgm:chMax val="0"/>
          <dgm:chPref val="0"/>
        </dgm:presLayoutVars>
      </dgm:prSet>
      <dgm:spPr/>
    </dgm:pt>
    <dgm:pt modelId="{73CC8A45-25EE-4D1E-AB7B-F0ABD6BA8975}" type="pres">
      <dgm:prSet presAssocID="{D0957A37-1670-4A9C-8E9C-537A196875C6}" presName="sibTrans" presStyleCnt="0"/>
      <dgm:spPr/>
    </dgm:pt>
    <dgm:pt modelId="{04C91209-315F-4E59-95E9-EBE2AC38064D}" type="pres">
      <dgm:prSet presAssocID="{B0F8C0B8-3ED3-4307-8C34-4461F424B7F6}" presName="compNode" presStyleCnt="0"/>
      <dgm:spPr/>
    </dgm:pt>
    <dgm:pt modelId="{1C2E258F-B8E4-46CB-AC8E-B472126AB4F7}" type="pres">
      <dgm:prSet presAssocID="{B0F8C0B8-3ED3-4307-8C34-4461F424B7F6}" presName="bgRect" presStyleLbl="bgShp" presStyleIdx="1" presStyleCnt="3"/>
      <dgm:spPr/>
    </dgm:pt>
    <dgm:pt modelId="{CE079B4A-2038-4FFC-BC8B-B6B194814839}" type="pres">
      <dgm:prSet presAssocID="{B0F8C0B8-3ED3-4307-8C34-4461F424B7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7E79652-BB8A-4D3D-91D5-96BF85F78F82}" type="pres">
      <dgm:prSet presAssocID="{B0F8C0B8-3ED3-4307-8C34-4461F424B7F6}" presName="spaceRect" presStyleCnt="0"/>
      <dgm:spPr/>
    </dgm:pt>
    <dgm:pt modelId="{C1666383-49D2-4737-ADC4-6D0387BD6894}" type="pres">
      <dgm:prSet presAssocID="{B0F8C0B8-3ED3-4307-8C34-4461F424B7F6}" presName="parTx" presStyleLbl="revTx" presStyleIdx="1" presStyleCnt="3">
        <dgm:presLayoutVars>
          <dgm:chMax val="0"/>
          <dgm:chPref val="0"/>
        </dgm:presLayoutVars>
      </dgm:prSet>
      <dgm:spPr/>
    </dgm:pt>
    <dgm:pt modelId="{543C2A3C-24E9-4F4B-B11A-F3CA21501B92}" type="pres">
      <dgm:prSet presAssocID="{EA89E4D2-C1AA-4FCC-B67E-09A48B72DF7A}" presName="sibTrans" presStyleCnt="0"/>
      <dgm:spPr/>
    </dgm:pt>
    <dgm:pt modelId="{8D061321-244C-42A5-855A-AAD035DA0811}" type="pres">
      <dgm:prSet presAssocID="{621E8359-4733-42E5-A33F-6F96442DB972}" presName="compNode" presStyleCnt="0"/>
      <dgm:spPr/>
    </dgm:pt>
    <dgm:pt modelId="{E3E157D0-6D1A-4B29-BA32-1C6DC4948B12}" type="pres">
      <dgm:prSet presAssocID="{621E8359-4733-42E5-A33F-6F96442DB972}" presName="bgRect" presStyleLbl="bgShp" presStyleIdx="2" presStyleCnt="3"/>
      <dgm:spPr/>
    </dgm:pt>
    <dgm:pt modelId="{2DD140F2-CCFB-4210-A326-31C7E2403757}" type="pres">
      <dgm:prSet presAssocID="{621E8359-4733-42E5-A33F-6F96442DB9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0586DE-83DC-4E27-8C96-97027A64211A}" type="pres">
      <dgm:prSet presAssocID="{621E8359-4733-42E5-A33F-6F96442DB972}" presName="spaceRect" presStyleCnt="0"/>
      <dgm:spPr/>
    </dgm:pt>
    <dgm:pt modelId="{3600FE62-5389-4C5D-A307-8DD9256449C6}" type="pres">
      <dgm:prSet presAssocID="{621E8359-4733-42E5-A33F-6F96442DB97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F8DD05-D500-46C6-AA40-B20D7F17FAE6}" srcId="{AB7F8BA7-3287-425E-954C-243FE02DDAC2}" destId="{F78ED378-BA60-484C-8B28-6AC80B67EC3C}" srcOrd="0" destOrd="0" parTransId="{18340574-50D1-4B44-8335-899A2FF618A0}" sibTransId="{D0957A37-1670-4A9C-8E9C-537A196875C6}"/>
    <dgm:cxn modelId="{A752596F-6F68-4D3B-9A78-95AA295F9037}" type="presOf" srcId="{B0F8C0B8-3ED3-4307-8C34-4461F424B7F6}" destId="{C1666383-49D2-4737-ADC4-6D0387BD6894}" srcOrd="0" destOrd="0" presId="urn:microsoft.com/office/officeart/2018/2/layout/IconVerticalSolidList"/>
    <dgm:cxn modelId="{F608E853-54BD-4526-A68B-4E263E941193}" srcId="{AB7F8BA7-3287-425E-954C-243FE02DDAC2}" destId="{B0F8C0B8-3ED3-4307-8C34-4461F424B7F6}" srcOrd="1" destOrd="0" parTransId="{DE40FCC2-3402-4083-AB33-B370076824A8}" sibTransId="{EA89E4D2-C1AA-4FCC-B67E-09A48B72DF7A}"/>
    <dgm:cxn modelId="{C47B7157-8227-4264-8443-C2C99B9AFB8B}" type="presOf" srcId="{621E8359-4733-42E5-A33F-6F96442DB972}" destId="{3600FE62-5389-4C5D-A307-8DD9256449C6}" srcOrd="0" destOrd="0" presId="urn:microsoft.com/office/officeart/2018/2/layout/IconVerticalSolidList"/>
    <dgm:cxn modelId="{5226A280-F53F-4E3C-9D97-ED9C4082845A}" type="presOf" srcId="{AB7F8BA7-3287-425E-954C-243FE02DDAC2}" destId="{ED5547DF-26CA-49E1-84C6-472D6EA6B161}" srcOrd="0" destOrd="0" presId="urn:microsoft.com/office/officeart/2018/2/layout/IconVerticalSolidList"/>
    <dgm:cxn modelId="{1299598F-F757-4D98-A4BD-A7DA8CFD7F7F}" srcId="{AB7F8BA7-3287-425E-954C-243FE02DDAC2}" destId="{621E8359-4733-42E5-A33F-6F96442DB972}" srcOrd="2" destOrd="0" parTransId="{833D7B25-89C0-4FDD-9A55-9A73CEA146EA}" sibTransId="{D4B90470-A520-4E68-83CC-4CB2E3D0AFB5}"/>
    <dgm:cxn modelId="{420778A7-C883-43A8-85A8-D05F719B60FF}" type="presOf" srcId="{F78ED378-BA60-484C-8B28-6AC80B67EC3C}" destId="{DBE8C34B-A88A-4C99-B32D-1CE7F25A939C}" srcOrd="0" destOrd="0" presId="urn:microsoft.com/office/officeart/2018/2/layout/IconVerticalSolidList"/>
    <dgm:cxn modelId="{BB5B73D2-B562-4D6C-A8DB-1FDF0D8D2BD0}" type="presParOf" srcId="{ED5547DF-26CA-49E1-84C6-472D6EA6B161}" destId="{96D49CB9-1A43-4404-A97E-477ED3C0FEA9}" srcOrd="0" destOrd="0" presId="urn:microsoft.com/office/officeart/2018/2/layout/IconVerticalSolidList"/>
    <dgm:cxn modelId="{3B339732-ED71-4F67-92B6-94CA0E5AE56B}" type="presParOf" srcId="{96D49CB9-1A43-4404-A97E-477ED3C0FEA9}" destId="{1011E03B-6EBC-45AB-BD86-663BDA0AD81E}" srcOrd="0" destOrd="0" presId="urn:microsoft.com/office/officeart/2018/2/layout/IconVerticalSolidList"/>
    <dgm:cxn modelId="{890B43C1-C0B0-47CC-BE44-C4BC79CFEBC5}" type="presParOf" srcId="{96D49CB9-1A43-4404-A97E-477ED3C0FEA9}" destId="{3F8F9EFF-3C71-4690-AF0F-1BBFD0D65103}" srcOrd="1" destOrd="0" presId="urn:microsoft.com/office/officeart/2018/2/layout/IconVerticalSolidList"/>
    <dgm:cxn modelId="{C7E3634B-5617-422F-87ED-3D44D8E808F2}" type="presParOf" srcId="{96D49CB9-1A43-4404-A97E-477ED3C0FEA9}" destId="{BA91693F-72DC-4D4E-81DB-1D864303FFA8}" srcOrd="2" destOrd="0" presId="urn:microsoft.com/office/officeart/2018/2/layout/IconVerticalSolidList"/>
    <dgm:cxn modelId="{3F14FE80-6054-4B06-9844-816735EFD705}" type="presParOf" srcId="{96D49CB9-1A43-4404-A97E-477ED3C0FEA9}" destId="{DBE8C34B-A88A-4C99-B32D-1CE7F25A939C}" srcOrd="3" destOrd="0" presId="urn:microsoft.com/office/officeart/2018/2/layout/IconVerticalSolidList"/>
    <dgm:cxn modelId="{9159BE46-F802-418F-9208-95AD4BE7EF85}" type="presParOf" srcId="{ED5547DF-26CA-49E1-84C6-472D6EA6B161}" destId="{73CC8A45-25EE-4D1E-AB7B-F0ABD6BA8975}" srcOrd="1" destOrd="0" presId="urn:microsoft.com/office/officeart/2018/2/layout/IconVerticalSolidList"/>
    <dgm:cxn modelId="{969E8195-1E98-4BA2-8CDA-C972DD3D933E}" type="presParOf" srcId="{ED5547DF-26CA-49E1-84C6-472D6EA6B161}" destId="{04C91209-315F-4E59-95E9-EBE2AC38064D}" srcOrd="2" destOrd="0" presId="urn:microsoft.com/office/officeart/2018/2/layout/IconVerticalSolidList"/>
    <dgm:cxn modelId="{E660F193-902B-41D6-9D3A-B3F7D34D6EE0}" type="presParOf" srcId="{04C91209-315F-4E59-95E9-EBE2AC38064D}" destId="{1C2E258F-B8E4-46CB-AC8E-B472126AB4F7}" srcOrd="0" destOrd="0" presId="urn:microsoft.com/office/officeart/2018/2/layout/IconVerticalSolidList"/>
    <dgm:cxn modelId="{95E98D02-6CE7-458E-B9B8-BBF06C992B46}" type="presParOf" srcId="{04C91209-315F-4E59-95E9-EBE2AC38064D}" destId="{CE079B4A-2038-4FFC-BC8B-B6B194814839}" srcOrd="1" destOrd="0" presId="urn:microsoft.com/office/officeart/2018/2/layout/IconVerticalSolidList"/>
    <dgm:cxn modelId="{94C10543-A6A0-47CB-AE30-B97FBEFF3981}" type="presParOf" srcId="{04C91209-315F-4E59-95E9-EBE2AC38064D}" destId="{17E79652-BB8A-4D3D-91D5-96BF85F78F82}" srcOrd="2" destOrd="0" presId="urn:microsoft.com/office/officeart/2018/2/layout/IconVerticalSolidList"/>
    <dgm:cxn modelId="{E70C3CFA-1919-4121-A490-BCC28E8BDD63}" type="presParOf" srcId="{04C91209-315F-4E59-95E9-EBE2AC38064D}" destId="{C1666383-49D2-4737-ADC4-6D0387BD6894}" srcOrd="3" destOrd="0" presId="urn:microsoft.com/office/officeart/2018/2/layout/IconVerticalSolidList"/>
    <dgm:cxn modelId="{302290A8-4669-46C4-B3FD-01FE2D872E4E}" type="presParOf" srcId="{ED5547DF-26CA-49E1-84C6-472D6EA6B161}" destId="{543C2A3C-24E9-4F4B-B11A-F3CA21501B92}" srcOrd="3" destOrd="0" presId="urn:microsoft.com/office/officeart/2018/2/layout/IconVerticalSolidList"/>
    <dgm:cxn modelId="{7D80B42F-332B-40B3-ACB4-F58A181B2CA4}" type="presParOf" srcId="{ED5547DF-26CA-49E1-84C6-472D6EA6B161}" destId="{8D061321-244C-42A5-855A-AAD035DA0811}" srcOrd="4" destOrd="0" presId="urn:microsoft.com/office/officeart/2018/2/layout/IconVerticalSolidList"/>
    <dgm:cxn modelId="{6C38E7C3-2D4A-41C5-A062-59DCA26CD33C}" type="presParOf" srcId="{8D061321-244C-42A5-855A-AAD035DA0811}" destId="{E3E157D0-6D1A-4B29-BA32-1C6DC4948B12}" srcOrd="0" destOrd="0" presId="urn:microsoft.com/office/officeart/2018/2/layout/IconVerticalSolidList"/>
    <dgm:cxn modelId="{265228B6-C2D6-4B7D-92AA-B7E5C7555A6C}" type="presParOf" srcId="{8D061321-244C-42A5-855A-AAD035DA0811}" destId="{2DD140F2-CCFB-4210-A326-31C7E2403757}" srcOrd="1" destOrd="0" presId="urn:microsoft.com/office/officeart/2018/2/layout/IconVerticalSolidList"/>
    <dgm:cxn modelId="{E1BD4538-62C0-489D-AB54-AEFDB0B36BF4}" type="presParOf" srcId="{8D061321-244C-42A5-855A-AAD035DA0811}" destId="{B40586DE-83DC-4E27-8C96-97027A64211A}" srcOrd="2" destOrd="0" presId="urn:microsoft.com/office/officeart/2018/2/layout/IconVerticalSolidList"/>
    <dgm:cxn modelId="{D0368E83-E5D1-4066-9F68-A826FA2A0B46}" type="presParOf" srcId="{8D061321-244C-42A5-855A-AAD035DA0811}" destId="{3600FE62-5389-4C5D-A307-8DD9256449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E93C83-0FC8-4E5E-9343-0E105ED6FF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6313DD6-AA4E-42F8-85CA-49CA069B7EBA}">
      <dgm:prSet/>
      <dgm:spPr/>
      <dgm:t>
        <a:bodyPr/>
        <a:lstStyle/>
        <a:p>
          <a:r>
            <a:rPr lang="en-IN"/>
            <a:t>Our </a:t>
          </a:r>
          <a:r>
            <a:rPr lang="en-US"/>
            <a:t>aims to provide insights into sentiment predictions using multiple classifiers. </a:t>
          </a:r>
        </a:p>
      </dgm:t>
    </dgm:pt>
    <dgm:pt modelId="{FD1D9785-EE2F-453C-82B8-BD2856F2A604}" type="parTrans" cxnId="{EF4EC7E6-55E2-44EF-BC20-6FC7E34C49FE}">
      <dgm:prSet/>
      <dgm:spPr/>
      <dgm:t>
        <a:bodyPr/>
        <a:lstStyle/>
        <a:p>
          <a:endParaRPr lang="en-US"/>
        </a:p>
      </dgm:t>
    </dgm:pt>
    <dgm:pt modelId="{C95FC94C-4BA7-42AE-A258-C2D68802D949}" type="sibTrans" cxnId="{EF4EC7E6-55E2-44EF-BC20-6FC7E34C49FE}">
      <dgm:prSet/>
      <dgm:spPr/>
      <dgm:t>
        <a:bodyPr/>
        <a:lstStyle/>
        <a:p>
          <a:endParaRPr lang="en-US"/>
        </a:p>
      </dgm:t>
    </dgm:pt>
    <dgm:pt modelId="{FA652450-00D7-46F3-9B1A-5B712F9E697A}">
      <dgm:prSet/>
      <dgm:spPr/>
      <dgm:t>
        <a:bodyPr/>
        <a:lstStyle/>
        <a:p>
          <a:r>
            <a:rPr lang="en-US"/>
            <a:t>The app explains these predictions using LIME (Local Interpretable Model-agnostic Explanations) and is designed to help users understand why a particular sentiment was predicted.</a:t>
          </a:r>
        </a:p>
      </dgm:t>
    </dgm:pt>
    <dgm:pt modelId="{4839ECD8-5B17-41AE-B8D2-85E416007E8B}" type="parTrans" cxnId="{8171ED8E-8982-4DD8-8BC9-98AEACA5E70A}">
      <dgm:prSet/>
      <dgm:spPr/>
      <dgm:t>
        <a:bodyPr/>
        <a:lstStyle/>
        <a:p>
          <a:endParaRPr lang="en-US"/>
        </a:p>
      </dgm:t>
    </dgm:pt>
    <dgm:pt modelId="{70092FB6-FECD-4EE4-BE66-DF3F5FFA0E0B}" type="sibTrans" cxnId="{8171ED8E-8982-4DD8-8BC9-98AEACA5E70A}">
      <dgm:prSet/>
      <dgm:spPr/>
      <dgm:t>
        <a:bodyPr/>
        <a:lstStyle/>
        <a:p>
          <a:endParaRPr lang="en-US"/>
        </a:p>
      </dgm:t>
    </dgm:pt>
    <dgm:pt modelId="{E78ED320-7FB2-43BA-A6F8-2C13593C2FFE}" type="pres">
      <dgm:prSet presAssocID="{64E93C83-0FC8-4E5E-9343-0E105ED6FFD1}" presName="root" presStyleCnt="0">
        <dgm:presLayoutVars>
          <dgm:dir/>
          <dgm:resizeHandles val="exact"/>
        </dgm:presLayoutVars>
      </dgm:prSet>
      <dgm:spPr/>
    </dgm:pt>
    <dgm:pt modelId="{2F9D3256-95B1-49B0-819A-80BC2A957BE3}" type="pres">
      <dgm:prSet presAssocID="{C6313DD6-AA4E-42F8-85CA-49CA069B7EBA}" presName="compNode" presStyleCnt="0"/>
      <dgm:spPr/>
    </dgm:pt>
    <dgm:pt modelId="{A821C254-4A23-4A7C-9A80-B7BE5A1EC623}" type="pres">
      <dgm:prSet presAssocID="{C6313DD6-AA4E-42F8-85CA-49CA069B7EBA}" presName="bgRect" presStyleLbl="bgShp" presStyleIdx="0" presStyleCnt="2"/>
      <dgm:spPr/>
    </dgm:pt>
    <dgm:pt modelId="{A6B3C78D-C81A-48AF-BA85-845BDC1AFB6E}" type="pres">
      <dgm:prSet presAssocID="{C6313DD6-AA4E-42F8-85CA-49CA069B7E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031870E-1B1A-41FF-AB42-C4DC00C7FDEB}" type="pres">
      <dgm:prSet presAssocID="{C6313DD6-AA4E-42F8-85CA-49CA069B7EBA}" presName="spaceRect" presStyleCnt="0"/>
      <dgm:spPr/>
    </dgm:pt>
    <dgm:pt modelId="{9AF03F83-192C-49C9-ACA1-A2D93D17EA76}" type="pres">
      <dgm:prSet presAssocID="{C6313DD6-AA4E-42F8-85CA-49CA069B7EBA}" presName="parTx" presStyleLbl="revTx" presStyleIdx="0" presStyleCnt="2">
        <dgm:presLayoutVars>
          <dgm:chMax val="0"/>
          <dgm:chPref val="0"/>
        </dgm:presLayoutVars>
      </dgm:prSet>
      <dgm:spPr/>
    </dgm:pt>
    <dgm:pt modelId="{E99F5C55-7825-4C89-947C-EF3535B30F9F}" type="pres">
      <dgm:prSet presAssocID="{C95FC94C-4BA7-42AE-A258-C2D68802D949}" presName="sibTrans" presStyleCnt="0"/>
      <dgm:spPr/>
    </dgm:pt>
    <dgm:pt modelId="{835AFEF5-63A7-4349-953D-F66B05CCE89C}" type="pres">
      <dgm:prSet presAssocID="{FA652450-00D7-46F3-9B1A-5B712F9E697A}" presName="compNode" presStyleCnt="0"/>
      <dgm:spPr/>
    </dgm:pt>
    <dgm:pt modelId="{C7E05FF2-2B28-4CDF-AA6A-646ADA699845}" type="pres">
      <dgm:prSet presAssocID="{FA652450-00D7-46F3-9B1A-5B712F9E697A}" presName="bgRect" presStyleLbl="bgShp" presStyleIdx="1" presStyleCnt="2"/>
      <dgm:spPr/>
    </dgm:pt>
    <dgm:pt modelId="{2EB70A36-E622-4770-B42E-A4CE3ED0AFB9}" type="pres">
      <dgm:prSet presAssocID="{FA652450-00D7-46F3-9B1A-5B712F9E69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06DAA23F-E1CB-4EC0-A420-F004E181EC63}" type="pres">
      <dgm:prSet presAssocID="{FA652450-00D7-46F3-9B1A-5B712F9E697A}" presName="spaceRect" presStyleCnt="0"/>
      <dgm:spPr/>
    </dgm:pt>
    <dgm:pt modelId="{E67A9C65-A9EE-4CEA-8D3F-2864A4A3382C}" type="pres">
      <dgm:prSet presAssocID="{FA652450-00D7-46F3-9B1A-5B712F9E69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CD57D06-7330-400B-8509-CC40F401A6D6}" type="presOf" srcId="{FA652450-00D7-46F3-9B1A-5B712F9E697A}" destId="{E67A9C65-A9EE-4CEA-8D3F-2864A4A3382C}" srcOrd="0" destOrd="0" presId="urn:microsoft.com/office/officeart/2018/2/layout/IconVerticalSolidList"/>
    <dgm:cxn modelId="{98128D6A-B86D-4A12-85D2-A5896D1BE71A}" type="presOf" srcId="{C6313DD6-AA4E-42F8-85CA-49CA069B7EBA}" destId="{9AF03F83-192C-49C9-ACA1-A2D93D17EA76}" srcOrd="0" destOrd="0" presId="urn:microsoft.com/office/officeart/2018/2/layout/IconVerticalSolidList"/>
    <dgm:cxn modelId="{9A5C598B-F2C3-4376-8BF2-55BF15161C48}" type="presOf" srcId="{64E93C83-0FC8-4E5E-9343-0E105ED6FFD1}" destId="{E78ED320-7FB2-43BA-A6F8-2C13593C2FFE}" srcOrd="0" destOrd="0" presId="urn:microsoft.com/office/officeart/2018/2/layout/IconVerticalSolidList"/>
    <dgm:cxn modelId="{8171ED8E-8982-4DD8-8BC9-98AEACA5E70A}" srcId="{64E93C83-0FC8-4E5E-9343-0E105ED6FFD1}" destId="{FA652450-00D7-46F3-9B1A-5B712F9E697A}" srcOrd="1" destOrd="0" parTransId="{4839ECD8-5B17-41AE-B8D2-85E416007E8B}" sibTransId="{70092FB6-FECD-4EE4-BE66-DF3F5FFA0E0B}"/>
    <dgm:cxn modelId="{EF4EC7E6-55E2-44EF-BC20-6FC7E34C49FE}" srcId="{64E93C83-0FC8-4E5E-9343-0E105ED6FFD1}" destId="{C6313DD6-AA4E-42F8-85CA-49CA069B7EBA}" srcOrd="0" destOrd="0" parTransId="{FD1D9785-EE2F-453C-82B8-BD2856F2A604}" sibTransId="{C95FC94C-4BA7-42AE-A258-C2D68802D949}"/>
    <dgm:cxn modelId="{15BECD57-CBAB-4A51-9368-3C121BD2FAED}" type="presParOf" srcId="{E78ED320-7FB2-43BA-A6F8-2C13593C2FFE}" destId="{2F9D3256-95B1-49B0-819A-80BC2A957BE3}" srcOrd="0" destOrd="0" presId="urn:microsoft.com/office/officeart/2018/2/layout/IconVerticalSolidList"/>
    <dgm:cxn modelId="{A8D1A474-2FF8-4045-A9F8-02A3DDEA1932}" type="presParOf" srcId="{2F9D3256-95B1-49B0-819A-80BC2A957BE3}" destId="{A821C254-4A23-4A7C-9A80-B7BE5A1EC623}" srcOrd="0" destOrd="0" presId="urn:microsoft.com/office/officeart/2018/2/layout/IconVerticalSolidList"/>
    <dgm:cxn modelId="{880D9981-E93B-4860-815E-4170B7063ABB}" type="presParOf" srcId="{2F9D3256-95B1-49B0-819A-80BC2A957BE3}" destId="{A6B3C78D-C81A-48AF-BA85-845BDC1AFB6E}" srcOrd="1" destOrd="0" presId="urn:microsoft.com/office/officeart/2018/2/layout/IconVerticalSolidList"/>
    <dgm:cxn modelId="{8521784E-A75F-4480-8DC7-FADFE404D439}" type="presParOf" srcId="{2F9D3256-95B1-49B0-819A-80BC2A957BE3}" destId="{4031870E-1B1A-41FF-AB42-C4DC00C7FDEB}" srcOrd="2" destOrd="0" presId="urn:microsoft.com/office/officeart/2018/2/layout/IconVerticalSolidList"/>
    <dgm:cxn modelId="{56602010-D721-4D6E-8030-3F0C4439F270}" type="presParOf" srcId="{2F9D3256-95B1-49B0-819A-80BC2A957BE3}" destId="{9AF03F83-192C-49C9-ACA1-A2D93D17EA76}" srcOrd="3" destOrd="0" presId="urn:microsoft.com/office/officeart/2018/2/layout/IconVerticalSolidList"/>
    <dgm:cxn modelId="{A4F1F005-F259-44A6-BBB1-302EF75F446C}" type="presParOf" srcId="{E78ED320-7FB2-43BA-A6F8-2C13593C2FFE}" destId="{E99F5C55-7825-4C89-947C-EF3535B30F9F}" srcOrd="1" destOrd="0" presId="urn:microsoft.com/office/officeart/2018/2/layout/IconVerticalSolidList"/>
    <dgm:cxn modelId="{4B6131D6-6C2E-4C70-AD16-45BB2C162569}" type="presParOf" srcId="{E78ED320-7FB2-43BA-A6F8-2C13593C2FFE}" destId="{835AFEF5-63A7-4349-953D-F66B05CCE89C}" srcOrd="2" destOrd="0" presId="urn:microsoft.com/office/officeart/2018/2/layout/IconVerticalSolidList"/>
    <dgm:cxn modelId="{DB262482-908E-4006-B740-C1EC37FA4F59}" type="presParOf" srcId="{835AFEF5-63A7-4349-953D-F66B05CCE89C}" destId="{C7E05FF2-2B28-4CDF-AA6A-646ADA699845}" srcOrd="0" destOrd="0" presId="urn:microsoft.com/office/officeart/2018/2/layout/IconVerticalSolidList"/>
    <dgm:cxn modelId="{A044BB11-6AD3-435A-AFBA-EE23C7FB009F}" type="presParOf" srcId="{835AFEF5-63A7-4349-953D-F66B05CCE89C}" destId="{2EB70A36-E622-4770-B42E-A4CE3ED0AFB9}" srcOrd="1" destOrd="0" presId="urn:microsoft.com/office/officeart/2018/2/layout/IconVerticalSolidList"/>
    <dgm:cxn modelId="{636F2BD1-1BCC-4176-98D1-40A3C4B1683B}" type="presParOf" srcId="{835AFEF5-63A7-4349-953D-F66B05CCE89C}" destId="{06DAA23F-E1CB-4EC0-A420-F004E181EC63}" srcOrd="2" destOrd="0" presId="urn:microsoft.com/office/officeart/2018/2/layout/IconVerticalSolidList"/>
    <dgm:cxn modelId="{AC1CE6D1-2C98-4316-8A40-053C31607E64}" type="presParOf" srcId="{835AFEF5-63A7-4349-953D-F66B05CCE89C}" destId="{E67A9C65-A9EE-4CEA-8D3F-2864A4A338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5D6054-5B4F-4AB4-8693-539F6A9C9B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8B38FA1-2BD3-4D1C-9469-AC95A2B4E40E}">
      <dgm:prSet/>
      <dgm:spPr/>
      <dgm:t>
        <a:bodyPr/>
        <a:lstStyle/>
        <a:p>
          <a:r>
            <a:rPr lang="en-US"/>
            <a:t>Streamlit was chosen for its lightweight and minimalist framework, which is ideal for quickly prototyping UI designs with minimal code. </a:t>
          </a:r>
        </a:p>
      </dgm:t>
    </dgm:pt>
    <dgm:pt modelId="{9EA1B7F5-756E-44C9-9BBA-A40E64A0EA51}" type="parTrans" cxnId="{A7EAD3D3-96D0-4C3B-B9DF-14E418C23982}">
      <dgm:prSet/>
      <dgm:spPr/>
      <dgm:t>
        <a:bodyPr/>
        <a:lstStyle/>
        <a:p>
          <a:endParaRPr lang="en-US"/>
        </a:p>
      </dgm:t>
    </dgm:pt>
    <dgm:pt modelId="{32D3704D-52EF-48B0-AF3C-9A8F582A48BD}" type="sibTrans" cxnId="{A7EAD3D3-96D0-4C3B-B9DF-14E418C23982}">
      <dgm:prSet/>
      <dgm:spPr/>
      <dgm:t>
        <a:bodyPr/>
        <a:lstStyle/>
        <a:p>
          <a:endParaRPr lang="en-US"/>
        </a:p>
      </dgm:t>
    </dgm:pt>
    <dgm:pt modelId="{68058428-CD1D-4BBF-855B-2BDDBFCFFCE4}">
      <dgm:prSet/>
      <dgm:spPr/>
      <dgm:t>
        <a:bodyPr/>
        <a:lstStyle/>
        <a:p>
          <a:r>
            <a:rPr lang="en-US"/>
            <a:t>It simplifies the deployment of web applications by abstracting away complex backend configurations, making it easier for us to focus on the core functionalities of the app.</a:t>
          </a:r>
        </a:p>
      </dgm:t>
    </dgm:pt>
    <dgm:pt modelId="{538EFD00-2019-4FE5-85C1-C9D4B13056BD}" type="parTrans" cxnId="{CFE9633D-5493-421A-93EE-33347DAFD67C}">
      <dgm:prSet/>
      <dgm:spPr/>
      <dgm:t>
        <a:bodyPr/>
        <a:lstStyle/>
        <a:p>
          <a:endParaRPr lang="en-US"/>
        </a:p>
      </dgm:t>
    </dgm:pt>
    <dgm:pt modelId="{DA4AB61E-05FC-4DEE-80CE-20CB496CA010}" type="sibTrans" cxnId="{CFE9633D-5493-421A-93EE-33347DAFD67C}">
      <dgm:prSet/>
      <dgm:spPr/>
      <dgm:t>
        <a:bodyPr/>
        <a:lstStyle/>
        <a:p>
          <a:endParaRPr lang="en-US"/>
        </a:p>
      </dgm:t>
    </dgm:pt>
    <dgm:pt modelId="{D682CD68-4C7B-474B-AE68-C74D3324BB71}" type="pres">
      <dgm:prSet presAssocID="{485D6054-5B4F-4AB4-8693-539F6A9C9BF3}" presName="root" presStyleCnt="0">
        <dgm:presLayoutVars>
          <dgm:dir/>
          <dgm:resizeHandles val="exact"/>
        </dgm:presLayoutVars>
      </dgm:prSet>
      <dgm:spPr/>
    </dgm:pt>
    <dgm:pt modelId="{9D8072A1-5D68-42DB-9F50-3D4F3F74070A}" type="pres">
      <dgm:prSet presAssocID="{08B38FA1-2BD3-4D1C-9469-AC95A2B4E40E}" presName="compNode" presStyleCnt="0"/>
      <dgm:spPr/>
    </dgm:pt>
    <dgm:pt modelId="{DCD42543-F1DF-4F96-9DC2-57765F55ABF7}" type="pres">
      <dgm:prSet presAssocID="{08B38FA1-2BD3-4D1C-9469-AC95A2B4E40E}" presName="bgRect" presStyleLbl="bgShp" presStyleIdx="0" presStyleCnt="2"/>
      <dgm:spPr/>
    </dgm:pt>
    <dgm:pt modelId="{99441A0B-6775-495A-8ACA-FA4675A34BF8}" type="pres">
      <dgm:prSet presAssocID="{08B38FA1-2BD3-4D1C-9469-AC95A2B4E4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1DFCAE9-5C5E-4C2D-A120-A3E23CD5E87C}" type="pres">
      <dgm:prSet presAssocID="{08B38FA1-2BD3-4D1C-9469-AC95A2B4E40E}" presName="spaceRect" presStyleCnt="0"/>
      <dgm:spPr/>
    </dgm:pt>
    <dgm:pt modelId="{1B6539B7-8AD8-4899-9F02-09DA06A1363B}" type="pres">
      <dgm:prSet presAssocID="{08B38FA1-2BD3-4D1C-9469-AC95A2B4E40E}" presName="parTx" presStyleLbl="revTx" presStyleIdx="0" presStyleCnt="2">
        <dgm:presLayoutVars>
          <dgm:chMax val="0"/>
          <dgm:chPref val="0"/>
        </dgm:presLayoutVars>
      </dgm:prSet>
      <dgm:spPr/>
    </dgm:pt>
    <dgm:pt modelId="{8EF962D0-57F9-454C-8329-7865865D4716}" type="pres">
      <dgm:prSet presAssocID="{32D3704D-52EF-48B0-AF3C-9A8F582A48BD}" presName="sibTrans" presStyleCnt="0"/>
      <dgm:spPr/>
    </dgm:pt>
    <dgm:pt modelId="{78511D64-A105-4FDE-80DD-B95FD8F79C58}" type="pres">
      <dgm:prSet presAssocID="{68058428-CD1D-4BBF-855B-2BDDBFCFFCE4}" presName="compNode" presStyleCnt="0"/>
      <dgm:spPr/>
    </dgm:pt>
    <dgm:pt modelId="{D00E34C1-C0B9-4897-89CD-4027F4249C3F}" type="pres">
      <dgm:prSet presAssocID="{68058428-CD1D-4BBF-855B-2BDDBFCFFCE4}" presName="bgRect" presStyleLbl="bgShp" presStyleIdx="1" presStyleCnt="2"/>
      <dgm:spPr/>
    </dgm:pt>
    <dgm:pt modelId="{6593A749-7641-4812-97CE-3A451B32FFA4}" type="pres">
      <dgm:prSet presAssocID="{68058428-CD1D-4BBF-855B-2BDDBFCFFC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DB19DD3-639F-41A5-9B24-4F6D461B0D66}" type="pres">
      <dgm:prSet presAssocID="{68058428-CD1D-4BBF-855B-2BDDBFCFFCE4}" presName="spaceRect" presStyleCnt="0"/>
      <dgm:spPr/>
    </dgm:pt>
    <dgm:pt modelId="{33D0580F-F7C7-446C-B9BB-5E47FCE7FBB3}" type="pres">
      <dgm:prSet presAssocID="{68058428-CD1D-4BBF-855B-2BDDBFCFFCE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F8DE508-3FF1-4B56-A24D-AB4B83FA56D1}" type="presOf" srcId="{68058428-CD1D-4BBF-855B-2BDDBFCFFCE4}" destId="{33D0580F-F7C7-446C-B9BB-5E47FCE7FBB3}" srcOrd="0" destOrd="0" presId="urn:microsoft.com/office/officeart/2018/2/layout/IconVerticalSolidList"/>
    <dgm:cxn modelId="{CFE9633D-5493-421A-93EE-33347DAFD67C}" srcId="{485D6054-5B4F-4AB4-8693-539F6A9C9BF3}" destId="{68058428-CD1D-4BBF-855B-2BDDBFCFFCE4}" srcOrd="1" destOrd="0" parTransId="{538EFD00-2019-4FE5-85C1-C9D4B13056BD}" sibTransId="{DA4AB61E-05FC-4DEE-80CE-20CB496CA010}"/>
    <dgm:cxn modelId="{9D3BCA70-B972-4676-AC92-0F7AFA0242FB}" type="presOf" srcId="{485D6054-5B4F-4AB4-8693-539F6A9C9BF3}" destId="{D682CD68-4C7B-474B-AE68-C74D3324BB71}" srcOrd="0" destOrd="0" presId="urn:microsoft.com/office/officeart/2018/2/layout/IconVerticalSolidList"/>
    <dgm:cxn modelId="{50362BCF-015D-4BDC-9EF9-4EDEB9D41014}" type="presOf" srcId="{08B38FA1-2BD3-4D1C-9469-AC95A2B4E40E}" destId="{1B6539B7-8AD8-4899-9F02-09DA06A1363B}" srcOrd="0" destOrd="0" presId="urn:microsoft.com/office/officeart/2018/2/layout/IconVerticalSolidList"/>
    <dgm:cxn modelId="{A7EAD3D3-96D0-4C3B-B9DF-14E418C23982}" srcId="{485D6054-5B4F-4AB4-8693-539F6A9C9BF3}" destId="{08B38FA1-2BD3-4D1C-9469-AC95A2B4E40E}" srcOrd="0" destOrd="0" parTransId="{9EA1B7F5-756E-44C9-9BBA-A40E64A0EA51}" sibTransId="{32D3704D-52EF-48B0-AF3C-9A8F582A48BD}"/>
    <dgm:cxn modelId="{3A7BEF6A-219E-41E4-8F02-B5E2DD8A04F5}" type="presParOf" srcId="{D682CD68-4C7B-474B-AE68-C74D3324BB71}" destId="{9D8072A1-5D68-42DB-9F50-3D4F3F74070A}" srcOrd="0" destOrd="0" presId="urn:microsoft.com/office/officeart/2018/2/layout/IconVerticalSolidList"/>
    <dgm:cxn modelId="{76AB4889-4B15-4B1A-9372-75127F70913C}" type="presParOf" srcId="{9D8072A1-5D68-42DB-9F50-3D4F3F74070A}" destId="{DCD42543-F1DF-4F96-9DC2-57765F55ABF7}" srcOrd="0" destOrd="0" presId="urn:microsoft.com/office/officeart/2018/2/layout/IconVerticalSolidList"/>
    <dgm:cxn modelId="{68C54914-53FB-4169-A136-57D2CCEF035F}" type="presParOf" srcId="{9D8072A1-5D68-42DB-9F50-3D4F3F74070A}" destId="{99441A0B-6775-495A-8ACA-FA4675A34BF8}" srcOrd="1" destOrd="0" presId="urn:microsoft.com/office/officeart/2018/2/layout/IconVerticalSolidList"/>
    <dgm:cxn modelId="{B2D20718-9DAB-404E-B2B0-743E35F4806D}" type="presParOf" srcId="{9D8072A1-5D68-42DB-9F50-3D4F3F74070A}" destId="{01DFCAE9-5C5E-4C2D-A120-A3E23CD5E87C}" srcOrd="2" destOrd="0" presId="urn:microsoft.com/office/officeart/2018/2/layout/IconVerticalSolidList"/>
    <dgm:cxn modelId="{FD3E40B1-99FB-482B-B4D1-75D7E389630F}" type="presParOf" srcId="{9D8072A1-5D68-42DB-9F50-3D4F3F74070A}" destId="{1B6539B7-8AD8-4899-9F02-09DA06A1363B}" srcOrd="3" destOrd="0" presId="urn:microsoft.com/office/officeart/2018/2/layout/IconVerticalSolidList"/>
    <dgm:cxn modelId="{1CB84C9A-2655-4A54-9429-09B4814C45A0}" type="presParOf" srcId="{D682CD68-4C7B-474B-AE68-C74D3324BB71}" destId="{8EF962D0-57F9-454C-8329-7865865D4716}" srcOrd="1" destOrd="0" presId="urn:microsoft.com/office/officeart/2018/2/layout/IconVerticalSolidList"/>
    <dgm:cxn modelId="{A5A19127-542C-4BC1-8A0B-E335F3BA0BC6}" type="presParOf" srcId="{D682CD68-4C7B-474B-AE68-C74D3324BB71}" destId="{78511D64-A105-4FDE-80DD-B95FD8F79C58}" srcOrd="2" destOrd="0" presId="urn:microsoft.com/office/officeart/2018/2/layout/IconVerticalSolidList"/>
    <dgm:cxn modelId="{4EDCDD32-ACFC-40E6-81C5-94E5767380D6}" type="presParOf" srcId="{78511D64-A105-4FDE-80DD-B95FD8F79C58}" destId="{D00E34C1-C0B9-4897-89CD-4027F4249C3F}" srcOrd="0" destOrd="0" presId="urn:microsoft.com/office/officeart/2018/2/layout/IconVerticalSolidList"/>
    <dgm:cxn modelId="{2FF8080A-94CD-4839-9133-4C3F2DD6A159}" type="presParOf" srcId="{78511D64-A105-4FDE-80DD-B95FD8F79C58}" destId="{6593A749-7641-4812-97CE-3A451B32FFA4}" srcOrd="1" destOrd="0" presId="urn:microsoft.com/office/officeart/2018/2/layout/IconVerticalSolidList"/>
    <dgm:cxn modelId="{57E83008-F245-4C95-A32A-BE32116B0258}" type="presParOf" srcId="{78511D64-A105-4FDE-80DD-B95FD8F79C58}" destId="{0DB19DD3-639F-41A5-9B24-4F6D461B0D66}" srcOrd="2" destOrd="0" presId="urn:microsoft.com/office/officeart/2018/2/layout/IconVerticalSolidList"/>
    <dgm:cxn modelId="{FF23B33F-7EA4-41B3-A2A8-B0EC07C9F39F}" type="presParOf" srcId="{78511D64-A105-4FDE-80DD-B95FD8F79C58}" destId="{33D0580F-F7C7-446C-B9BB-5E47FCE7FB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4B48A4-4C58-4941-8E7B-BB5530A81D0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668BCD-D233-4965-8E94-907975874E9E}">
      <dgm:prSet/>
      <dgm:spPr/>
      <dgm:t>
        <a:bodyPr/>
        <a:lstStyle/>
        <a:p>
          <a:r>
            <a:rPr lang="en-US"/>
            <a:t>Set up a virtual environment:</a:t>
          </a:r>
        </a:p>
      </dgm:t>
    </dgm:pt>
    <dgm:pt modelId="{9DB5E83B-64C2-44C6-975F-21D5F1E18ADC}" type="parTrans" cxnId="{A6E8C459-B2CB-47BF-97CB-F34816C9E937}">
      <dgm:prSet/>
      <dgm:spPr/>
      <dgm:t>
        <a:bodyPr/>
        <a:lstStyle/>
        <a:p>
          <a:endParaRPr lang="en-US"/>
        </a:p>
      </dgm:t>
    </dgm:pt>
    <dgm:pt modelId="{014D006A-FA25-4C06-8010-45A34BDA3049}" type="sibTrans" cxnId="{A6E8C459-B2CB-47BF-97CB-F34816C9E93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05E25DE-73C0-49F2-AB68-BADDE24E3F55}">
      <dgm:prSet/>
      <dgm:spPr/>
      <dgm:t>
        <a:bodyPr/>
        <a:lstStyle/>
        <a:p>
          <a:r>
            <a:rPr lang="en-US"/>
            <a:t>`python3 -m venv venv`</a:t>
          </a:r>
        </a:p>
      </dgm:t>
    </dgm:pt>
    <dgm:pt modelId="{9F89DE8D-1B73-44BA-9AC3-1157F84845BD}" type="parTrans" cxnId="{BCD73B59-6585-4CA5-ABF4-C1E87D131FDC}">
      <dgm:prSet/>
      <dgm:spPr/>
      <dgm:t>
        <a:bodyPr/>
        <a:lstStyle/>
        <a:p>
          <a:endParaRPr lang="en-US"/>
        </a:p>
      </dgm:t>
    </dgm:pt>
    <dgm:pt modelId="{B4E00B12-83E5-4665-AAA0-D9B723C8DE5D}" type="sibTrans" cxnId="{BCD73B59-6585-4CA5-ABF4-C1E87D131FDC}">
      <dgm:prSet/>
      <dgm:spPr/>
      <dgm:t>
        <a:bodyPr/>
        <a:lstStyle/>
        <a:p>
          <a:endParaRPr lang="en-US"/>
        </a:p>
      </dgm:t>
    </dgm:pt>
    <dgm:pt modelId="{CEFBE251-C268-4DAD-94A0-4DE04A960B1E}">
      <dgm:prSet/>
      <dgm:spPr/>
      <dgm:t>
        <a:bodyPr/>
        <a:lstStyle/>
        <a:p>
          <a:r>
            <a:rPr lang="en-US"/>
            <a:t>`source venv/bin/activate`</a:t>
          </a:r>
        </a:p>
      </dgm:t>
    </dgm:pt>
    <dgm:pt modelId="{AD45E879-4CDF-49F7-A351-E78B30A610B0}" type="parTrans" cxnId="{A97DD9D0-FA38-41FC-AE63-97DBA818F16B}">
      <dgm:prSet/>
      <dgm:spPr/>
      <dgm:t>
        <a:bodyPr/>
        <a:lstStyle/>
        <a:p>
          <a:endParaRPr lang="en-US"/>
        </a:p>
      </dgm:t>
    </dgm:pt>
    <dgm:pt modelId="{D542C5F3-0745-449D-B827-DA951E77669A}" type="sibTrans" cxnId="{A97DD9D0-FA38-41FC-AE63-97DBA818F16B}">
      <dgm:prSet/>
      <dgm:spPr/>
      <dgm:t>
        <a:bodyPr/>
        <a:lstStyle/>
        <a:p>
          <a:endParaRPr lang="en-US"/>
        </a:p>
      </dgm:t>
    </dgm:pt>
    <dgm:pt modelId="{A899D9D5-B0B5-4083-8431-BAEC28C12293}">
      <dgm:prSet/>
      <dgm:spPr/>
      <dgm:t>
        <a:bodyPr/>
        <a:lstStyle/>
        <a:p>
          <a:r>
            <a:rPr lang="en-US"/>
            <a:t>Install dependencies:</a:t>
          </a:r>
        </a:p>
      </dgm:t>
    </dgm:pt>
    <dgm:pt modelId="{648E5EB8-AA6C-4969-8EC1-543203CEF761}" type="parTrans" cxnId="{83BA30B9-A0F3-43A6-9168-4F58B4675D04}">
      <dgm:prSet/>
      <dgm:spPr/>
      <dgm:t>
        <a:bodyPr/>
        <a:lstStyle/>
        <a:p>
          <a:endParaRPr lang="en-US"/>
        </a:p>
      </dgm:t>
    </dgm:pt>
    <dgm:pt modelId="{AA44FF77-28F7-4EE3-8841-42A98F8A3848}" type="sibTrans" cxnId="{83BA30B9-A0F3-43A6-9168-4F58B4675D0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4A89C36-CB4B-4E3C-9E06-79EB583BFF23}">
      <dgm:prSet/>
      <dgm:spPr/>
      <dgm:t>
        <a:bodyPr/>
        <a:lstStyle/>
        <a:p>
          <a:r>
            <a:rPr lang="en-US"/>
            <a:t>`pip3 install -r requirements.txt`</a:t>
          </a:r>
        </a:p>
      </dgm:t>
    </dgm:pt>
    <dgm:pt modelId="{0E98A5D2-C01D-41C9-8B1B-3BDA5DF1A79A}" type="parTrans" cxnId="{F9EC4691-A368-4014-88D7-125453455558}">
      <dgm:prSet/>
      <dgm:spPr/>
      <dgm:t>
        <a:bodyPr/>
        <a:lstStyle/>
        <a:p>
          <a:endParaRPr lang="en-US"/>
        </a:p>
      </dgm:t>
    </dgm:pt>
    <dgm:pt modelId="{E28F57C3-059B-46ED-9F3A-026AF7BF41B0}" type="sibTrans" cxnId="{F9EC4691-A368-4014-88D7-125453455558}">
      <dgm:prSet/>
      <dgm:spPr/>
      <dgm:t>
        <a:bodyPr/>
        <a:lstStyle/>
        <a:p>
          <a:endParaRPr lang="en-US"/>
        </a:p>
      </dgm:t>
    </dgm:pt>
    <dgm:pt modelId="{4DED599D-2F2B-47E4-9D94-8E8252A99919}">
      <dgm:prSet/>
      <dgm:spPr/>
      <dgm:t>
        <a:bodyPr/>
        <a:lstStyle/>
        <a:p>
          <a:r>
            <a:rPr lang="en-US"/>
            <a:t>Activate the virtual environment for further development:</a:t>
          </a:r>
        </a:p>
      </dgm:t>
    </dgm:pt>
    <dgm:pt modelId="{54CB97C0-14C7-493F-B551-B08AEA21480E}" type="parTrans" cxnId="{0B392834-7F51-43C0-ABC3-7C31ECBB9FDC}">
      <dgm:prSet/>
      <dgm:spPr/>
      <dgm:t>
        <a:bodyPr/>
        <a:lstStyle/>
        <a:p>
          <a:endParaRPr lang="en-US"/>
        </a:p>
      </dgm:t>
    </dgm:pt>
    <dgm:pt modelId="{A851AC93-DA37-4D40-80A4-CDDB29BAAA61}" type="sibTrans" cxnId="{0B392834-7F51-43C0-ABC3-7C31ECBB9FD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CA56CC6-0D81-4E73-9E29-D27F01CB322B}">
      <dgm:prSet/>
      <dgm:spPr/>
      <dgm:t>
        <a:bodyPr/>
        <a:lstStyle/>
        <a:p>
          <a:r>
            <a:rPr lang="en-US"/>
            <a:t>`source venv/bin/activate`</a:t>
          </a:r>
        </a:p>
      </dgm:t>
    </dgm:pt>
    <dgm:pt modelId="{5BF24764-11EC-4BD5-8C10-CFA201B247DA}" type="parTrans" cxnId="{152374AC-7A49-4AD7-8EFF-5D645DB2A21B}">
      <dgm:prSet/>
      <dgm:spPr/>
      <dgm:t>
        <a:bodyPr/>
        <a:lstStyle/>
        <a:p>
          <a:endParaRPr lang="en-US"/>
        </a:p>
      </dgm:t>
    </dgm:pt>
    <dgm:pt modelId="{D6E5A37A-0C30-411D-90E7-0CF0EFABDC79}" type="sibTrans" cxnId="{152374AC-7A49-4AD7-8EFF-5D645DB2A21B}">
      <dgm:prSet/>
      <dgm:spPr/>
      <dgm:t>
        <a:bodyPr/>
        <a:lstStyle/>
        <a:p>
          <a:endParaRPr lang="en-US"/>
        </a:p>
      </dgm:t>
    </dgm:pt>
    <dgm:pt modelId="{85A3ED80-08AC-4CC5-8C92-1500FFAA561A}" type="pres">
      <dgm:prSet presAssocID="{CD4B48A4-4C58-4941-8E7B-BB5530A81D0C}" presName="Name0" presStyleCnt="0">
        <dgm:presLayoutVars>
          <dgm:animLvl val="lvl"/>
          <dgm:resizeHandles val="exact"/>
        </dgm:presLayoutVars>
      </dgm:prSet>
      <dgm:spPr/>
    </dgm:pt>
    <dgm:pt modelId="{EC03AE14-FA03-4001-8F75-1D746D70BF95}" type="pres">
      <dgm:prSet presAssocID="{E7668BCD-D233-4965-8E94-907975874E9E}" presName="compositeNode" presStyleCnt="0">
        <dgm:presLayoutVars>
          <dgm:bulletEnabled val="1"/>
        </dgm:presLayoutVars>
      </dgm:prSet>
      <dgm:spPr/>
    </dgm:pt>
    <dgm:pt modelId="{4789256A-1C40-4966-AE12-ADFEEA6F5004}" type="pres">
      <dgm:prSet presAssocID="{E7668BCD-D233-4965-8E94-907975874E9E}" presName="bgRect" presStyleLbl="bgAccFollowNode1" presStyleIdx="0" presStyleCnt="3"/>
      <dgm:spPr/>
    </dgm:pt>
    <dgm:pt modelId="{72256800-15B5-4564-B25E-454720597B94}" type="pres">
      <dgm:prSet presAssocID="{014D006A-FA25-4C06-8010-45A34BDA304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7C14A82-2746-4B82-8908-74E872DA2EC8}" type="pres">
      <dgm:prSet presAssocID="{E7668BCD-D233-4965-8E94-907975874E9E}" presName="bottomLine" presStyleLbl="alignNode1" presStyleIdx="1" presStyleCnt="6">
        <dgm:presLayoutVars/>
      </dgm:prSet>
      <dgm:spPr/>
    </dgm:pt>
    <dgm:pt modelId="{0685354E-97BD-434E-B44D-DE2A6391D2C3}" type="pres">
      <dgm:prSet presAssocID="{E7668BCD-D233-4965-8E94-907975874E9E}" presName="nodeText" presStyleLbl="bgAccFollowNode1" presStyleIdx="0" presStyleCnt="3">
        <dgm:presLayoutVars>
          <dgm:bulletEnabled val="1"/>
        </dgm:presLayoutVars>
      </dgm:prSet>
      <dgm:spPr/>
    </dgm:pt>
    <dgm:pt modelId="{2CAD7051-9E07-4CD8-8131-BDFD340C3DB7}" type="pres">
      <dgm:prSet presAssocID="{014D006A-FA25-4C06-8010-45A34BDA3049}" presName="sibTrans" presStyleCnt="0"/>
      <dgm:spPr/>
    </dgm:pt>
    <dgm:pt modelId="{F46FB76D-5098-4185-B3D4-F593627875B5}" type="pres">
      <dgm:prSet presAssocID="{A899D9D5-B0B5-4083-8431-BAEC28C12293}" presName="compositeNode" presStyleCnt="0">
        <dgm:presLayoutVars>
          <dgm:bulletEnabled val="1"/>
        </dgm:presLayoutVars>
      </dgm:prSet>
      <dgm:spPr/>
    </dgm:pt>
    <dgm:pt modelId="{C9B9993E-D735-4F4E-93A1-249FA8C7545B}" type="pres">
      <dgm:prSet presAssocID="{A899D9D5-B0B5-4083-8431-BAEC28C12293}" presName="bgRect" presStyleLbl="bgAccFollowNode1" presStyleIdx="1" presStyleCnt="3"/>
      <dgm:spPr/>
    </dgm:pt>
    <dgm:pt modelId="{513D89C8-A725-4E35-8D8B-45FA364133CE}" type="pres">
      <dgm:prSet presAssocID="{AA44FF77-28F7-4EE3-8841-42A98F8A384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9D49DE7-34C0-40F8-A55A-3E39B0A4CB02}" type="pres">
      <dgm:prSet presAssocID="{A899D9D5-B0B5-4083-8431-BAEC28C12293}" presName="bottomLine" presStyleLbl="alignNode1" presStyleIdx="3" presStyleCnt="6">
        <dgm:presLayoutVars/>
      </dgm:prSet>
      <dgm:spPr/>
    </dgm:pt>
    <dgm:pt modelId="{57E68AA6-DAF4-4AD0-ADAF-551BE927BC53}" type="pres">
      <dgm:prSet presAssocID="{A899D9D5-B0B5-4083-8431-BAEC28C12293}" presName="nodeText" presStyleLbl="bgAccFollowNode1" presStyleIdx="1" presStyleCnt="3">
        <dgm:presLayoutVars>
          <dgm:bulletEnabled val="1"/>
        </dgm:presLayoutVars>
      </dgm:prSet>
      <dgm:spPr/>
    </dgm:pt>
    <dgm:pt modelId="{148C802B-4B29-4511-A365-90578AA7DC97}" type="pres">
      <dgm:prSet presAssocID="{AA44FF77-28F7-4EE3-8841-42A98F8A3848}" presName="sibTrans" presStyleCnt="0"/>
      <dgm:spPr/>
    </dgm:pt>
    <dgm:pt modelId="{EA0FE7EC-0579-4EE3-A6D4-3496D567E46F}" type="pres">
      <dgm:prSet presAssocID="{4DED599D-2F2B-47E4-9D94-8E8252A99919}" presName="compositeNode" presStyleCnt="0">
        <dgm:presLayoutVars>
          <dgm:bulletEnabled val="1"/>
        </dgm:presLayoutVars>
      </dgm:prSet>
      <dgm:spPr/>
    </dgm:pt>
    <dgm:pt modelId="{1C596692-7723-4CD2-ADF2-BCC9025F6BE8}" type="pres">
      <dgm:prSet presAssocID="{4DED599D-2F2B-47E4-9D94-8E8252A99919}" presName="bgRect" presStyleLbl="bgAccFollowNode1" presStyleIdx="2" presStyleCnt="3"/>
      <dgm:spPr/>
    </dgm:pt>
    <dgm:pt modelId="{814B64D1-D216-4928-A747-DF0042644823}" type="pres">
      <dgm:prSet presAssocID="{A851AC93-DA37-4D40-80A4-CDDB29BAAA6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4AC435D-DC94-4C1D-A91B-8C48141F46F7}" type="pres">
      <dgm:prSet presAssocID="{4DED599D-2F2B-47E4-9D94-8E8252A99919}" presName="bottomLine" presStyleLbl="alignNode1" presStyleIdx="5" presStyleCnt="6">
        <dgm:presLayoutVars/>
      </dgm:prSet>
      <dgm:spPr/>
    </dgm:pt>
    <dgm:pt modelId="{88AB79D9-5D75-4BE3-A9C7-2C1AE122E7D4}" type="pres">
      <dgm:prSet presAssocID="{4DED599D-2F2B-47E4-9D94-8E8252A9991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581E510-B1C9-4370-AC96-E01981C020A4}" type="presOf" srcId="{4DED599D-2F2B-47E4-9D94-8E8252A99919}" destId="{1C596692-7723-4CD2-ADF2-BCC9025F6BE8}" srcOrd="0" destOrd="0" presId="urn:microsoft.com/office/officeart/2016/7/layout/BasicLinearProcessNumbered"/>
    <dgm:cxn modelId="{EE175B20-92F9-45C4-801B-7508CA3D5D80}" type="presOf" srcId="{CD4B48A4-4C58-4941-8E7B-BB5530A81D0C}" destId="{85A3ED80-08AC-4CC5-8C92-1500FFAA561A}" srcOrd="0" destOrd="0" presId="urn:microsoft.com/office/officeart/2016/7/layout/BasicLinearProcessNumbered"/>
    <dgm:cxn modelId="{0B392834-7F51-43C0-ABC3-7C31ECBB9FDC}" srcId="{CD4B48A4-4C58-4941-8E7B-BB5530A81D0C}" destId="{4DED599D-2F2B-47E4-9D94-8E8252A99919}" srcOrd="2" destOrd="0" parTransId="{54CB97C0-14C7-493F-B551-B08AEA21480E}" sibTransId="{A851AC93-DA37-4D40-80A4-CDDB29BAAA61}"/>
    <dgm:cxn modelId="{D983B73F-7348-4DEB-A1E2-B038F9352C8D}" type="presOf" srcId="{014D006A-FA25-4C06-8010-45A34BDA3049}" destId="{72256800-15B5-4564-B25E-454720597B94}" srcOrd="0" destOrd="0" presId="urn:microsoft.com/office/officeart/2016/7/layout/BasicLinearProcessNumbered"/>
    <dgm:cxn modelId="{0E01864C-59CC-4800-907B-2B1F32EA4D58}" type="presOf" srcId="{A851AC93-DA37-4D40-80A4-CDDB29BAAA61}" destId="{814B64D1-D216-4928-A747-DF0042644823}" srcOrd="0" destOrd="0" presId="urn:microsoft.com/office/officeart/2016/7/layout/BasicLinearProcessNumbered"/>
    <dgm:cxn modelId="{6614D355-A5E6-48FA-8660-07AFA43AE219}" type="presOf" srcId="{4DED599D-2F2B-47E4-9D94-8E8252A99919}" destId="{88AB79D9-5D75-4BE3-A9C7-2C1AE122E7D4}" srcOrd="1" destOrd="0" presId="urn:microsoft.com/office/officeart/2016/7/layout/BasicLinearProcessNumbered"/>
    <dgm:cxn modelId="{DADE4557-59A3-44B2-9C58-E166DE612757}" type="presOf" srcId="{E7668BCD-D233-4965-8E94-907975874E9E}" destId="{4789256A-1C40-4966-AE12-ADFEEA6F5004}" srcOrd="0" destOrd="0" presId="urn:microsoft.com/office/officeart/2016/7/layout/BasicLinearProcessNumbered"/>
    <dgm:cxn modelId="{1BB47178-6A8E-4ADA-AC8A-8645F01C1333}" type="presOf" srcId="{405E25DE-73C0-49F2-AB68-BADDE24E3F55}" destId="{0685354E-97BD-434E-B44D-DE2A6391D2C3}" srcOrd="0" destOrd="1" presId="urn:microsoft.com/office/officeart/2016/7/layout/BasicLinearProcessNumbered"/>
    <dgm:cxn modelId="{BCD73B59-6585-4CA5-ABF4-C1E87D131FDC}" srcId="{E7668BCD-D233-4965-8E94-907975874E9E}" destId="{405E25DE-73C0-49F2-AB68-BADDE24E3F55}" srcOrd="0" destOrd="0" parTransId="{9F89DE8D-1B73-44BA-9AC3-1157F84845BD}" sibTransId="{B4E00B12-83E5-4665-AAA0-D9B723C8DE5D}"/>
    <dgm:cxn modelId="{A6E8C459-B2CB-47BF-97CB-F34816C9E937}" srcId="{CD4B48A4-4C58-4941-8E7B-BB5530A81D0C}" destId="{E7668BCD-D233-4965-8E94-907975874E9E}" srcOrd="0" destOrd="0" parTransId="{9DB5E83B-64C2-44C6-975F-21D5F1E18ADC}" sibTransId="{014D006A-FA25-4C06-8010-45A34BDA3049}"/>
    <dgm:cxn modelId="{92054285-14C3-4B4B-885E-53918C5EFA23}" type="presOf" srcId="{5CA56CC6-0D81-4E73-9E29-D27F01CB322B}" destId="{88AB79D9-5D75-4BE3-A9C7-2C1AE122E7D4}" srcOrd="0" destOrd="1" presId="urn:microsoft.com/office/officeart/2016/7/layout/BasicLinearProcessNumbered"/>
    <dgm:cxn modelId="{CFB5338A-D5BB-47E3-A59A-E4F45001DF87}" type="presOf" srcId="{A899D9D5-B0B5-4083-8431-BAEC28C12293}" destId="{C9B9993E-D735-4F4E-93A1-249FA8C7545B}" srcOrd="0" destOrd="0" presId="urn:microsoft.com/office/officeart/2016/7/layout/BasicLinearProcessNumbered"/>
    <dgm:cxn modelId="{F9EC4691-A368-4014-88D7-125453455558}" srcId="{A899D9D5-B0B5-4083-8431-BAEC28C12293}" destId="{94A89C36-CB4B-4E3C-9E06-79EB583BFF23}" srcOrd="0" destOrd="0" parTransId="{0E98A5D2-C01D-41C9-8B1B-3BDA5DF1A79A}" sibTransId="{E28F57C3-059B-46ED-9F3A-026AF7BF41B0}"/>
    <dgm:cxn modelId="{31B2FB91-1DCF-439E-9D9F-BFAA6B53EB9F}" type="presOf" srcId="{A899D9D5-B0B5-4083-8431-BAEC28C12293}" destId="{57E68AA6-DAF4-4AD0-ADAF-551BE927BC53}" srcOrd="1" destOrd="0" presId="urn:microsoft.com/office/officeart/2016/7/layout/BasicLinearProcessNumbered"/>
    <dgm:cxn modelId="{152374AC-7A49-4AD7-8EFF-5D645DB2A21B}" srcId="{4DED599D-2F2B-47E4-9D94-8E8252A99919}" destId="{5CA56CC6-0D81-4E73-9E29-D27F01CB322B}" srcOrd="0" destOrd="0" parTransId="{5BF24764-11EC-4BD5-8C10-CFA201B247DA}" sibTransId="{D6E5A37A-0C30-411D-90E7-0CF0EFABDC79}"/>
    <dgm:cxn modelId="{83BA30B9-A0F3-43A6-9168-4F58B4675D04}" srcId="{CD4B48A4-4C58-4941-8E7B-BB5530A81D0C}" destId="{A899D9D5-B0B5-4083-8431-BAEC28C12293}" srcOrd="1" destOrd="0" parTransId="{648E5EB8-AA6C-4969-8EC1-543203CEF761}" sibTransId="{AA44FF77-28F7-4EE3-8841-42A98F8A3848}"/>
    <dgm:cxn modelId="{A97DD9D0-FA38-41FC-AE63-97DBA818F16B}" srcId="{E7668BCD-D233-4965-8E94-907975874E9E}" destId="{CEFBE251-C268-4DAD-94A0-4DE04A960B1E}" srcOrd="1" destOrd="0" parTransId="{AD45E879-4CDF-49F7-A351-E78B30A610B0}" sibTransId="{D542C5F3-0745-449D-B827-DA951E77669A}"/>
    <dgm:cxn modelId="{030EB8DA-196C-4589-AA5F-E55DE92ECA31}" type="presOf" srcId="{E7668BCD-D233-4965-8E94-907975874E9E}" destId="{0685354E-97BD-434E-B44D-DE2A6391D2C3}" srcOrd="1" destOrd="0" presId="urn:microsoft.com/office/officeart/2016/7/layout/BasicLinearProcessNumbered"/>
    <dgm:cxn modelId="{FD3AA1E4-669C-4004-9A97-87815A0AE6EE}" type="presOf" srcId="{AA44FF77-28F7-4EE3-8841-42A98F8A3848}" destId="{513D89C8-A725-4E35-8D8B-45FA364133CE}" srcOrd="0" destOrd="0" presId="urn:microsoft.com/office/officeart/2016/7/layout/BasicLinearProcessNumbered"/>
    <dgm:cxn modelId="{2BD78EE6-D3AF-4E6D-AF52-72B9731A97A2}" type="presOf" srcId="{94A89C36-CB4B-4E3C-9E06-79EB583BFF23}" destId="{57E68AA6-DAF4-4AD0-ADAF-551BE927BC53}" srcOrd="0" destOrd="1" presId="urn:microsoft.com/office/officeart/2016/7/layout/BasicLinearProcessNumbered"/>
    <dgm:cxn modelId="{52EA11F1-CA0A-4EA4-A349-F13A73E62B9E}" type="presOf" srcId="{CEFBE251-C268-4DAD-94A0-4DE04A960B1E}" destId="{0685354E-97BD-434E-B44D-DE2A6391D2C3}" srcOrd="0" destOrd="2" presId="urn:microsoft.com/office/officeart/2016/7/layout/BasicLinearProcessNumbered"/>
    <dgm:cxn modelId="{04D18EFB-22E1-4D3C-B334-1044DAAF6B76}" type="presParOf" srcId="{85A3ED80-08AC-4CC5-8C92-1500FFAA561A}" destId="{EC03AE14-FA03-4001-8F75-1D746D70BF95}" srcOrd="0" destOrd="0" presId="urn:microsoft.com/office/officeart/2016/7/layout/BasicLinearProcessNumbered"/>
    <dgm:cxn modelId="{8E44DCED-74B6-4D19-9937-82B3CD87C8BA}" type="presParOf" srcId="{EC03AE14-FA03-4001-8F75-1D746D70BF95}" destId="{4789256A-1C40-4966-AE12-ADFEEA6F5004}" srcOrd="0" destOrd="0" presId="urn:microsoft.com/office/officeart/2016/7/layout/BasicLinearProcessNumbered"/>
    <dgm:cxn modelId="{AED9842D-87ED-4508-B122-61A4288E5592}" type="presParOf" srcId="{EC03AE14-FA03-4001-8F75-1D746D70BF95}" destId="{72256800-15B5-4564-B25E-454720597B94}" srcOrd="1" destOrd="0" presId="urn:microsoft.com/office/officeart/2016/7/layout/BasicLinearProcessNumbered"/>
    <dgm:cxn modelId="{B0F7B5D5-2C56-431A-93BE-E6D6434FA88D}" type="presParOf" srcId="{EC03AE14-FA03-4001-8F75-1D746D70BF95}" destId="{B7C14A82-2746-4B82-8908-74E872DA2EC8}" srcOrd="2" destOrd="0" presId="urn:microsoft.com/office/officeart/2016/7/layout/BasicLinearProcessNumbered"/>
    <dgm:cxn modelId="{8164F861-6FB1-4BFD-9D71-96D3053A0C0D}" type="presParOf" srcId="{EC03AE14-FA03-4001-8F75-1D746D70BF95}" destId="{0685354E-97BD-434E-B44D-DE2A6391D2C3}" srcOrd="3" destOrd="0" presId="urn:microsoft.com/office/officeart/2016/7/layout/BasicLinearProcessNumbered"/>
    <dgm:cxn modelId="{2D741B53-2F7F-4E20-969E-1123AA809F2A}" type="presParOf" srcId="{85A3ED80-08AC-4CC5-8C92-1500FFAA561A}" destId="{2CAD7051-9E07-4CD8-8131-BDFD340C3DB7}" srcOrd="1" destOrd="0" presId="urn:microsoft.com/office/officeart/2016/7/layout/BasicLinearProcessNumbered"/>
    <dgm:cxn modelId="{1BD042B8-268B-4BE8-82E0-9E7DE6EE63B3}" type="presParOf" srcId="{85A3ED80-08AC-4CC5-8C92-1500FFAA561A}" destId="{F46FB76D-5098-4185-B3D4-F593627875B5}" srcOrd="2" destOrd="0" presId="urn:microsoft.com/office/officeart/2016/7/layout/BasicLinearProcessNumbered"/>
    <dgm:cxn modelId="{8D4AE07E-36C9-480D-B9AE-2C96185A2CAF}" type="presParOf" srcId="{F46FB76D-5098-4185-B3D4-F593627875B5}" destId="{C9B9993E-D735-4F4E-93A1-249FA8C7545B}" srcOrd="0" destOrd="0" presId="urn:microsoft.com/office/officeart/2016/7/layout/BasicLinearProcessNumbered"/>
    <dgm:cxn modelId="{AABC95C3-D5F9-400A-8FB7-C868B656BF8B}" type="presParOf" srcId="{F46FB76D-5098-4185-B3D4-F593627875B5}" destId="{513D89C8-A725-4E35-8D8B-45FA364133CE}" srcOrd="1" destOrd="0" presId="urn:microsoft.com/office/officeart/2016/7/layout/BasicLinearProcessNumbered"/>
    <dgm:cxn modelId="{9973F666-122C-4BD0-AEEA-BCBBA27EB05C}" type="presParOf" srcId="{F46FB76D-5098-4185-B3D4-F593627875B5}" destId="{49D49DE7-34C0-40F8-A55A-3E39B0A4CB02}" srcOrd="2" destOrd="0" presId="urn:microsoft.com/office/officeart/2016/7/layout/BasicLinearProcessNumbered"/>
    <dgm:cxn modelId="{C1DF0D66-B0FB-40B8-9E7F-409CFC80DF44}" type="presParOf" srcId="{F46FB76D-5098-4185-B3D4-F593627875B5}" destId="{57E68AA6-DAF4-4AD0-ADAF-551BE927BC53}" srcOrd="3" destOrd="0" presId="urn:microsoft.com/office/officeart/2016/7/layout/BasicLinearProcessNumbered"/>
    <dgm:cxn modelId="{71D9CB3A-0FC9-4473-B94D-B6A352F76D09}" type="presParOf" srcId="{85A3ED80-08AC-4CC5-8C92-1500FFAA561A}" destId="{148C802B-4B29-4511-A365-90578AA7DC97}" srcOrd="3" destOrd="0" presId="urn:microsoft.com/office/officeart/2016/7/layout/BasicLinearProcessNumbered"/>
    <dgm:cxn modelId="{6EE0F4A7-F857-4FA6-B436-22521028C73B}" type="presParOf" srcId="{85A3ED80-08AC-4CC5-8C92-1500FFAA561A}" destId="{EA0FE7EC-0579-4EE3-A6D4-3496D567E46F}" srcOrd="4" destOrd="0" presId="urn:microsoft.com/office/officeart/2016/7/layout/BasicLinearProcessNumbered"/>
    <dgm:cxn modelId="{24140746-285D-4789-B969-D8CE003B94B0}" type="presParOf" srcId="{EA0FE7EC-0579-4EE3-A6D4-3496D567E46F}" destId="{1C596692-7723-4CD2-ADF2-BCC9025F6BE8}" srcOrd="0" destOrd="0" presId="urn:microsoft.com/office/officeart/2016/7/layout/BasicLinearProcessNumbered"/>
    <dgm:cxn modelId="{06FB0A60-9D97-4223-9517-64439056BF90}" type="presParOf" srcId="{EA0FE7EC-0579-4EE3-A6D4-3496D567E46F}" destId="{814B64D1-D216-4928-A747-DF0042644823}" srcOrd="1" destOrd="0" presId="urn:microsoft.com/office/officeart/2016/7/layout/BasicLinearProcessNumbered"/>
    <dgm:cxn modelId="{EAEE79BE-E6D9-45C1-9A19-5CD198A6C6FB}" type="presParOf" srcId="{EA0FE7EC-0579-4EE3-A6D4-3496D567E46F}" destId="{04AC435D-DC94-4C1D-A91B-8C48141F46F7}" srcOrd="2" destOrd="0" presId="urn:microsoft.com/office/officeart/2016/7/layout/BasicLinearProcessNumbered"/>
    <dgm:cxn modelId="{6AF94D28-4784-4EC3-943A-1CAE4538F277}" type="presParOf" srcId="{EA0FE7EC-0579-4EE3-A6D4-3496D567E46F}" destId="{88AB79D9-5D75-4BE3-A9C7-2C1AE122E7D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E93F86-F085-455A-911F-42B1278DAC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71BD6B9-06C2-4985-8D4F-4D3ECB6B98C4}">
      <dgm:prSet/>
      <dgm:spPr/>
      <dgm:t>
        <a:bodyPr/>
        <a:lstStyle/>
        <a:p>
          <a:r>
            <a:rPr lang="en-IN"/>
            <a:t>T</a:t>
          </a:r>
          <a:r>
            <a:rPr lang="en-US"/>
            <a:t>he effective use of GIT for collaboration and the deployment of an AI solution using Streamlit. </a:t>
          </a:r>
        </a:p>
      </dgm:t>
    </dgm:pt>
    <dgm:pt modelId="{B42BE564-6DDF-4180-BEFF-C6616FA39ABA}" type="parTrans" cxnId="{FE6788E1-579C-4A83-B115-0F40AC860DCC}">
      <dgm:prSet/>
      <dgm:spPr/>
      <dgm:t>
        <a:bodyPr/>
        <a:lstStyle/>
        <a:p>
          <a:endParaRPr lang="en-US"/>
        </a:p>
      </dgm:t>
    </dgm:pt>
    <dgm:pt modelId="{1E94E136-7DA2-4078-9596-356AA9995B99}" type="sibTrans" cxnId="{FE6788E1-579C-4A83-B115-0F40AC860DCC}">
      <dgm:prSet/>
      <dgm:spPr/>
      <dgm:t>
        <a:bodyPr/>
        <a:lstStyle/>
        <a:p>
          <a:endParaRPr lang="en-US"/>
        </a:p>
      </dgm:t>
    </dgm:pt>
    <dgm:pt modelId="{03490BEC-B8B4-421F-A453-C26228AE1D43}">
      <dgm:prSet/>
      <dgm:spPr/>
      <dgm:t>
        <a:bodyPr/>
        <a:lstStyle/>
        <a:p>
          <a:r>
            <a:rPr lang="en-US"/>
            <a:t>By leveraging multiple classifiers and LIME for explanations, we provide a comprehensive tool for fine-grained sentiment analysis. </a:t>
          </a:r>
        </a:p>
      </dgm:t>
    </dgm:pt>
    <dgm:pt modelId="{14C8CA05-6E10-4A80-815F-7F1992F586C9}" type="parTrans" cxnId="{A405EDBA-E1F2-4249-A1CC-1353328ECF92}">
      <dgm:prSet/>
      <dgm:spPr/>
      <dgm:t>
        <a:bodyPr/>
        <a:lstStyle/>
        <a:p>
          <a:endParaRPr lang="en-US"/>
        </a:p>
      </dgm:t>
    </dgm:pt>
    <dgm:pt modelId="{2BD73D8A-A53B-48AC-BC06-3ABF6AC744DB}" type="sibTrans" cxnId="{A405EDBA-E1F2-4249-A1CC-1353328ECF92}">
      <dgm:prSet/>
      <dgm:spPr/>
      <dgm:t>
        <a:bodyPr/>
        <a:lstStyle/>
        <a:p>
          <a:endParaRPr lang="en-US"/>
        </a:p>
      </dgm:t>
    </dgm:pt>
    <dgm:pt modelId="{010A9B8E-1921-49F8-82D2-E97558708017}">
      <dgm:prSet/>
      <dgm:spPr/>
      <dgm:t>
        <a:bodyPr/>
        <a:lstStyle/>
        <a:p>
          <a:r>
            <a:rPr lang="en-US"/>
            <a:t>This project has enhanced our understanding of collaborative development, continuous integration, and deployment strategies.</a:t>
          </a:r>
        </a:p>
      </dgm:t>
    </dgm:pt>
    <dgm:pt modelId="{1ED7F66C-B78E-4301-8632-4A3062E34471}" type="parTrans" cxnId="{E482EFB6-6F51-4112-893B-07E600DD7AFD}">
      <dgm:prSet/>
      <dgm:spPr/>
      <dgm:t>
        <a:bodyPr/>
        <a:lstStyle/>
        <a:p>
          <a:endParaRPr lang="en-US"/>
        </a:p>
      </dgm:t>
    </dgm:pt>
    <dgm:pt modelId="{890A89B5-4469-4D94-BAD6-BE3A014D43B2}" type="sibTrans" cxnId="{E482EFB6-6F51-4112-893B-07E600DD7AFD}">
      <dgm:prSet/>
      <dgm:spPr/>
      <dgm:t>
        <a:bodyPr/>
        <a:lstStyle/>
        <a:p>
          <a:endParaRPr lang="en-US"/>
        </a:p>
      </dgm:t>
    </dgm:pt>
    <dgm:pt modelId="{53D3A957-57A5-41FF-9217-E995D6B2ED31}" type="pres">
      <dgm:prSet presAssocID="{22E93F86-F085-455A-911F-42B1278DAC32}" presName="root" presStyleCnt="0">
        <dgm:presLayoutVars>
          <dgm:dir/>
          <dgm:resizeHandles val="exact"/>
        </dgm:presLayoutVars>
      </dgm:prSet>
      <dgm:spPr/>
    </dgm:pt>
    <dgm:pt modelId="{87AA73F8-DE90-433C-8491-2375F3963E24}" type="pres">
      <dgm:prSet presAssocID="{171BD6B9-06C2-4985-8D4F-4D3ECB6B98C4}" presName="compNode" presStyleCnt="0"/>
      <dgm:spPr/>
    </dgm:pt>
    <dgm:pt modelId="{41E3C6BF-4BE9-49D9-A062-5E19DDA884B7}" type="pres">
      <dgm:prSet presAssocID="{171BD6B9-06C2-4985-8D4F-4D3ECB6B98C4}" presName="bgRect" presStyleLbl="bgShp" presStyleIdx="0" presStyleCnt="3"/>
      <dgm:spPr/>
    </dgm:pt>
    <dgm:pt modelId="{865EF4F8-578D-47A1-A800-E41E813C14C1}" type="pres">
      <dgm:prSet presAssocID="{171BD6B9-06C2-4985-8D4F-4D3ECB6B98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11AECA9-2E10-4AF8-9D4C-1523A617A481}" type="pres">
      <dgm:prSet presAssocID="{171BD6B9-06C2-4985-8D4F-4D3ECB6B98C4}" presName="spaceRect" presStyleCnt="0"/>
      <dgm:spPr/>
    </dgm:pt>
    <dgm:pt modelId="{BEA28B98-93FA-4F07-8772-96A85FBE31E7}" type="pres">
      <dgm:prSet presAssocID="{171BD6B9-06C2-4985-8D4F-4D3ECB6B98C4}" presName="parTx" presStyleLbl="revTx" presStyleIdx="0" presStyleCnt="3">
        <dgm:presLayoutVars>
          <dgm:chMax val="0"/>
          <dgm:chPref val="0"/>
        </dgm:presLayoutVars>
      </dgm:prSet>
      <dgm:spPr/>
    </dgm:pt>
    <dgm:pt modelId="{6D2D37FD-CB88-4EC3-9059-01E55C48BFFB}" type="pres">
      <dgm:prSet presAssocID="{1E94E136-7DA2-4078-9596-356AA9995B99}" presName="sibTrans" presStyleCnt="0"/>
      <dgm:spPr/>
    </dgm:pt>
    <dgm:pt modelId="{57F2FEE4-40A2-41A9-B753-3FE4D2B22C74}" type="pres">
      <dgm:prSet presAssocID="{03490BEC-B8B4-421F-A453-C26228AE1D43}" presName="compNode" presStyleCnt="0"/>
      <dgm:spPr/>
    </dgm:pt>
    <dgm:pt modelId="{CFA0CA4F-DE0D-49B1-9084-187F942971A4}" type="pres">
      <dgm:prSet presAssocID="{03490BEC-B8B4-421F-A453-C26228AE1D43}" presName="bgRect" presStyleLbl="bgShp" presStyleIdx="1" presStyleCnt="3"/>
      <dgm:spPr/>
    </dgm:pt>
    <dgm:pt modelId="{BC34AC15-08B2-41C4-9D3A-C5BA2C6F9873}" type="pres">
      <dgm:prSet presAssocID="{03490BEC-B8B4-421F-A453-C26228AE1D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cket knife"/>
        </a:ext>
      </dgm:extLst>
    </dgm:pt>
    <dgm:pt modelId="{A010A5E2-D9FC-4B88-A667-F2D36DDE066F}" type="pres">
      <dgm:prSet presAssocID="{03490BEC-B8B4-421F-A453-C26228AE1D43}" presName="spaceRect" presStyleCnt="0"/>
      <dgm:spPr/>
    </dgm:pt>
    <dgm:pt modelId="{016F4CFC-7D02-4B53-935C-86129564F3C7}" type="pres">
      <dgm:prSet presAssocID="{03490BEC-B8B4-421F-A453-C26228AE1D43}" presName="parTx" presStyleLbl="revTx" presStyleIdx="1" presStyleCnt="3">
        <dgm:presLayoutVars>
          <dgm:chMax val="0"/>
          <dgm:chPref val="0"/>
        </dgm:presLayoutVars>
      </dgm:prSet>
      <dgm:spPr/>
    </dgm:pt>
    <dgm:pt modelId="{4825BA42-B33B-4248-8790-F9CEBB673879}" type="pres">
      <dgm:prSet presAssocID="{2BD73D8A-A53B-48AC-BC06-3ABF6AC744DB}" presName="sibTrans" presStyleCnt="0"/>
      <dgm:spPr/>
    </dgm:pt>
    <dgm:pt modelId="{D7A6353B-BB8E-49F0-B270-DEC254F799C7}" type="pres">
      <dgm:prSet presAssocID="{010A9B8E-1921-49F8-82D2-E97558708017}" presName="compNode" presStyleCnt="0"/>
      <dgm:spPr/>
    </dgm:pt>
    <dgm:pt modelId="{F26E227F-6346-45D1-8325-D7226869E70E}" type="pres">
      <dgm:prSet presAssocID="{010A9B8E-1921-49F8-82D2-E97558708017}" presName="bgRect" presStyleLbl="bgShp" presStyleIdx="2" presStyleCnt="3"/>
      <dgm:spPr/>
    </dgm:pt>
    <dgm:pt modelId="{F775290C-D318-45F0-88AE-B52669A48A6F}" type="pres">
      <dgm:prSet presAssocID="{010A9B8E-1921-49F8-82D2-E975587080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667B1483-19AC-40E8-ABF3-AAF6AFEACB89}" type="pres">
      <dgm:prSet presAssocID="{010A9B8E-1921-49F8-82D2-E97558708017}" presName="spaceRect" presStyleCnt="0"/>
      <dgm:spPr/>
    </dgm:pt>
    <dgm:pt modelId="{B1BB5FD2-3242-42A9-A581-C4EAB32A7870}" type="pres">
      <dgm:prSet presAssocID="{010A9B8E-1921-49F8-82D2-E975587080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F8A719-B129-42A7-8F3B-32FA217EE0CD}" type="presOf" srcId="{171BD6B9-06C2-4985-8D4F-4D3ECB6B98C4}" destId="{BEA28B98-93FA-4F07-8772-96A85FBE31E7}" srcOrd="0" destOrd="0" presId="urn:microsoft.com/office/officeart/2018/2/layout/IconVerticalSolidList"/>
    <dgm:cxn modelId="{0C5A4C42-3C44-4AF8-BAF2-FA725947AD36}" type="presOf" srcId="{22E93F86-F085-455A-911F-42B1278DAC32}" destId="{53D3A957-57A5-41FF-9217-E995D6B2ED31}" srcOrd="0" destOrd="0" presId="urn:microsoft.com/office/officeart/2018/2/layout/IconVerticalSolidList"/>
    <dgm:cxn modelId="{C9F3A3B1-75CF-4650-A726-6F2F3A06FA94}" type="presOf" srcId="{010A9B8E-1921-49F8-82D2-E97558708017}" destId="{B1BB5FD2-3242-42A9-A581-C4EAB32A7870}" srcOrd="0" destOrd="0" presId="urn:microsoft.com/office/officeart/2018/2/layout/IconVerticalSolidList"/>
    <dgm:cxn modelId="{E482EFB6-6F51-4112-893B-07E600DD7AFD}" srcId="{22E93F86-F085-455A-911F-42B1278DAC32}" destId="{010A9B8E-1921-49F8-82D2-E97558708017}" srcOrd="2" destOrd="0" parTransId="{1ED7F66C-B78E-4301-8632-4A3062E34471}" sibTransId="{890A89B5-4469-4D94-BAD6-BE3A014D43B2}"/>
    <dgm:cxn modelId="{A405EDBA-E1F2-4249-A1CC-1353328ECF92}" srcId="{22E93F86-F085-455A-911F-42B1278DAC32}" destId="{03490BEC-B8B4-421F-A453-C26228AE1D43}" srcOrd="1" destOrd="0" parTransId="{14C8CA05-6E10-4A80-815F-7F1992F586C9}" sibTransId="{2BD73D8A-A53B-48AC-BC06-3ABF6AC744DB}"/>
    <dgm:cxn modelId="{FE6788E1-579C-4A83-B115-0F40AC860DCC}" srcId="{22E93F86-F085-455A-911F-42B1278DAC32}" destId="{171BD6B9-06C2-4985-8D4F-4D3ECB6B98C4}" srcOrd="0" destOrd="0" parTransId="{B42BE564-6DDF-4180-BEFF-C6616FA39ABA}" sibTransId="{1E94E136-7DA2-4078-9596-356AA9995B99}"/>
    <dgm:cxn modelId="{0526F6F4-6DFA-4A27-B890-96668652F04F}" type="presOf" srcId="{03490BEC-B8B4-421F-A453-C26228AE1D43}" destId="{016F4CFC-7D02-4B53-935C-86129564F3C7}" srcOrd="0" destOrd="0" presId="urn:microsoft.com/office/officeart/2018/2/layout/IconVerticalSolidList"/>
    <dgm:cxn modelId="{22B4E7D7-02E1-43F7-9643-AE6411B9A896}" type="presParOf" srcId="{53D3A957-57A5-41FF-9217-E995D6B2ED31}" destId="{87AA73F8-DE90-433C-8491-2375F3963E24}" srcOrd="0" destOrd="0" presId="urn:microsoft.com/office/officeart/2018/2/layout/IconVerticalSolidList"/>
    <dgm:cxn modelId="{06F92957-8978-4801-8657-B6724BE0405F}" type="presParOf" srcId="{87AA73F8-DE90-433C-8491-2375F3963E24}" destId="{41E3C6BF-4BE9-49D9-A062-5E19DDA884B7}" srcOrd="0" destOrd="0" presId="urn:microsoft.com/office/officeart/2018/2/layout/IconVerticalSolidList"/>
    <dgm:cxn modelId="{8765FEDC-CA83-4252-B6F6-B2E8E96DF5B0}" type="presParOf" srcId="{87AA73F8-DE90-433C-8491-2375F3963E24}" destId="{865EF4F8-578D-47A1-A800-E41E813C14C1}" srcOrd="1" destOrd="0" presId="urn:microsoft.com/office/officeart/2018/2/layout/IconVerticalSolidList"/>
    <dgm:cxn modelId="{206BED0A-A676-4246-957D-9F8DA03E8BC4}" type="presParOf" srcId="{87AA73F8-DE90-433C-8491-2375F3963E24}" destId="{411AECA9-2E10-4AF8-9D4C-1523A617A481}" srcOrd="2" destOrd="0" presId="urn:microsoft.com/office/officeart/2018/2/layout/IconVerticalSolidList"/>
    <dgm:cxn modelId="{2CD155B6-7BC8-4212-B622-33D36F85C975}" type="presParOf" srcId="{87AA73F8-DE90-433C-8491-2375F3963E24}" destId="{BEA28B98-93FA-4F07-8772-96A85FBE31E7}" srcOrd="3" destOrd="0" presId="urn:microsoft.com/office/officeart/2018/2/layout/IconVerticalSolidList"/>
    <dgm:cxn modelId="{27FFA92E-E30A-46D3-AF6E-86F7C87BFB86}" type="presParOf" srcId="{53D3A957-57A5-41FF-9217-E995D6B2ED31}" destId="{6D2D37FD-CB88-4EC3-9059-01E55C48BFFB}" srcOrd="1" destOrd="0" presId="urn:microsoft.com/office/officeart/2018/2/layout/IconVerticalSolidList"/>
    <dgm:cxn modelId="{D1AEAB39-5D04-41D1-BAA4-8CABB1A52B5D}" type="presParOf" srcId="{53D3A957-57A5-41FF-9217-E995D6B2ED31}" destId="{57F2FEE4-40A2-41A9-B753-3FE4D2B22C74}" srcOrd="2" destOrd="0" presId="urn:microsoft.com/office/officeart/2018/2/layout/IconVerticalSolidList"/>
    <dgm:cxn modelId="{C02F5CD1-B45D-4D92-B5F2-3D90468F6289}" type="presParOf" srcId="{57F2FEE4-40A2-41A9-B753-3FE4D2B22C74}" destId="{CFA0CA4F-DE0D-49B1-9084-187F942971A4}" srcOrd="0" destOrd="0" presId="urn:microsoft.com/office/officeart/2018/2/layout/IconVerticalSolidList"/>
    <dgm:cxn modelId="{0BD057C4-8AB8-443C-AB9A-E28C3E7FFE9D}" type="presParOf" srcId="{57F2FEE4-40A2-41A9-B753-3FE4D2B22C74}" destId="{BC34AC15-08B2-41C4-9D3A-C5BA2C6F9873}" srcOrd="1" destOrd="0" presId="urn:microsoft.com/office/officeart/2018/2/layout/IconVerticalSolidList"/>
    <dgm:cxn modelId="{1A1D3139-9071-444D-994A-5B8FAB3536E0}" type="presParOf" srcId="{57F2FEE4-40A2-41A9-B753-3FE4D2B22C74}" destId="{A010A5E2-D9FC-4B88-A667-F2D36DDE066F}" srcOrd="2" destOrd="0" presId="urn:microsoft.com/office/officeart/2018/2/layout/IconVerticalSolidList"/>
    <dgm:cxn modelId="{43627B5C-F376-4786-8753-3D2253224663}" type="presParOf" srcId="{57F2FEE4-40A2-41A9-B753-3FE4D2B22C74}" destId="{016F4CFC-7D02-4B53-935C-86129564F3C7}" srcOrd="3" destOrd="0" presId="urn:microsoft.com/office/officeart/2018/2/layout/IconVerticalSolidList"/>
    <dgm:cxn modelId="{C766792D-8E3E-4CBB-9389-BA9F1F6401F7}" type="presParOf" srcId="{53D3A957-57A5-41FF-9217-E995D6B2ED31}" destId="{4825BA42-B33B-4248-8790-F9CEBB673879}" srcOrd="3" destOrd="0" presId="urn:microsoft.com/office/officeart/2018/2/layout/IconVerticalSolidList"/>
    <dgm:cxn modelId="{0D5973E6-650D-4659-865B-FCD124A039EB}" type="presParOf" srcId="{53D3A957-57A5-41FF-9217-E995D6B2ED31}" destId="{D7A6353B-BB8E-49F0-B270-DEC254F799C7}" srcOrd="4" destOrd="0" presId="urn:microsoft.com/office/officeart/2018/2/layout/IconVerticalSolidList"/>
    <dgm:cxn modelId="{D89D382D-2726-4B66-A3C7-5C84D539BDA5}" type="presParOf" srcId="{D7A6353B-BB8E-49F0-B270-DEC254F799C7}" destId="{F26E227F-6346-45D1-8325-D7226869E70E}" srcOrd="0" destOrd="0" presId="urn:microsoft.com/office/officeart/2018/2/layout/IconVerticalSolidList"/>
    <dgm:cxn modelId="{CD1AF564-8585-4A8A-AF22-AA81DCD7C09B}" type="presParOf" srcId="{D7A6353B-BB8E-49F0-B270-DEC254F799C7}" destId="{F775290C-D318-45F0-88AE-B52669A48A6F}" srcOrd="1" destOrd="0" presId="urn:microsoft.com/office/officeart/2018/2/layout/IconVerticalSolidList"/>
    <dgm:cxn modelId="{A9B8DAFF-049E-4119-ADD7-68FD70250D6D}" type="presParOf" srcId="{D7A6353B-BB8E-49F0-B270-DEC254F799C7}" destId="{667B1483-19AC-40E8-ABF3-AAF6AFEACB89}" srcOrd="2" destOrd="0" presId="urn:microsoft.com/office/officeart/2018/2/layout/IconVerticalSolidList"/>
    <dgm:cxn modelId="{9833F6A2-8874-4413-B3A5-C924AE9AEE4B}" type="presParOf" srcId="{D7A6353B-BB8E-49F0-B270-DEC254F799C7}" destId="{B1BB5FD2-3242-42A9-A581-C4EAB32A78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1E03B-6EBC-45AB-BD86-663BDA0AD81E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F9EFF-3C71-4690-AF0F-1BBFD0D65103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8C34B-A88A-4C99-B32D-1CE7F25A939C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this project, we have developed a Fine Grained Sentiment Classification Explainer App. </a:t>
          </a:r>
        </a:p>
      </dsp:txBody>
      <dsp:txXfrm>
        <a:off x="1437631" y="531"/>
        <a:ext cx="6449068" cy="1244702"/>
      </dsp:txXfrm>
    </dsp:sp>
    <dsp:sp modelId="{1C2E258F-B8E4-46CB-AC8E-B472126AB4F7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79B4A-2038-4FFC-BC8B-B6B194814839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66383-49D2-4737-ADC4-6D0387BD6894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Sentiment classification is crucial for understanding the nuances in customer feedback, social media interactions, and more.</a:t>
          </a:r>
        </a:p>
      </dsp:txBody>
      <dsp:txXfrm>
        <a:off x="1437631" y="1556410"/>
        <a:ext cx="6449068" cy="1244702"/>
      </dsp:txXfrm>
    </dsp:sp>
    <dsp:sp modelId="{E3E157D0-6D1A-4B29-BA32-1C6DC4948B12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140F2-CCFB-4210-A326-31C7E2403757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0FE62-5389-4C5D-A307-8DD9256449C6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application uses the Stanford Sentiment Treebank (SST-5) dataset to classify sentiments from very negative to very positive.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1C254-4A23-4A7C-9A80-B7BE5A1EC623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3C78D-C81A-48AF-BA85-845BDC1AFB6E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03F83-192C-49C9-ACA1-A2D93D17EA76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Our </a:t>
          </a:r>
          <a:r>
            <a:rPr lang="en-US" sz="1800" kern="1200"/>
            <a:t>aims to provide insights into sentiment predictions using multiple classifiers. </a:t>
          </a:r>
        </a:p>
      </dsp:txBody>
      <dsp:txXfrm>
        <a:off x="1509882" y="708097"/>
        <a:ext cx="6376817" cy="1307257"/>
      </dsp:txXfrm>
    </dsp:sp>
    <dsp:sp modelId="{C7E05FF2-2B28-4CDF-AA6A-646ADA699845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70A36-E622-4770-B42E-A4CE3ED0AFB9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A9C65-A9EE-4CEA-8D3F-2864A4A3382C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app explains these predictions using LIME (Local Interpretable Model-agnostic Explanations) and is designed to help users understand why a particular sentiment was predicted.</a:t>
          </a:r>
        </a:p>
      </dsp:txBody>
      <dsp:txXfrm>
        <a:off x="1509882" y="2342169"/>
        <a:ext cx="63768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42543-F1DF-4F96-9DC2-57765F55ABF7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41A0B-6775-495A-8ACA-FA4675A34BF8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539B7-8AD8-4899-9F02-09DA06A1363B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Streamlit was chosen for its lightweight and minimalist framework, which is ideal for quickly prototyping UI designs with minimal code. </a:t>
          </a:r>
        </a:p>
      </dsp:txBody>
      <dsp:txXfrm>
        <a:off x="1509882" y="708097"/>
        <a:ext cx="6376817" cy="1307257"/>
      </dsp:txXfrm>
    </dsp:sp>
    <dsp:sp modelId="{D00E34C1-C0B9-4897-89CD-4027F4249C3F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3A749-7641-4812-97CE-3A451B32FFA4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0580F-F7C7-446C-B9BB-5E47FCE7FBB3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simplifies the deployment of web applications by abstracting away complex backend configurations, making it easier for us to focus on the core functionalities of the app.</a:t>
          </a:r>
        </a:p>
      </dsp:txBody>
      <dsp:txXfrm>
        <a:off x="1509882" y="2342169"/>
        <a:ext cx="6376817" cy="1307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9256A-1C40-4966-AE12-ADFEEA6F5004}">
      <dsp:nvSpPr>
        <dsp:cNvPr id="0" name=""/>
        <dsp:cNvSpPr/>
      </dsp:nvSpPr>
      <dsp:spPr>
        <a:xfrm>
          <a:off x="0" y="450453"/>
          <a:ext cx="2464593" cy="34504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Set up a virtual environment: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`python3 -m venv venv`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`source venv/bin/activate`</a:t>
          </a:r>
        </a:p>
      </dsp:txBody>
      <dsp:txXfrm>
        <a:off x="0" y="1761617"/>
        <a:ext cx="2464593" cy="2070258"/>
      </dsp:txXfrm>
    </dsp:sp>
    <dsp:sp modelId="{72256800-15B5-4564-B25E-454720597B94}">
      <dsp:nvSpPr>
        <dsp:cNvPr id="0" name=""/>
        <dsp:cNvSpPr/>
      </dsp:nvSpPr>
      <dsp:spPr>
        <a:xfrm>
          <a:off x="714732" y="795496"/>
          <a:ext cx="1035129" cy="10351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6323" y="947087"/>
        <a:ext cx="731947" cy="731947"/>
      </dsp:txXfrm>
    </dsp:sp>
    <dsp:sp modelId="{B7C14A82-2746-4B82-8908-74E872DA2EC8}">
      <dsp:nvSpPr>
        <dsp:cNvPr id="0" name=""/>
        <dsp:cNvSpPr/>
      </dsp:nvSpPr>
      <dsp:spPr>
        <a:xfrm>
          <a:off x="0" y="3900812"/>
          <a:ext cx="2464593" cy="72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9993E-D735-4F4E-93A1-249FA8C7545B}">
      <dsp:nvSpPr>
        <dsp:cNvPr id="0" name=""/>
        <dsp:cNvSpPr/>
      </dsp:nvSpPr>
      <dsp:spPr>
        <a:xfrm>
          <a:off x="2711053" y="450453"/>
          <a:ext cx="2464593" cy="3450431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Install dependencies: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`pip3 install -r requirements.txt`</a:t>
          </a:r>
        </a:p>
      </dsp:txBody>
      <dsp:txXfrm>
        <a:off x="2711053" y="1761617"/>
        <a:ext cx="2464593" cy="2070258"/>
      </dsp:txXfrm>
    </dsp:sp>
    <dsp:sp modelId="{513D89C8-A725-4E35-8D8B-45FA364133CE}">
      <dsp:nvSpPr>
        <dsp:cNvPr id="0" name=""/>
        <dsp:cNvSpPr/>
      </dsp:nvSpPr>
      <dsp:spPr>
        <a:xfrm>
          <a:off x="3425785" y="795496"/>
          <a:ext cx="1035129" cy="1035129"/>
        </a:xfrm>
        <a:prstGeom prst="ellips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77376" y="947087"/>
        <a:ext cx="731947" cy="731947"/>
      </dsp:txXfrm>
    </dsp:sp>
    <dsp:sp modelId="{49D49DE7-34C0-40F8-A55A-3E39B0A4CB02}">
      <dsp:nvSpPr>
        <dsp:cNvPr id="0" name=""/>
        <dsp:cNvSpPr/>
      </dsp:nvSpPr>
      <dsp:spPr>
        <a:xfrm>
          <a:off x="2711053" y="3900812"/>
          <a:ext cx="2464593" cy="72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96692-7723-4CD2-ADF2-BCC9025F6BE8}">
      <dsp:nvSpPr>
        <dsp:cNvPr id="0" name=""/>
        <dsp:cNvSpPr/>
      </dsp:nvSpPr>
      <dsp:spPr>
        <a:xfrm>
          <a:off x="5422106" y="450453"/>
          <a:ext cx="2464593" cy="345043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Activate the virtual environment for further development: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`source venv/bin/activate`</a:t>
          </a:r>
        </a:p>
      </dsp:txBody>
      <dsp:txXfrm>
        <a:off x="5422106" y="1761617"/>
        <a:ext cx="2464593" cy="2070258"/>
      </dsp:txXfrm>
    </dsp:sp>
    <dsp:sp modelId="{814B64D1-D216-4928-A747-DF0042644823}">
      <dsp:nvSpPr>
        <dsp:cNvPr id="0" name=""/>
        <dsp:cNvSpPr/>
      </dsp:nvSpPr>
      <dsp:spPr>
        <a:xfrm>
          <a:off x="6136838" y="795496"/>
          <a:ext cx="1035129" cy="1035129"/>
        </a:xfrm>
        <a:prstGeom prst="ellipse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88429" y="947087"/>
        <a:ext cx="731947" cy="731947"/>
      </dsp:txXfrm>
    </dsp:sp>
    <dsp:sp modelId="{04AC435D-DC94-4C1D-A91B-8C48141F46F7}">
      <dsp:nvSpPr>
        <dsp:cNvPr id="0" name=""/>
        <dsp:cNvSpPr/>
      </dsp:nvSpPr>
      <dsp:spPr>
        <a:xfrm>
          <a:off x="5422106" y="3900812"/>
          <a:ext cx="2464593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3C6BF-4BE9-49D9-A062-5E19DDA884B7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EF4F8-578D-47A1-A800-E41E813C14C1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28B98-93FA-4F07-8772-96A85FBE31E7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T</a:t>
          </a:r>
          <a:r>
            <a:rPr lang="en-US" sz="2300" kern="1200"/>
            <a:t>he effective use of GIT for collaboration and the deployment of an AI solution using Streamlit. </a:t>
          </a:r>
        </a:p>
      </dsp:txBody>
      <dsp:txXfrm>
        <a:off x="1437631" y="531"/>
        <a:ext cx="6449068" cy="1244702"/>
      </dsp:txXfrm>
    </dsp:sp>
    <dsp:sp modelId="{CFA0CA4F-DE0D-49B1-9084-187F942971A4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4AC15-08B2-41C4-9D3A-C5BA2C6F987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F4CFC-7D02-4B53-935C-86129564F3C7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By leveraging multiple classifiers and LIME for explanations, we provide a comprehensive tool for fine-grained sentiment analysis. </a:t>
          </a:r>
        </a:p>
      </dsp:txBody>
      <dsp:txXfrm>
        <a:off x="1437631" y="1556410"/>
        <a:ext cx="6449068" cy="1244702"/>
      </dsp:txXfrm>
    </dsp:sp>
    <dsp:sp modelId="{F26E227F-6346-45D1-8325-D7226869E70E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5290C-D318-45F0-88AE-B52669A48A6F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B5FD2-3242-42A9-A581-C4EAB32A7870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project has enhanced our understanding of collaborative development, continuous integration, and deployment strategies.</a:t>
          </a:r>
        </a:p>
      </dsp:txBody>
      <dsp:txXfrm>
        <a:off x="1437631" y="3112289"/>
        <a:ext cx="64490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sarg78/Tweet_Prediction/tree/main" TargetMode="External"/><Relationship Id="rId2" Type="http://schemas.openxmlformats.org/officeDocument/2006/relationships/hyperlink" Target="https://drive.google.com/drive/folders/1cXaETCBkIipwZtLEY9dZXJgeCIiDW4Z6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825" y="1188637"/>
            <a:ext cx="2241175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Fine Grained Sentiment Classification Explainer App</a:t>
            </a:r>
            <a:b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Group-7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1445" y="1648870"/>
            <a:ext cx="3527136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Manzar </a:t>
            </a:r>
            <a:r>
              <a:rPr lang="en-US" sz="2100" dirty="0" err="1">
                <a:solidFill>
                  <a:schemeClr val="tx1"/>
                </a:solidFill>
              </a:rPr>
              <a:t>Shajiuddin</a:t>
            </a:r>
            <a:r>
              <a:rPr lang="en-US" sz="2100" dirty="0">
                <a:solidFill>
                  <a:schemeClr val="tx1"/>
                </a:solidFill>
              </a:rPr>
              <a:t> Ahmed</a:t>
            </a:r>
            <a:endParaRPr lang="en-US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Mayur </a:t>
            </a:r>
            <a:r>
              <a:rPr lang="en-US" sz="2100" dirty="0" err="1">
                <a:solidFill>
                  <a:schemeClr val="tx1"/>
                </a:solidFill>
              </a:rPr>
              <a:t>Sandipkumar</a:t>
            </a:r>
            <a:r>
              <a:rPr lang="en-US" sz="2100" dirty="0">
                <a:solidFill>
                  <a:schemeClr val="tx1"/>
                </a:solidFill>
              </a:rPr>
              <a:t> Patel</a:t>
            </a:r>
            <a:endParaRPr lang="en-US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Rutvik Trivedi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Nisarg </a:t>
            </a:r>
            <a:r>
              <a:rPr lang="en-US" sz="2100" dirty="0" err="1">
                <a:solidFill>
                  <a:schemeClr val="tx1"/>
                </a:solidFill>
              </a:rPr>
              <a:t>Prashantbhai</a:t>
            </a:r>
            <a:r>
              <a:rPr lang="en-US" sz="2100" dirty="0">
                <a:solidFill>
                  <a:schemeClr val="tx1"/>
                </a:solidFill>
              </a:rPr>
              <a:t> Zaveri</a:t>
            </a:r>
            <a:endParaRPr lang="en-US" sz="2100" dirty="0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460E5-762D-D124-6BF5-42A0C7393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412" y="1733203"/>
            <a:ext cx="4690543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9CBCF2-E21D-10C6-79E7-905A43C41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71551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2605D-4B92-5C86-6409-16B1CD7F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rgbClr val="FFFFFF"/>
                </a:solidFill>
                <a:ea typeface="Calibri"/>
                <a:cs typeface="Calibri"/>
              </a:rPr>
              <a:t>Thank You </a:t>
            </a:r>
            <a:endParaRPr lang="en-IN" sz="4100">
              <a:solidFill>
                <a:srgbClr val="FFFFFF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E324-5B11-48EB-7D10-A8D5A02D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IN" dirty="0"/>
              <a:t>Link: -  </a:t>
            </a:r>
            <a:r>
              <a:rPr lang="en-IN" dirty="0">
                <a:hlinkClick r:id="rId2"/>
              </a:rPr>
              <a:t>https://drive.google.com/drive/folders/1cXaETCBkIipwZtLEY9dZXJgeCIiDW4Z6?usp=sharing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Github</a:t>
            </a:r>
            <a:r>
              <a:rPr lang="en-IN" dirty="0"/>
              <a:t>: - </a:t>
            </a:r>
            <a:r>
              <a:rPr lang="en-IN" dirty="0">
                <a:hlinkClick r:id="rId3"/>
              </a:rPr>
              <a:t>https://github.com/nisarg78/Tweet_Prediction/tree/main</a:t>
            </a:r>
            <a:endParaRPr lang="en-IN" dirty="0">
              <a:ea typeface="Calibri"/>
              <a:cs typeface="Calibri"/>
              <a:hlinkClick r:id="rId3"/>
            </a:endParaRPr>
          </a:p>
          <a:p>
            <a:pPr marL="0" indent="0">
              <a:buNone/>
            </a:pPr>
            <a:endParaRPr lang="en-IN" dirty="0">
              <a:ea typeface="Calibri"/>
              <a:cs typeface="Calibri"/>
            </a:endParaRPr>
          </a:p>
          <a:p>
            <a:endParaRPr lang="en-IN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544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FBD58E-607F-E318-B4C6-C3249AA15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928445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Project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0D7557-FAE0-5CE6-D857-CC3C22B70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01469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84A918A-B94B-B820-4D09-9C6DEB599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92" t="2093" r="14286" b="8139"/>
          <a:stretch/>
        </p:blipFill>
        <p:spPr>
          <a:xfrm>
            <a:off x="921581" y="859302"/>
            <a:ext cx="6914933" cy="46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Why Streamlit?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DF9C87-6AAC-3923-B4A8-21DA2C283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882345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984D0-4BC2-00CE-D354-0EB2AA30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57200"/>
            <a:ext cx="818223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/>
              <a:t>Streamlit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850683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302" y="4771"/>
                  <a:pt x="2469633" y="12323"/>
                  <a:pt x="2468880" y="18288"/>
                </a:cubicBezTo>
                <a:cubicBezTo>
                  <a:pt x="2229297" y="-14659"/>
                  <a:pt x="2066775" y="30253"/>
                  <a:pt x="1802282" y="18288"/>
                </a:cubicBezTo>
                <a:cubicBezTo>
                  <a:pt x="1537789" y="6323"/>
                  <a:pt x="1379930" y="22266"/>
                  <a:pt x="1209751" y="18288"/>
                </a:cubicBezTo>
                <a:cubicBezTo>
                  <a:pt x="1039572" y="14310"/>
                  <a:pt x="837025" y="12850"/>
                  <a:pt x="641909" y="18288"/>
                </a:cubicBezTo>
                <a:cubicBezTo>
                  <a:pt x="446793" y="23726"/>
                  <a:pt x="170561" y="18472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468880" h="18288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8266" y="8857"/>
                  <a:pt x="2469384" y="13619"/>
                  <a:pt x="2468880" y="18288"/>
                </a:cubicBezTo>
                <a:cubicBezTo>
                  <a:pt x="2271330" y="36599"/>
                  <a:pt x="2001027" y="31554"/>
                  <a:pt x="1876349" y="18288"/>
                </a:cubicBezTo>
                <a:cubicBezTo>
                  <a:pt x="1751671" y="5022"/>
                  <a:pt x="1364652" y="15063"/>
                  <a:pt x="1209751" y="18288"/>
                </a:cubicBezTo>
                <a:cubicBezTo>
                  <a:pt x="1054850" y="21513"/>
                  <a:pt x="748438" y="20074"/>
                  <a:pt x="617220" y="18288"/>
                </a:cubicBezTo>
                <a:cubicBezTo>
                  <a:pt x="486002" y="16502"/>
                  <a:pt x="237432" y="27200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F5E683-11BA-33DC-6BD2-9A3D58C7C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8" t="19336" r="36127" b="14599"/>
          <a:stretch/>
        </p:blipFill>
        <p:spPr>
          <a:xfrm>
            <a:off x="240030" y="2873000"/>
            <a:ext cx="4210812" cy="3145015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449BC09-235D-8785-C06F-408000062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935" t="21782" r="35208" b="23267"/>
          <a:stretch/>
        </p:blipFill>
        <p:spPr>
          <a:xfrm>
            <a:off x="4690872" y="3190557"/>
            <a:ext cx="4210812" cy="250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5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0745B0-63F2-C16D-4763-EED51E1E37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90" r="19218" b="8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Installation and Setup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5A2DDF8-9E3A-602E-DA5B-7A5FAC12D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13101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E4D7B9C8-9DD0-796B-1778-C4DD3AED36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722" t="8181" r="12683" b="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Usage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dirty="0"/>
              <a:t>Run the app using the command: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dirty="0"/>
              <a:t>`</a:t>
            </a:r>
            <a:r>
              <a:rPr dirty="0" err="1"/>
              <a:t>streamlit</a:t>
            </a:r>
            <a:r>
              <a:rPr dirty="0"/>
              <a:t> run app.py`</a:t>
            </a:r>
            <a:endParaRPr>
              <a:ea typeface="Calibri"/>
              <a:cs typeface="Calibri"/>
            </a:endParaRPr>
          </a:p>
          <a:p>
            <a:r>
              <a:rPr dirty="0"/>
              <a:t>Enter a sentence, choose a type of classifier, and click on the button 'Explain results'.</a:t>
            </a:r>
            <a:endParaRPr dirty="0">
              <a:ea typeface="Calibri"/>
              <a:cs typeface="Calibri"/>
            </a:endParaRPr>
          </a:p>
          <a:p>
            <a:r>
              <a:rPr dirty="0"/>
              <a:t>Observe the features (words or tokens) that contributed to the classifier predicting a particular class label.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57200"/>
            <a:ext cx="818223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/>
              <a:t>GIT Collaboration Process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850683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302" y="4771"/>
                  <a:pt x="2469633" y="12323"/>
                  <a:pt x="2468880" y="18288"/>
                </a:cubicBezTo>
                <a:cubicBezTo>
                  <a:pt x="2229297" y="-14659"/>
                  <a:pt x="2066775" y="30253"/>
                  <a:pt x="1802282" y="18288"/>
                </a:cubicBezTo>
                <a:cubicBezTo>
                  <a:pt x="1537789" y="6323"/>
                  <a:pt x="1379930" y="22266"/>
                  <a:pt x="1209751" y="18288"/>
                </a:cubicBezTo>
                <a:cubicBezTo>
                  <a:pt x="1039572" y="14310"/>
                  <a:pt x="837025" y="12850"/>
                  <a:pt x="641909" y="18288"/>
                </a:cubicBezTo>
                <a:cubicBezTo>
                  <a:pt x="446793" y="23726"/>
                  <a:pt x="170561" y="18472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468880" h="18288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8266" y="8857"/>
                  <a:pt x="2469384" y="13619"/>
                  <a:pt x="2468880" y="18288"/>
                </a:cubicBezTo>
                <a:cubicBezTo>
                  <a:pt x="2271330" y="36599"/>
                  <a:pt x="2001027" y="31554"/>
                  <a:pt x="1876349" y="18288"/>
                </a:cubicBezTo>
                <a:cubicBezTo>
                  <a:pt x="1751671" y="5022"/>
                  <a:pt x="1364652" y="15063"/>
                  <a:pt x="1209751" y="18288"/>
                </a:cubicBezTo>
                <a:cubicBezTo>
                  <a:pt x="1054850" y="21513"/>
                  <a:pt x="748438" y="20074"/>
                  <a:pt x="617220" y="18288"/>
                </a:cubicBezTo>
                <a:cubicBezTo>
                  <a:pt x="486002" y="16502"/>
                  <a:pt x="237432" y="27200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2656D-EFE1-9822-25CE-AF5584635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2" t="26903" r="31545" b="28976"/>
          <a:stretch/>
        </p:blipFill>
        <p:spPr>
          <a:xfrm>
            <a:off x="240030" y="3563958"/>
            <a:ext cx="4210812" cy="176309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83A41-CE33-F362-E720-F918FBD57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402" t="14228" r="67357" b="10285"/>
          <a:stretch/>
        </p:blipFill>
        <p:spPr>
          <a:xfrm>
            <a:off x="5682098" y="2642616"/>
            <a:ext cx="2228359" cy="36057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380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Fine Grained Sentiment Classification Explainer App  Group-7</vt:lpstr>
      <vt:lpstr>Introduction</vt:lpstr>
      <vt:lpstr>Project Overview</vt:lpstr>
      <vt:lpstr>PowerPoint Presentation</vt:lpstr>
      <vt:lpstr>Why Streamlit?</vt:lpstr>
      <vt:lpstr>Streamlit</vt:lpstr>
      <vt:lpstr>Installation and Setup</vt:lpstr>
      <vt:lpstr>Usage Instructions</vt:lpstr>
      <vt:lpstr>GIT Collaboration Process</vt:lpstr>
      <vt:lpstr>Live Demo</vt:lpstr>
      <vt:lpstr>Conclusion</vt:lpstr>
      <vt:lpstr>Thank 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 Grained Sentiment Classification Explainer App</dc:title>
  <dc:subject/>
  <dc:creator/>
  <cp:keywords/>
  <dc:description>generated using python-pptx</dc:description>
  <cp:lastModifiedBy>nisarg zaveri</cp:lastModifiedBy>
  <cp:revision>83</cp:revision>
  <dcterms:created xsi:type="dcterms:W3CDTF">2013-01-27T09:14:16Z</dcterms:created>
  <dcterms:modified xsi:type="dcterms:W3CDTF">2024-07-18T00:58:51Z</dcterms:modified>
  <cp:category/>
</cp:coreProperties>
</file>