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F7076-7804-4431-8E6E-C1840B8FB85B}" v="14" dt="2024-07-15T10:11:20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0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2"/>
          <p:cNvSpPr/>
          <p:nvPr/>
        </p:nvSpPr>
        <p:spPr>
          <a:xfrm>
            <a:off x="646770" y="1513830"/>
            <a:ext cx="12656635" cy="8619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Common Services To Common People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1289F-8682-4681-FC1B-3C87724162A5}"/>
              </a:ext>
            </a:extLst>
          </p:cNvPr>
          <p:cNvSpPr txBox="1"/>
          <p:nvPr/>
        </p:nvSpPr>
        <p:spPr>
          <a:xfrm>
            <a:off x="646770" y="504561"/>
            <a:ext cx="6177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26" name="Picture 2" descr="Integrated India">
            <a:extLst>
              <a:ext uri="{FF2B5EF4-FFF2-40B4-BE49-F238E27FC236}">
                <a16:creationId xmlns:a16="http://schemas.microsoft.com/office/drawing/2014/main" id="{EB7390C4-BAB2-E902-6150-16CC23DC4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21" y="3794696"/>
            <a:ext cx="4700658" cy="411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2F011-8AF7-ED6A-C761-263DB9F6CCC6}"/>
              </a:ext>
            </a:extLst>
          </p:cNvPr>
          <p:cNvSpPr txBox="1"/>
          <p:nvPr/>
        </p:nvSpPr>
        <p:spPr>
          <a:xfrm>
            <a:off x="646770" y="2545140"/>
            <a:ext cx="11994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all public services in one place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Imagine a world where accessing essential services is effortless and efficient. Integrated common services aim to streamline the process, connecting individuals with the solutions they need seamlessly.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5" name="Text 2"/>
          <p:cNvSpPr/>
          <p:nvPr/>
        </p:nvSpPr>
        <p:spPr>
          <a:xfrm>
            <a:off x="661035" y="615374"/>
            <a:ext cx="10306169" cy="6437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70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Identifying the Need for Integrated Services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21043" y="1910536"/>
            <a:ext cx="6491168" cy="2204264"/>
          </a:xfrm>
          <a:prstGeom prst="roundRect">
            <a:avLst>
              <a:gd name="adj" fmla="val 2446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Text 4"/>
          <p:cNvSpPr/>
          <p:nvPr/>
        </p:nvSpPr>
        <p:spPr>
          <a:xfrm>
            <a:off x="927021" y="2124193"/>
            <a:ext cx="2575322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Fragmented Services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27021" y="2796599"/>
            <a:ext cx="6079212" cy="659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6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Individuals often encounter fragmented systems, requiring them to visit multiple offices for different services.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18189" y="1923187"/>
            <a:ext cx="6491168" cy="2191613"/>
          </a:xfrm>
          <a:prstGeom prst="roundRect">
            <a:avLst>
              <a:gd name="adj" fmla="val 2446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0" name="Text 7"/>
          <p:cNvSpPr/>
          <p:nvPr/>
        </p:nvSpPr>
        <p:spPr>
          <a:xfrm>
            <a:off x="7624167" y="2135386"/>
            <a:ext cx="3343037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Time-Consuming Processes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624167" y="2683103"/>
            <a:ext cx="6079212" cy="659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6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Navigating bureaucratic processes can be time-consuming and frustrating, hindering productivity and impacting well-being.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21043" y="4655700"/>
            <a:ext cx="6491168" cy="1767960"/>
          </a:xfrm>
          <a:prstGeom prst="roundRect">
            <a:avLst>
              <a:gd name="adj" fmla="val 2446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927021" y="4839950"/>
            <a:ext cx="2575322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Lack of Information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927021" y="5373111"/>
            <a:ext cx="6079212" cy="659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6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Individuals may struggle to access information about available services and their eligibility criteria.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7418189" y="4671298"/>
            <a:ext cx="6491168" cy="1767960"/>
          </a:xfrm>
          <a:prstGeom prst="roundRect">
            <a:avLst>
              <a:gd name="adj" fmla="val 2446"/>
            </a:avLst>
          </a:prstGeom>
          <a:solidFill>
            <a:srgbClr val="E0E0EC"/>
          </a:solidFill>
          <a:ln/>
        </p:spPr>
      </p:sp>
      <p:sp>
        <p:nvSpPr>
          <p:cNvPr id="16" name="Text 13"/>
          <p:cNvSpPr/>
          <p:nvPr/>
        </p:nvSpPr>
        <p:spPr>
          <a:xfrm>
            <a:off x="7624167" y="4839950"/>
            <a:ext cx="2575322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Digital Divide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624167" y="5397817"/>
            <a:ext cx="6079212" cy="659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6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Not everyone has equal access to technology, creating barriers for those who rely on traditional methods.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5" name="Text 2"/>
          <p:cNvSpPr/>
          <p:nvPr/>
        </p:nvSpPr>
        <p:spPr>
          <a:xfrm>
            <a:off x="614243" y="756999"/>
            <a:ext cx="13219033" cy="12601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61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Overcoming Barriers to Integrated Service </a:t>
            </a:r>
          </a:p>
          <a:p>
            <a:pPr marL="0" indent="0">
              <a:lnSpc>
                <a:spcPts val="4961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Implementation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3" y="2638783"/>
            <a:ext cx="4406265" cy="80641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07256" y="4141708"/>
            <a:ext cx="2520196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Invest in Technology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907256" y="4893231"/>
            <a:ext cx="4003119" cy="12896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0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Modernizing systems and adopting interoperable technologies is essential for data exchange and seamless service delivery.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521" y="2638783"/>
            <a:ext cx="4406384" cy="80641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393531" y="4141708"/>
            <a:ext cx="2955727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Data Sharing Agreements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393531" y="4893230"/>
            <a:ext cx="4003238" cy="12896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0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Developing agreements to facilitate secure data sharing between agencies enhances efficiency and reduces duplication of effort.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9803" y="2638783"/>
            <a:ext cx="4406384" cy="80641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849803" y="4141708"/>
            <a:ext cx="2684145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Citizen-Centric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9849803" y="4825125"/>
            <a:ext cx="4003238" cy="15985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0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Designing services with the needs of citizens in mind ensures accessibility, ease of use, and a positive user experience.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B52679BD-601E-7A9A-97CD-993D9C76BDB4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DE96B-42F7-3B48-7732-70214621617B}"/>
              </a:ext>
            </a:extLst>
          </p:cNvPr>
          <p:cNvSpPr txBox="1"/>
          <p:nvPr/>
        </p:nvSpPr>
        <p:spPr>
          <a:xfrm>
            <a:off x="1417320" y="1040130"/>
            <a:ext cx="1114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F08AD-B8F1-FE75-BE19-1FBBDD5B468A}"/>
              </a:ext>
            </a:extLst>
          </p:cNvPr>
          <p:cNvSpPr txBox="1"/>
          <p:nvPr/>
        </p:nvSpPr>
        <p:spPr>
          <a:xfrm>
            <a:off x="571500" y="566857"/>
            <a:ext cx="12184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of the overall structure including header, navigation, search bar, main content sections, and footer.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278B-7EDE-C3F3-0832-EB8749010A8F}"/>
              </a:ext>
            </a:extLst>
          </p:cNvPr>
          <p:cNvSpPr txBox="1"/>
          <p:nvPr/>
        </p:nvSpPr>
        <p:spPr>
          <a:xfrm>
            <a:off x="571500" y="1979295"/>
            <a:ext cx="7315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title of the website and a brief tagline.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D60FE-E103-589F-5005-1AD82272BFE5}"/>
              </a:ext>
            </a:extLst>
          </p:cNvPr>
          <p:cNvSpPr txBox="1"/>
          <p:nvPr/>
        </p:nvSpPr>
        <p:spPr>
          <a:xfrm>
            <a:off x="571500" y="2805619"/>
            <a:ext cx="11201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to various sections of the website.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CDCB7-9842-3F72-24B2-C40347371A0F}"/>
              </a:ext>
            </a:extLst>
          </p:cNvPr>
          <p:cNvSpPr txBox="1"/>
          <p:nvPr/>
        </p:nvSpPr>
        <p:spPr>
          <a:xfrm>
            <a:off x="571500" y="3422302"/>
            <a:ext cx="7212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Bar: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search for specific services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C4DA0-D43D-2863-C726-A92B183BFC0F}"/>
              </a:ext>
            </a:extLst>
          </p:cNvPr>
          <p:cNvSpPr txBox="1"/>
          <p:nvPr/>
        </p:nvSpPr>
        <p:spPr>
          <a:xfrm>
            <a:off x="571500" y="4800510"/>
            <a:ext cx="866394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Content: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Services, Education Services and Transportation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78BEB-4558-02CB-E888-79EB11AD9BEC}"/>
              </a:ext>
            </a:extLst>
          </p:cNvPr>
          <p:cNvSpPr txBox="1"/>
          <p:nvPr/>
        </p:nvSpPr>
        <p:spPr>
          <a:xfrm>
            <a:off x="571500" y="5425795"/>
            <a:ext cx="7029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Footer: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copyright notice and additional info.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1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B0641775-709A-A1E1-AF1D-6EAC37522109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02131-049B-0930-A4C0-829DA6E83E90}"/>
              </a:ext>
            </a:extLst>
          </p:cNvPr>
          <p:cNvSpPr txBox="1"/>
          <p:nvPr/>
        </p:nvSpPr>
        <p:spPr>
          <a:xfrm>
            <a:off x="400050" y="537210"/>
            <a:ext cx="125958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information about healthcare resources, hospitals, and clinics.</a:t>
            </a:r>
          </a:p>
          <a:p>
            <a:pPr lvl="1" algn="just"/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and Clinics: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of local hospitals and clinics with contact information and services offered.</a:t>
            </a: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Services: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emergency contacts and services.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3F735-93D0-D04E-4060-BFA15C8975BF}"/>
              </a:ext>
            </a:extLst>
          </p:cNvPr>
          <p:cNvSpPr txBox="1"/>
          <p:nvPr/>
        </p:nvSpPr>
        <p:spPr>
          <a:xfrm>
            <a:off x="400050" y="2745194"/>
            <a:ext cx="13830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on schools, colleges, and educational programs.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Schools and Colleges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Directory of local schools and colleges with contact information and programs offered.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Articles, e-books, and other resources for students and educators.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7369E-8BAB-F6CE-3406-DED007334DE5}"/>
              </a:ext>
            </a:extLst>
          </p:cNvPr>
          <p:cNvSpPr txBox="1"/>
          <p:nvPr/>
        </p:nvSpPr>
        <p:spPr>
          <a:xfrm>
            <a:off x="400050" y="5196781"/>
            <a:ext cx="1176147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Description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 transport information, schedules, and routes.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Transit: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bus and train schedules, routes, and fare details.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Ride-Sharing: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to ride-sharing services and apps.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6" name="Text 2"/>
          <p:cNvSpPr/>
          <p:nvPr/>
        </p:nvSpPr>
        <p:spPr>
          <a:xfrm>
            <a:off x="609600" y="313844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5581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Conclusion: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09600" y="2151817"/>
            <a:ext cx="12489180" cy="1517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6E761-CF9A-DFEE-E2B1-45C8325B250F}"/>
              </a:ext>
            </a:extLst>
          </p:cNvPr>
          <p:cNvSpPr txBox="1"/>
          <p:nvPr/>
        </p:nvSpPr>
        <p:spPr>
          <a:xfrm>
            <a:off x="609600" y="1336467"/>
            <a:ext cx="11677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"Integrated Common Services for Common People" website is designed to centralize access to various public services, making it easier for users to find and utilize the resources they need.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website features a comprehensive structure, including sections for Health, Education, Transportation, and Social Services, each providing detailed and useful information.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navigate through the website, search for specific services.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offering a single point of access for diverse public services, the platform aims to improve user experience and streamline the process of accessing essential services.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inclusion of up-to-date information and resources helps users make informed decisions and find the support they need efficiently.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9F8BF-0CC4-D735-F728-710B10EA4842}"/>
              </a:ext>
            </a:extLst>
          </p:cNvPr>
          <p:cNvSpPr txBox="1"/>
          <p:nvPr/>
        </p:nvSpPr>
        <p:spPr>
          <a:xfrm>
            <a:off x="10981303" y="6007369"/>
            <a:ext cx="34234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Nisarga K 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AIML Branch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 M Institute of Technology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C02DA-0D85-0D0F-F303-81A6EEFF93EB}"/>
              </a:ext>
            </a:extLst>
          </p:cNvPr>
          <p:cNvSpPr txBox="1"/>
          <p:nvPr/>
        </p:nvSpPr>
        <p:spPr>
          <a:xfrm>
            <a:off x="12602132" y="7638585"/>
            <a:ext cx="18025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563</Words>
  <Application>Microsoft Office PowerPoint</Application>
  <PresentationFormat>Custom</PresentationFormat>
  <Paragraphs>81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Nisarga K R</cp:lastModifiedBy>
  <cp:revision>3</cp:revision>
  <dcterms:created xsi:type="dcterms:W3CDTF">2024-07-15T09:10:39Z</dcterms:created>
  <dcterms:modified xsi:type="dcterms:W3CDTF">2024-07-15T10:27:37Z</dcterms:modified>
</cp:coreProperties>
</file>