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2" r:id="rId6"/>
    <p:sldId id="261" r:id="rId7"/>
    <p:sldId id="263"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5987" autoAdjust="0"/>
    <p:restoredTop sz="94660"/>
  </p:normalViewPr>
  <p:slideViewPr>
    <p:cSldViewPr snapToGrid="0">
      <p:cViewPr varScale="1">
        <p:scale>
          <a:sx n="39" d="100"/>
          <a:sy n="39" d="100"/>
        </p:scale>
        <p:origin x="-138" y="-804"/>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5D99FA0-146B-421A-A75C-3A8F7B47CBC9}" type="datetimeFigureOut">
              <a:rPr lang="en-IN" smtClean="0"/>
              <a:pPr/>
              <a:t>29-11-2017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D9D343-21E3-4A64-B16A-CE5524D50D41}" type="slidenum">
              <a:rPr lang="en-IN" smtClean="0"/>
              <a:pPr/>
              <a:t>‹#›</a:t>
            </a:fld>
            <a:endParaRPr lang="en-IN"/>
          </a:p>
        </p:txBody>
      </p:sp>
    </p:spTree>
    <p:extLst>
      <p:ext uri="{BB962C8B-B14F-4D97-AF65-F5344CB8AC3E}">
        <p14:creationId xmlns:p14="http://schemas.microsoft.com/office/powerpoint/2010/main" xmlns="" val="3914829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D99FA0-146B-421A-A75C-3A8F7B47CBC9}" type="datetimeFigureOut">
              <a:rPr lang="en-IN" smtClean="0"/>
              <a:pPr/>
              <a:t>29-11-2017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D9D343-21E3-4A64-B16A-CE5524D50D41}" type="slidenum">
              <a:rPr lang="en-IN" smtClean="0"/>
              <a:pPr/>
              <a:t>‹#›</a:t>
            </a:fld>
            <a:endParaRPr lang="en-IN"/>
          </a:p>
        </p:txBody>
      </p:sp>
    </p:spTree>
    <p:extLst>
      <p:ext uri="{BB962C8B-B14F-4D97-AF65-F5344CB8AC3E}">
        <p14:creationId xmlns:p14="http://schemas.microsoft.com/office/powerpoint/2010/main" xmlns="" val="2164146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D99FA0-146B-421A-A75C-3A8F7B47CBC9}" type="datetimeFigureOut">
              <a:rPr lang="en-IN" smtClean="0"/>
              <a:pPr/>
              <a:t>29-11-2017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D9D343-21E3-4A64-B16A-CE5524D50D41}" type="slidenum">
              <a:rPr lang="en-IN" smtClean="0"/>
              <a:pPr/>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xmlns="" val="29444818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D99FA0-146B-421A-A75C-3A8F7B47CBC9}" type="datetimeFigureOut">
              <a:rPr lang="en-IN" smtClean="0"/>
              <a:pPr/>
              <a:t>29-11-2017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D9D343-21E3-4A64-B16A-CE5524D50D41}" type="slidenum">
              <a:rPr lang="en-IN" smtClean="0"/>
              <a:pPr/>
              <a:t>‹#›</a:t>
            </a:fld>
            <a:endParaRPr lang="en-IN"/>
          </a:p>
        </p:txBody>
      </p:sp>
    </p:spTree>
    <p:extLst>
      <p:ext uri="{BB962C8B-B14F-4D97-AF65-F5344CB8AC3E}">
        <p14:creationId xmlns:p14="http://schemas.microsoft.com/office/powerpoint/2010/main" xmlns="" val="3282414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D99FA0-146B-421A-A75C-3A8F7B47CBC9}" type="datetimeFigureOut">
              <a:rPr lang="en-IN" smtClean="0"/>
              <a:pPr/>
              <a:t>29-11-2017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D9D343-21E3-4A64-B16A-CE5524D50D41}" type="slidenum">
              <a:rPr lang="en-IN" smtClean="0"/>
              <a:pPr/>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xmlns="" val="40498255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D99FA0-146B-421A-A75C-3A8F7B47CBC9}" type="datetimeFigureOut">
              <a:rPr lang="en-IN" smtClean="0"/>
              <a:pPr/>
              <a:t>29-11-2017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D9D343-21E3-4A64-B16A-CE5524D50D41}" type="slidenum">
              <a:rPr lang="en-IN" smtClean="0"/>
              <a:pPr/>
              <a:t>‹#›</a:t>
            </a:fld>
            <a:endParaRPr lang="en-IN"/>
          </a:p>
        </p:txBody>
      </p:sp>
    </p:spTree>
    <p:extLst>
      <p:ext uri="{BB962C8B-B14F-4D97-AF65-F5344CB8AC3E}">
        <p14:creationId xmlns:p14="http://schemas.microsoft.com/office/powerpoint/2010/main" xmlns="" val="37530641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D99FA0-146B-421A-A75C-3A8F7B47CBC9}" type="datetimeFigureOut">
              <a:rPr lang="en-IN" smtClean="0"/>
              <a:pPr/>
              <a:t>29-11-2017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D9D343-21E3-4A64-B16A-CE5524D50D41}" type="slidenum">
              <a:rPr lang="en-IN" smtClean="0"/>
              <a:pPr/>
              <a:t>‹#›</a:t>
            </a:fld>
            <a:endParaRPr lang="en-IN"/>
          </a:p>
        </p:txBody>
      </p:sp>
    </p:spTree>
    <p:extLst>
      <p:ext uri="{BB962C8B-B14F-4D97-AF65-F5344CB8AC3E}">
        <p14:creationId xmlns:p14="http://schemas.microsoft.com/office/powerpoint/2010/main" xmlns="" val="15416394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D99FA0-146B-421A-A75C-3A8F7B47CBC9}" type="datetimeFigureOut">
              <a:rPr lang="en-IN" smtClean="0"/>
              <a:pPr/>
              <a:t>29-11-2017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D9D343-21E3-4A64-B16A-CE5524D50D41}" type="slidenum">
              <a:rPr lang="en-IN" smtClean="0"/>
              <a:pPr/>
              <a:t>‹#›</a:t>
            </a:fld>
            <a:endParaRPr lang="en-IN"/>
          </a:p>
        </p:txBody>
      </p:sp>
    </p:spTree>
    <p:extLst>
      <p:ext uri="{BB962C8B-B14F-4D97-AF65-F5344CB8AC3E}">
        <p14:creationId xmlns:p14="http://schemas.microsoft.com/office/powerpoint/2010/main" xmlns="" val="37096809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D99FA0-146B-421A-A75C-3A8F7B47CBC9}" type="datetimeFigureOut">
              <a:rPr lang="en-IN" smtClean="0"/>
              <a:pPr/>
              <a:t>29-11-2017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D9D343-21E3-4A64-B16A-CE5524D50D41}" type="slidenum">
              <a:rPr lang="en-IN" smtClean="0"/>
              <a:pPr/>
              <a:t>‹#›</a:t>
            </a:fld>
            <a:endParaRPr lang="en-IN"/>
          </a:p>
        </p:txBody>
      </p:sp>
    </p:spTree>
    <p:extLst>
      <p:ext uri="{BB962C8B-B14F-4D97-AF65-F5344CB8AC3E}">
        <p14:creationId xmlns:p14="http://schemas.microsoft.com/office/powerpoint/2010/main" xmlns="" val="41832105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D99FA0-146B-421A-A75C-3A8F7B47CBC9}" type="datetimeFigureOut">
              <a:rPr lang="en-IN" smtClean="0"/>
              <a:pPr/>
              <a:t>29-11-2017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D9D343-21E3-4A64-B16A-CE5524D50D41}" type="slidenum">
              <a:rPr lang="en-IN" smtClean="0"/>
              <a:pPr/>
              <a:t>‹#›</a:t>
            </a:fld>
            <a:endParaRPr lang="en-IN"/>
          </a:p>
        </p:txBody>
      </p:sp>
    </p:spTree>
    <p:extLst>
      <p:ext uri="{BB962C8B-B14F-4D97-AF65-F5344CB8AC3E}">
        <p14:creationId xmlns:p14="http://schemas.microsoft.com/office/powerpoint/2010/main" xmlns="" val="5305963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5D99FA0-146B-421A-A75C-3A8F7B47CBC9}" type="datetimeFigureOut">
              <a:rPr lang="en-IN" smtClean="0"/>
              <a:pPr/>
              <a:t>29-11-2017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2D9D343-21E3-4A64-B16A-CE5524D50D41}" type="slidenum">
              <a:rPr lang="en-IN" smtClean="0"/>
              <a:pPr/>
              <a:t>‹#›</a:t>
            </a:fld>
            <a:endParaRPr lang="en-IN"/>
          </a:p>
        </p:txBody>
      </p:sp>
    </p:spTree>
    <p:extLst>
      <p:ext uri="{BB962C8B-B14F-4D97-AF65-F5344CB8AC3E}">
        <p14:creationId xmlns:p14="http://schemas.microsoft.com/office/powerpoint/2010/main" xmlns="" val="26629478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5D99FA0-146B-421A-A75C-3A8F7B47CBC9}" type="datetimeFigureOut">
              <a:rPr lang="en-IN" smtClean="0"/>
              <a:pPr/>
              <a:t>29-11-2017</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2D9D343-21E3-4A64-B16A-CE5524D50D41}" type="slidenum">
              <a:rPr lang="en-IN" smtClean="0"/>
              <a:pPr/>
              <a:t>‹#›</a:t>
            </a:fld>
            <a:endParaRPr lang="en-IN"/>
          </a:p>
        </p:txBody>
      </p:sp>
    </p:spTree>
    <p:extLst>
      <p:ext uri="{BB962C8B-B14F-4D97-AF65-F5344CB8AC3E}">
        <p14:creationId xmlns:p14="http://schemas.microsoft.com/office/powerpoint/2010/main" xmlns="" val="6375959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5D99FA0-146B-421A-A75C-3A8F7B47CBC9}" type="datetimeFigureOut">
              <a:rPr lang="en-IN" smtClean="0"/>
              <a:pPr/>
              <a:t>29-11-2017</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2D9D343-21E3-4A64-B16A-CE5524D50D41}" type="slidenum">
              <a:rPr lang="en-IN" smtClean="0"/>
              <a:pPr/>
              <a:t>‹#›</a:t>
            </a:fld>
            <a:endParaRPr lang="en-IN"/>
          </a:p>
        </p:txBody>
      </p:sp>
    </p:spTree>
    <p:extLst>
      <p:ext uri="{BB962C8B-B14F-4D97-AF65-F5344CB8AC3E}">
        <p14:creationId xmlns:p14="http://schemas.microsoft.com/office/powerpoint/2010/main" xmlns="" val="38805752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D99FA0-146B-421A-A75C-3A8F7B47CBC9}" type="datetimeFigureOut">
              <a:rPr lang="en-IN" smtClean="0"/>
              <a:pPr/>
              <a:t>29-11-2017</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2D9D343-21E3-4A64-B16A-CE5524D50D41}" type="slidenum">
              <a:rPr lang="en-IN" smtClean="0"/>
              <a:pPr/>
              <a:t>‹#›</a:t>
            </a:fld>
            <a:endParaRPr lang="en-IN"/>
          </a:p>
        </p:txBody>
      </p:sp>
    </p:spTree>
    <p:extLst>
      <p:ext uri="{BB962C8B-B14F-4D97-AF65-F5344CB8AC3E}">
        <p14:creationId xmlns:p14="http://schemas.microsoft.com/office/powerpoint/2010/main" xmlns="" val="2481633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D99FA0-146B-421A-A75C-3A8F7B47CBC9}" type="datetimeFigureOut">
              <a:rPr lang="en-IN" smtClean="0"/>
              <a:pPr/>
              <a:t>29-11-2017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2D9D343-21E3-4A64-B16A-CE5524D50D41}" type="slidenum">
              <a:rPr lang="en-IN" smtClean="0"/>
              <a:pPr/>
              <a:t>‹#›</a:t>
            </a:fld>
            <a:endParaRPr lang="en-IN"/>
          </a:p>
        </p:txBody>
      </p:sp>
    </p:spTree>
    <p:extLst>
      <p:ext uri="{BB962C8B-B14F-4D97-AF65-F5344CB8AC3E}">
        <p14:creationId xmlns:p14="http://schemas.microsoft.com/office/powerpoint/2010/main" xmlns="" val="33569965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D99FA0-146B-421A-A75C-3A8F7B47CBC9}" type="datetimeFigureOut">
              <a:rPr lang="en-IN" smtClean="0"/>
              <a:pPr/>
              <a:t>29-11-2017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2D9D343-21E3-4A64-B16A-CE5524D50D41}" type="slidenum">
              <a:rPr lang="en-IN" smtClean="0"/>
              <a:pPr/>
              <a:t>‹#›</a:t>
            </a:fld>
            <a:endParaRPr lang="en-IN"/>
          </a:p>
        </p:txBody>
      </p:sp>
    </p:spTree>
    <p:extLst>
      <p:ext uri="{BB962C8B-B14F-4D97-AF65-F5344CB8AC3E}">
        <p14:creationId xmlns:p14="http://schemas.microsoft.com/office/powerpoint/2010/main" xmlns="" val="35464931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5D99FA0-146B-421A-A75C-3A8F7B47CBC9}" type="datetimeFigureOut">
              <a:rPr lang="en-IN" smtClean="0"/>
              <a:pPr/>
              <a:t>29-11-2017</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2D9D343-21E3-4A64-B16A-CE5524D50D41}" type="slidenum">
              <a:rPr lang="en-IN" smtClean="0"/>
              <a:pPr/>
              <a:t>‹#›</a:t>
            </a:fld>
            <a:endParaRPr lang="en-IN"/>
          </a:p>
        </p:txBody>
      </p:sp>
    </p:spTree>
    <p:extLst>
      <p:ext uri="{BB962C8B-B14F-4D97-AF65-F5344CB8AC3E}">
        <p14:creationId xmlns:p14="http://schemas.microsoft.com/office/powerpoint/2010/main" xmlns="" val="204621485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24983BF-0022-4760-B5A0-D99747AE9821}"/>
              </a:ext>
            </a:extLst>
          </p:cNvPr>
          <p:cNvSpPr>
            <a:spLocks noGrp="1"/>
          </p:cNvSpPr>
          <p:nvPr>
            <p:ph type="ctrTitle"/>
          </p:nvPr>
        </p:nvSpPr>
        <p:spPr/>
        <p:txBody>
          <a:bodyPr/>
          <a:lstStyle/>
          <a:p>
            <a:r>
              <a:rPr lang="en-IN" dirty="0" smtClean="0"/>
              <a:t>Smart Toll Booth</a:t>
            </a:r>
            <a:endParaRPr lang="en-IN" dirty="0"/>
          </a:p>
        </p:txBody>
      </p:sp>
      <p:sp>
        <p:nvSpPr>
          <p:cNvPr id="3" name="Subtitle 2">
            <a:extLst>
              <a:ext uri="{FF2B5EF4-FFF2-40B4-BE49-F238E27FC236}">
                <a16:creationId xmlns="" xmlns:a16="http://schemas.microsoft.com/office/drawing/2014/main" id="{BE1C01B9-F42B-4722-80FD-F20532F1AF7C}"/>
              </a:ext>
            </a:extLst>
          </p:cNvPr>
          <p:cNvSpPr>
            <a:spLocks noGrp="1"/>
          </p:cNvSpPr>
          <p:nvPr>
            <p:ph type="subTitle" idx="1"/>
          </p:nvPr>
        </p:nvSpPr>
        <p:spPr/>
        <p:txBody>
          <a:bodyPr/>
          <a:lstStyle/>
          <a:p>
            <a:r>
              <a:rPr lang="en-IN" dirty="0" smtClean="0"/>
              <a:t>Be smart, Save your time </a:t>
            </a:r>
            <a:endParaRPr lang="en-IN" dirty="0"/>
          </a:p>
        </p:txBody>
      </p:sp>
    </p:spTree>
    <p:extLst>
      <p:ext uri="{BB962C8B-B14F-4D97-AF65-F5344CB8AC3E}">
        <p14:creationId xmlns:p14="http://schemas.microsoft.com/office/powerpoint/2010/main" xmlns="" val="37143444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3AC1B90-5AF7-423F-BC72-288AB6C2B24F}"/>
              </a:ext>
            </a:extLst>
          </p:cNvPr>
          <p:cNvSpPr>
            <a:spLocks noGrp="1"/>
          </p:cNvSpPr>
          <p:nvPr>
            <p:ph type="title"/>
          </p:nvPr>
        </p:nvSpPr>
        <p:spPr/>
        <p:txBody>
          <a:bodyPr/>
          <a:lstStyle/>
          <a:p>
            <a:r>
              <a:rPr lang="en-IN" dirty="0"/>
              <a:t>Idea/Approach Details:</a:t>
            </a:r>
          </a:p>
        </p:txBody>
      </p:sp>
      <p:sp>
        <p:nvSpPr>
          <p:cNvPr id="3" name="Content Placeholder 2">
            <a:extLst>
              <a:ext uri="{FF2B5EF4-FFF2-40B4-BE49-F238E27FC236}">
                <a16:creationId xmlns="" xmlns:a16="http://schemas.microsoft.com/office/drawing/2014/main" id="{D327B469-758B-4543-A0A5-5A184523C2D9}"/>
              </a:ext>
            </a:extLst>
          </p:cNvPr>
          <p:cNvSpPr>
            <a:spLocks noGrp="1"/>
          </p:cNvSpPr>
          <p:nvPr>
            <p:ph idx="1"/>
          </p:nvPr>
        </p:nvSpPr>
        <p:spPr/>
        <p:txBody>
          <a:bodyPr/>
          <a:lstStyle/>
          <a:p>
            <a:r>
              <a:rPr lang="en-IN" dirty="0"/>
              <a:t>Theme: </a:t>
            </a:r>
            <a:r>
              <a:rPr lang="en-IN" dirty="0" smtClean="0"/>
              <a:t>Transportation</a:t>
            </a:r>
            <a:endParaRPr lang="en-IN" dirty="0"/>
          </a:p>
          <a:p>
            <a:endParaRPr lang="en-IN" dirty="0"/>
          </a:p>
          <a:p>
            <a:r>
              <a:rPr lang="en-IN" dirty="0"/>
              <a:t>Problem Statements: </a:t>
            </a:r>
            <a:r>
              <a:rPr lang="en-IN" dirty="0" smtClean="0"/>
              <a:t>A smart toll booth which will work on automatic system which will reduce lots of traffics and loss of money which used in salary for toll collector. </a:t>
            </a:r>
            <a:endParaRPr lang="en-IN" dirty="0"/>
          </a:p>
          <a:p>
            <a:endParaRPr lang="en-IN" dirty="0"/>
          </a:p>
          <a:p>
            <a:r>
              <a:rPr lang="en-IN" dirty="0"/>
              <a:t>College Name: Marwadi Education Foundation Group of Institutions, Rajkot, Gujarat.  </a:t>
            </a:r>
          </a:p>
          <a:p>
            <a:pPr marL="0" indent="0">
              <a:buNone/>
            </a:pPr>
            <a:endParaRPr lang="en-IN" dirty="0"/>
          </a:p>
          <a:p>
            <a:endParaRPr lang="en-IN" dirty="0"/>
          </a:p>
        </p:txBody>
      </p:sp>
    </p:spTree>
    <p:extLst>
      <p:ext uri="{BB962C8B-B14F-4D97-AF65-F5344CB8AC3E}">
        <p14:creationId xmlns:p14="http://schemas.microsoft.com/office/powerpoint/2010/main" xmlns="" val="10881130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6CD0E27-902B-421B-955D-EFF4DA6533F3}"/>
              </a:ext>
            </a:extLst>
          </p:cNvPr>
          <p:cNvSpPr>
            <a:spLocks noGrp="1"/>
          </p:cNvSpPr>
          <p:nvPr>
            <p:ph type="title"/>
          </p:nvPr>
        </p:nvSpPr>
        <p:spPr/>
        <p:txBody>
          <a:bodyPr/>
          <a:lstStyle/>
          <a:p>
            <a:r>
              <a:rPr lang="en-IN" dirty="0"/>
              <a:t>Project aim</a:t>
            </a:r>
          </a:p>
        </p:txBody>
      </p:sp>
      <p:sp>
        <p:nvSpPr>
          <p:cNvPr id="3" name="Content Placeholder 2">
            <a:extLst>
              <a:ext uri="{FF2B5EF4-FFF2-40B4-BE49-F238E27FC236}">
                <a16:creationId xmlns="" xmlns:a16="http://schemas.microsoft.com/office/drawing/2014/main" id="{C72EAFE7-F96E-447E-8925-34DDCDBE0275}"/>
              </a:ext>
            </a:extLst>
          </p:cNvPr>
          <p:cNvSpPr>
            <a:spLocks noGrp="1"/>
          </p:cNvSpPr>
          <p:nvPr>
            <p:ph idx="1"/>
          </p:nvPr>
        </p:nvSpPr>
        <p:spPr/>
        <p:txBody>
          <a:bodyPr/>
          <a:lstStyle/>
          <a:p>
            <a:r>
              <a:rPr lang="en-IN" dirty="0"/>
              <a:t>To minimize the </a:t>
            </a:r>
            <a:r>
              <a:rPr lang="en-IN" dirty="0" smtClean="0"/>
              <a:t>traffic rush hour at toll booths.</a:t>
            </a:r>
            <a:endParaRPr lang="en-IN" dirty="0"/>
          </a:p>
          <a:p>
            <a:endParaRPr lang="en-IN" dirty="0"/>
          </a:p>
          <a:p>
            <a:r>
              <a:rPr lang="en-IN" dirty="0" smtClean="0"/>
              <a:t>It will uses e-Payment which promotes the digital </a:t>
            </a:r>
            <a:r>
              <a:rPr lang="en-IN" dirty="0" smtClean="0"/>
              <a:t>India </a:t>
            </a:r>
            <a:r>
              <a:rPr lang="en-IN" dirty="0" smtClean="0"/>
              <a:t>project.</a:t>
            </a:r>
            <a:endParaRPr lang="en-IN" dirty="0"/>
          </a:p>
        </p:txBody>
      </p:sp>
    </p:spTree>
    <p:extLst>
      <p:ext uri="{BB962C8B-B14F-4D97-AF65-F5344CB8AC3E}">
        <p14:creationId xmlns:p14="http://schemas.microsoft.com/office/powerpoint/2010/main" xmlns="" val="37881386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8C40873-8C53-42C6-B56F-EE9002B01E58}"/>
              </a:ext>
            </a:extLst>
          </p:cNvPr>
          <p:cNvSpPr>
            <a:spLocks noGrp="1"/>
          </p:cNvSpPr>
          <p:nvPr>
            <p:ph type="title"/>
          </p:nvPr>
        </p:nvSpPr>
        <p:spPr/>
        <p:txBody>
          <a:bodyPr/>
          <a:lstStyle/>
          <a:p>
            <a:r>
              <a:rPr lang="en-IN" dirty="0"/>
              <a:t>Idea description</a:t>
            </a:r>
          </a:p>
        </p:txBody>
      </p:sp>
      <p:sp>
        <p:nvSpPr>
          <p:cNvPr id="3" name="Content Placeholder 2">
            <a:extLst>
              <a:ext uri="{FF2B5EF4-FFF2-40B4-BE49-F238E27FC236}">
                <a16:creationId xmlns="" xmlns:a16="http://schemas.microsoft.com/office/drawing/2014/main" id="{021BFBC0-8763-46AD-BBF3-D810FC6BB13E}"/>
              </a:ext>
            </a:extLst>
          </p:cNvPr>
          <p:cNvSpPr>
            <a:spLocks noGrp="1"/>
          </p:cNvSpPr>
          <p:nvPr>
            <p:ph idx="1"/>
          </p:nvPr>
        </p:nvSpPr>
        <p:spPr/>
        <p:txBody>
          <a:bodyPr>
            <a:normAutofit/>
          </a:bodyPr>
          <a:lstStyle/>
          <a:p>
            <a:r>
              <a:rPr lang="en-US" dirty="0"/>
              <a:t>The main advantage of this project is it </a:t>
            </a:r>
            <a:r>
              <a:rPr lang="en-US" dirty="0" smtClean="0"/>
              <a:t>use RFID technology which will work good in harsh conditions.</a:t>
            </a:r>
            <a:endParaRPr lang="en-US" dirty="0"/>
          </a:p>
          <a:p>
            <a:r>
              <a:rPr lang="en-US" dirty="0" smtClean="0"/>
              <a:t>IR transmitter sends infrared signal and receives the position of car.</a:t>
            </a:r>
            <a:endParaRPr lang="en-US" dirty="0"/>
          </a:p>
          <a:p>
            <a:r>
              <a:rPr lang="en-US" dirty="0" smtClean="0"/>
              <a:t>After detection of vehicle RFID reader sends out electromagnetic waves.</a:t>
            </a:r>
          </a:p>
          <a:p>
            <a:r>
              <a:rPr lang="en-US" dirty="0" smtClean="0"/>
              <a:t>Electromagnetic waves receives by RFID tag and </a:t>
            </a:r>
            <a:r>
              <a:rPr lang="en-IN" dirty="0"/>
              <a:t>antenna enables the chip to transmit the identification information to a reader.</a:t>
            </a:r>
            <a:endParaRPr lang="en-US" dirty="0" smtClean="0"/>
          </a:p>
          <a:p>
            <a:endParaRPr lang="en-IN" dirty="0"/>
          </a:p>
        </p:txBody>
      </p:sp>
    </p:spTree>
    <p:extLst>
      <p:ext uri="{BB962C8B-B14F-4D97-AF65-F5344CB8AC3E}">
        <p14:creationId xmlns:p14="http://schemas.microsoft.com/office/powerpoint/2010/main" xmlns="" val="35853644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Idea Description</a:t>
            </a:r>
            <a:endParaRPr lang="en-IN" dirty="0"/>
          </a:p>
        </p:txBody>
      </p:sp>
      <p:sp>
        <p:nvSpPr>
          <p:cNvPr id="3" name="Content Placeholder 2"/>
          <p:cNvSpPr>
            <a:spLocks noGrp="1"/>
          </p:cNvSpPr>
          <p:nvPr>
            <p:ph idx="1"/>
          </p:nvPr>
        </p:nvSpPr>
        <p:spPr/>
        <p:txBody>
          <a:bodyPr/>
          <a:lstStyle/>
          <a:p>
            <a:r>
              <a:rPr lang="en-US" dirty="0"/>
              <a:t>Information contains motorist bank account and vehicle details.</a:t>
            </a:r>
          </a:p>
          <a:p>
            <a:r>
              <a:rPr lang="en-US" dirty="0"/>
              <a:t>Information transferred to computer and payment done through e-Payment in which e-check will be send to your bank</a:t>
            </a:r>
            <a:r>
              <a:rPr lang="en-US" dirty="0" smtClean="0"/>
              <a:t>.</a:t>
            </a:r>
            <a:endParaRPr lang="en-US" dirty="0"/>
          </a:p>
          <a:p>
            <a:r>
              <a:rPr lang="en-IN" dirty="0"/>
              <a:t>With RFID tags, your data is much more secure as the information has the ability to be encrypted. Also, it’s much more difficult to replicate RFID tags recognized in your system.</a:t>
            </a:r>
            <a:endParaRPr lang="en-US" dirty="0"/>
          </a:p>
          <a:p>
            <a:endParaRPr lang="en-IN" dirty="0"/>
          </a:p>
        </p:txBody>
      </p:sp>
    </p:spTree>
    <p:extLst>
      <p:ext uri="{BB962C8B-B14F-4D97-AF65-F5344CB8AC3E}">
        <p14:creationId xmlns:p14="http://schemas.microsoft.com/office/powerpoint/2010/main" xmlns="" val="30769000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FFAF42A-11FB-4DCF-BBDE-716DEA8EE5A8}"/>
              </a:ext>
            </a:extLst>
          </p:cNvPr>
          <p:cNvSpPr>
            <a:spLocks noGrp="1"/>
          </p:cNvSpPr>
          <p:nvPr>
            <p:ph type="title"/>
          </p:nvPr>
        </p:nvSpPr>
        <p:spPr/>
        <p:txBody>
          <a:bodyPr/>
          <a:lstStyle/>
          <a:p>
            <a:r>
              <a:rPr lang="en-IN" dirty="0"/>
              <a:t>Required Materials</a:t>
            </a:r>
          </a:p>
        </p:txBody>
      </p:sp>
      <p:sp>
        <p:nvSpPr>
          <p:cNvPr id="3" name="Content Placeholder 2">
            <a:extLst>
              <a:ext uri="{FF2B5EF4-FFF2-40B4-BE49-F238E27FC236}">
                <a16:creationId xmlns="" xmlns:a16="http://schemas.microsoft.com/office/drawing/2014/main" id="{C770E173-049D-4D99-8667-5A0E351BCE3D}"/>
              </a:ext>
            </a:extLst>
          </p:cNvPr>
          <p:cNvSpPr>
            <a:spLocks noGrp="1"/>
          </p:cNvSpPr>
          <p:nvPr>
            <p:ph idx="1"/>
          </p:nvPr>
        </p:nvSpPr>
        <p:spPr/>
        <p:txBody>
          <a:bodyPr/>
          <a:lstStyle/>
          <a:p>
            <a:r>
              <a:rPr lang="en-IN" dirty="0" smtClean="0"/>
              <a:t>Microcontroller </a:t>
            </a:r>
            <a:r>
              <a:rPr lang="en-IN" dirty="0"/>
              <a:t>kit</a:t>
            </a:r>
          </a:p>
          <a:p>
            <a:r>
              <a:rPr lang="en-IN" dirty="0" smtClean="0"/>
              <a:t>IR Transmitter &amp; Receiver</a:t>
            </a:r>
            <a:endParaRPr lang="en-IN" dirty="0"/>
          </a:p>
          <a:p>
            <a:r>
              <a:rPr lang="en-IN" dirty="0" smtClean="0"/>
              <a:t>RFID Reader</a:t>
            </a:r>
          </a:p>
          <a:p>
            <a:r>
              <a:rPr lang="en-IN" dirty="0" smtClean="0"/>
              <a:t>RFID Tag (it will be on vehicle)</a:t>
            </a:r>
          </a:p>
          <a:p>
            <a:r>
              <a:rPr lang="en-IN" dirty="0" smtClean="0"/>
              <a:t>e-Payment System</a:t>
            </a:r>
            <a:endParaRPr lang="en-IN" dirty="0"/>
          </a:p>
        </p:txBody>
      </p:sp>
    </p:spTree>
    <p:extLst>
      <p:ext uri="{BB962C8B-B14F-4D97-AF65-F5344CB8AC3E}">
        <p14:creationId xmlns:p14="http://schemas.microsoft.com/office/powerpoint/2010/main" xmlns="" val="6299512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Current Dependencies</a:t>
            </a:r>
            <a:endParaRPr lang="en-IN" dirty="0"/>
          </a:p>
        </p:txBody>
      </p:sp>
      <p:sp>
        <p:nvSpPr>
          <p:cNvPr id="3" name="Content Placeholder 2"/>
          <p:cNvSpPr>
            <a:spLocks noGrp="1"/>
          </p:cNvSpPr>
          <p:nvPr>
            <p:ph idx="1"/>
          </p:nvPr>
        </p:nvSpPr>
        <p:spPr/>
        <p:txBody>
          <a:bodyPr/>
          <a:lstStyle/>
          <a:p>
            <a:r>
              <a:rPr lang="en-IN" dirty="0"/>
              <a:t>Every motorist or vehicle owner must have bank account.</a:t>
            </a:r>
            <a:endParaRPr lang="en-IN" dirty="0" smtClean="0"/>
          </a:p>
          <a:p>
            <a:r>
              <a:rPr lang="en-IN" dirty="0" smtClean="0"/>
              <a:t>Every vehicle must have a RFID tag.</a:t>
            </a:r>
          </a:p>
          <a:p>
            <a:endParaRPr lang="en-IN" dirty="0"/>
          </a:p>
        </p:txBody>
      </p:sp>
    </p:spTree>
    <p:extLst>
      <p:ext uri="{BB962C8B-B14F-4D97-AF65-F5344CB8AC3E}">
        <p14:creationId xmlns:p14="http://schemas.microsoft.com/office/powerpoint/2010/main" xmlns="" val="250985918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186</TotalTime>
  <Words>253</Words>
  <Application>Microsoft Office PowerPoint</Application>
  <PresentationFormat>Custom</PresentationFormat>
  <Paragraphs>30</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Facet</vt:lpstr>
      <vt:lpstr>Smart Toll Booth</vt:lpstr>
      <vt:lpstr>Idea/Approach Details:</vt:lpstr>
      <vt:lpstr>Project aim</vt:lpstr>
      <vt:lpstr>Idea description</vt:lpstr>
      <vt:lpstr>Idea Description</vt:lpstr>
      <vt:lpstr>Required Materials</vt:lpstr>
      <vt:lpstr>Current Dependencies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Street Light System</dc:title>
  <dc:creator>HV Sharma</dc:creator>
  <cp:lastModifiedBy>DELL</cp:lastModifiedBy>
  <cp:revision>22</cp:revision>
  <dcterms:created xsi:type="dcterms:W3CDTF">2017-09-22T17:38:40Z</dcterms:created>
  <dcterms:modified xsi:type="dcterms:W3CDTF">2017-11-29T14:44:24Z</dcterms:modified>
</cp:coreProperties>
</file>