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 autoAdjust="0"/>
    <p:restoredTop sz="94663"/>
  </p:normalViewPr>
  <p:slideViewPr>
    <p:cSldViewPr snapToGrid="0" snapToObjects="1" showGuides="1">
      <p:cViewPr varScale="1">
        <p:scale>
          <a:sx n="117" d="100"/>
          <a:sy n="117" d="100"/>
        </p:scale>
        <p:origin x="1808" y="176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4900EDA0-CEEB-476E-B251-581E92D2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3" y="4589725"/>
            <a:ext cx="7672270" cy="119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581284"/>
            <a:ext cx="8196210" cy="4015497"/>
          </a:xfrm>
        </p:spPr>
        <p:txBody>
          <a:bodyPr/>
          <a:lstStyle/>
          <a:p>
            <a:r>
              <a:rPr lang="en-US" sz="2300" dirty="0" err="1"/>
              <a:t>Plasti</a:t>
            </a:r>
            <a:r>
              <a:rPr lang="en-US" sz="2300" dirty="0"/>
              <a:t>-guys</a:t>
            </a:r>
          </a:p>
          <a:p>
            <a:r>
              <a:rPr lang="en-US" sz="2300" dirty="0"/>
              <a:t>Team members – Orion Dollar (Chemical Engineering), </a:t>
            </a:r>
            <a:r>
              <a:rPr lang="en-US" sz="2300" dirty="0" err="1"/>
              <a:t>Nisarg</a:t>
            </a:r>
            <a:r>
              <a:rPr lang="en-US" sz="2300" dirty="0"/>
              <a:t> Joshi (Chemical Engineering), Yunping Huang (Materials Science and Engineering) </a:t>
            </a:r>
          </a:p>
          <a:p>
            <a:r>
              <a:rPr lang="en-US" sz="2300" dirty="0"/>
              <a:t>Project Mentors – </a:t>
            </a:r>
            <a:r>
              <a:rPr lang="en-US" sz="2300" dirty="0" err="1"/>
              <a:t>Panagiota</a:t>
            </a:r>
            <a:r>
              <a:rPr lang="en-US" sz="2300" dirty="0"/>
              <a:t> </a:t>
            </a:r>
            <a:r>
              <a:rPr lang="en-US" sz="2300" dirty="0" err="1"/>
              <a:t>Kyriakou</a:t>
            </a:r>
            <a:r>
              <a:rPr lang="en-US" sz="2300" dirty="0"/>
              <a:t>, Tim Abraham, Todd </a:t>
            </a:r>
            <a:r>
              <a:rPr lang="en-US" sz="2300" dirty="0" err="1"/>
              <a:t>Kurth</a:t>
            </a:r>
            <a:r>
              <a:rPr lang="en-US" sz="2300" dirty="0"/>
              <a:t>, Spencer </a:t>
            </a:r>
            <a:r>
              <a:rPr lang="en-US" sz="2300" dirty="0" err="1"/>
              <a:t>Schaber</a:t>
            </a:r>
            <a:r>
              <a:rPr lang="en-US" sz="2300" dirty="0"/>
              <a:t>, </a:t>
            </a:r>
            <a:r>
              <a:rPr lang="en-US" sz="2300" dirty="0" err="1"/>
              <a:t>Alper</a:t>
            </a:r>
            <a:r>
              <a:rPr lang="en-US" sz="2300" dirty="0"/>
              <a:t> </a:t>
            </a:r>
            <a:r>
              <a:rPr lang="en-US" sz="2300" dirty="0" err="1"/>
              <a:t>Yarasik</a:t>
            </a:r>
            <a:r>
              <a:rPr lang="en-US" sz="2300" dirty="0"/>
              <a:t> (Cargill), Jim Pfaendtner (UW)</a:t>
            </a:r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molecular data science to study phthalate plasticizers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4" y="5537719"/>
            <a:ext cx="3696788" cy="13202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51E0F-65A0-4AA9-911D-40B2AEA0E3FC}"/>
              </a:ext>
            </a:extLst>
          </p:cNvPr>
          <p:cNvSpPr/>
          <p:nvPr/>
        </p:nvSpPr>
        <p:spPr>
          <a:xfrm>
            <a:off x="8093223" y="4859402"/>
            <a:ext cx="967353" cy="530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Ideal plasticizer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6DD71-02AB-4C86-B002-4CC346CF11B2}"/>
              </a:ext>
            </a:extLst>
          </p:cNvPr>
          <p:cNvSpPr/>
          <p:nvPr/>
        </p:nvSpPr>
        <p:spPr>
          <a:xfrm>
            <a:off x="3135364" y="4751048"/>
            <a:ext cx="967353" cy="84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EACA9-5330-49D5-9894-E571923AA0F3}"/>
              </a:ext>
            </a:extLst>
          </p:cNvPr>
          <p:cNvSpPr txBox="1"/>
          <p:nvPr/>
        </p:nvSpPr>
        <p:spPr>
          <a:xfrm>
            <a:off x="2539671" y="5574667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Currently most used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328B061-B961-4697-B46D-F9E168FAC5F7}"/>
              </a:ext>
            </a:extLst>
          </p:cNvPr>
          <p:cNvCxnSpPr>
            <a:cxnSpLocks/>
            <a:stCxn id="8" idx="0"/>
            <a:endCxn id="5" idx="0"/>
          </p:cNvCxnSpPr>
          <p:nvPr/>
        </p:nvCxnSpPr>
        <p:spPr>
          <a:xfrm rot="16200000" flipH="1">
            <a:off x="6043793" y="2326296"/>
            <a:ext cx="108354" cy="4957859"/>
          </a:xfrm>
          <a:prstGeom prst="bentConnector3">
            <a:avLst>
              <a:gd name="adj1" fmla="val -21097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749891-14C3-43AD-94EA-ADFF5C07FB87}"/>
              </a:ext>
            </a:extLst>
          </p:cNvPr>
          <p:cNvSpPr txBox="1"/>
          <p:nvPr/>
        </p:nvSpPr>
        <p:spPr>
          <a:xfrm>
            <a:off x="5018601" y="4191091"/>
            <a:ext cx="215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65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Application of molecular data science to study phthalate plasticizers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Nisarg Joshi</cp:lastModifiedBy>
  <cp:revision>31</cp:revision>
  <cp:lastPrinted>2016-02-10T20:19:12Z</cp:lastPrinted>
  <dcterms:created xsi:type="dcterms:W3CDTF">2014-10-14T00:51:43Z</dcterms:created>
  <dcterms:modified xsi:type="dcterms:W3CDTF">2020-06-19T17:22:05Z</dcterms:modified>
</cp:coreProperties>
</file>