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82"/>
  </p:normalViewPr>
  <p:slideViewPr>
    <p:cSldViewPr snapToGrid="0" snapToObjects="1" showGuides="1">
      <p:cViewPr varScale="1">
        <p:scale>
          <a:sx n="108" d="100"/>
          <a:sy n="108" d="100"/>
        </p:scale>
        <p:origin x="2034" y="10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Plasti</a:t>
            </a:r>
            <a:r>
              <a:rPr lang="en-US" dirty="0"/>
              <a:t>-guys</a:t>
            </a:r>
          </a:p>
          <a:p>
            <a:r>
              <a:rPr lang="en-US" dirty="0"/>
              <a:t>Team members – Orion Dollar (Chemical Engineering), </a:t>
            </a:r>
            <a:r>
              <a:rPr lang="en-US" dirty="0" err="1"/>
              <a:t>Nisarg</a:t>
            </a:r>
            <a:r>
              <a:rPr lang="en-US" dirty="0"/>
              <a:t> Joshi (Chemical Engineering), Yunping Huang (Materials Science and Engineering) </a:t>
            </a:r>
          </a:p>
          <a:p>
            <a:r>
              <a:rPr lang="en-US" dirty="0"/>
              <a:t>Project Mentors – Tim Abraham, Todd </a:t>
            </a:r>
            <a:r>
              <a:rPr lang="en-US" dirty="0" err="1"/>
              <a:t>Kurth</a:t>
            </a:r>
            <a:r>
              <a:rPr lang="en-US" dirty="0"/>
              <a:t>, </a:t>
            </a:r>
            <a:r>
              <a:rPr lang="en-US" dirty="0" err="1"/>
              <a:t>Giota</a:t>
            </a:r>
            <a:r>
              <a:rPr lang="en-US" dirty="0"/>
              <a:t> </a:t>
            </a:r>
            <a:r>
              <a:rPr lang="en-US" dirty="0" err="1"/>
              <a:t>Kyriakou</a:t>
            </a:r>
            <a:r>
              <a:rPr lang="en-US" dirty="0"/>
              <a:t>, Spencer </a:t>
            </a:r>
            <a:r>
              <a:rPr lang="en-US" dirty="0" err="1"/>
              <a:t>Schaber</a:t>
            </a:r>
            <a:r>
              <a:rPr lang="en-US" dirty="0"/>
              <a:t>, </a:t>
            </a:r>
            <a:r>
              <a:rPr lang="en-US" dirty="0" err="1"/>
              <a:t>Alper</a:t>
            </a:r>
            <a:r>
              <a:rPr lang="en-US" dirty="0"/>
              <a:t> </a:t>
            </a:r>
            <a:r>
              <a:rPr lang="en-US" dirty="0" err="1"/>
              <a:t>Yarasik</a:t>
            </a:r>
            <a:r>
              <a:rPr lang="en-US" dirty="0"/>
              <a:t> (Cargill)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molecular data science to study phthalate plasticizers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4" y="5537719"/>
            <a:ext cx="3696788" cy="13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53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Encode Sans Normal Black</vt:lpstr>
      <vt:lpstr>Lucida Grande</vt:lpstr>
      <vt:lpstr>Open Sans</vt:lpstr>
      <vt:lpstr>Open Sans Light</vt:lpstr>
      <vt:lpstr>Uni Sans Regular</vt:lpstr>
      <vt:lpstr>Arial</vt:lpstr>
      <vt:lpstr>Custom Design</vt:lpstr>
      <vt:lpstr>1_Custom Design</vt:lpstr>
      <vt:lpstr>Application of molecular data science to study phthalate plasticizers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Yunping Huang</cp:lastModifiedBy>
  <cp:revision>27</cp:revision>
  <cp:lastPrinted>2016-02-10T20:19:12Z</cp:lastPrinted>
  <dcterms:created xsi:type="dcterms:W3CDTF">2014-10-14T00:51:43Z</dcterms:created>
  <dcterms:modified xsi:type="dcterms:W3CDTF">2020-06-18T03:58:55Z</dcterms:modified>
</cp:coreProperties>
</file>