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52" r:id="rId2"/>
  </p:sldMasterIdLst>
  <p:sldIdLst>
    <p:sldId id="260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8">
          <p15:clr>
            <a:srgbClr val="A4A3A4"/>
          </p15:clr>
        </p15:guide>
        <p15:guide id="2" pos="4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2E83"/>
    <a:srgbClr val="E8D3A2"/>
    <a:srgbClr val="E8E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12" autoAdjust="0"/>
    <p:restoredTop sz="94646"/>
  </p:normalViewPr>
  <p:slideViewPr>
    <p:cSldViewPr snapToGrid="0" snapToObjects="1" showGuides="1">
      <p:cViewPr>
        <p:scale>
          <a:sx n="56" d="100"/>
          <a:sy n="56" d="100"/>
        </p:scale>
        <p:origin x="1176" y="1104"/>
      </p:cViewPr>
      <p:guideLst>
        <p:guide orient="horz" pos="2488"/>
        <p:guide pos="4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7334" y="6354234"/>
            <a:ext cx="2540000" cy="266700"/>
          </a:xfrm>
          <a:prstGeom prst="rect">
            <a:avLst/>
          </a:prstGeom>
        </p:spPr>
      </p:pic>
      <p:pic>
        <p:nvPicPr>
          <p:cNvPr id="2" name="Picture 1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71757" y="1179824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2373491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FFFFF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	, 24 PT.)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7" y="365069"/>
            <a:ext cx="8184662" cy="998440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76924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Bulleted content here (Open Sans Light, 24 pt.)</a:t>
            </a:r>
          </a:p>
          <a:p>
            <a:pPr lvl="1"/>
            <a:r>
              <a:rPr lang="en-US" dirty="0"/>
              <a:t>Second level (Open Sans Light, 20)</a:t>
            </a:r>
          </a:p>
          <a:p>
            <a:pPr lvl="2"/>
            <a:r>
              <a:rPr lang="en-US" dirty="0"/>
              <a:t>Third level (Open Sans Light, 18)</a:t>
            </a:r>
          </a:p>
          <a:p>
            <a:pPr lvl="3"/>
            <a:r>
              <a:rPr lang="en-US" dirty="0"/>
              <a:t>Fourth level (Open Sans Light, 16)</a:t>
            </a:r>
          </a:p>
          <a:p>
            <a:pPr lvl="4"/>
            <a:r>
              <a:rPr lang="en-US" dirty="0"/>
              <a:t>Fifth level (Open Sans Light, 14)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064505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236337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FFFFF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16644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82856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71757" y="1167124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LIGHT, 24 PT.)</a:t>
            </a:r>
          </a:p>
        </p:txBody>
      </p:sp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55" y="6487457"/>
            <a:ext cx="2425295" cy="163374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84663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9" name="Picture 8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7" name="Picture 6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83759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7" name="Picture 6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105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16644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703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tiff"/><Relationship Id="rId4" Type="http://schemas.openxmlformats.org/officeDocument/2006/relationships/image" Target="../media/image8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">
            <a:extLst>
              <a:ext uri="{FF2B5EF4-FFF2-40B4-BE49-F238E27FC236}">
                <a16:creationId xmlns:a16="http://schemas.microsoft.com/office/drawing/2014/main" id="{4900EDA0-CEEB-476E-B251-581E92D2E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82" y="3429000"/>
            <a:ext cx="7672270" cy="119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1581284"/>
            <a:ext cx="8196210" cy="1533331"/>
          </a:xfrm>
        </p:spPr>
        <p:txBody>
          <a:bodyPr/>
          <a:lstStyle/>
          <a:p>
            <a:r>
              <a:rPr lang="en-US" sz="2300" dirty="0" err="1"/>
              <a:t>Plasti</a:t>
            </a:r>
            <a:r>
              <a:rPr lang="en-US" sz="2300" dirty="0"/>
              <a:t>-guys</a:t>
            </a:r>
          </a:p>
          <a:p>
            <a:r>
              <a:rPr lang="en-US" sz="1600" dirty="0"/>
              <a:t>Team members – Orion Dollar (Chemical Engineering), </a:t>
            </a:r>
            <a:r>
              <a:rPr lang="en-US" sz="1600" dirty="0" err="1"/>
              <a:t>Nisarg</a:t>
            </a:r>
            <a:r>
              <a:rPr lang="en-US" sz="1600" dirty="0"/>
              <a:t> Joshi (Chemical Engineering), Yunping Huang (Materials Science and Engineering) </a:t>
            </a:r>
          </a:p>
          <a:p>
            <a:r>
              <a:rPr lang="en-US" sz="1600" dirty="0"/>
              <a:t>Project Mentors – </a:t>
            </a:r>
            <a:r>
              <a:rPr lang="en-US" sz="1600" dirty="0" err="1"/>
              <a:t>Panagiota</a:t>
            </a:r>
            <a:r>
              <a:rPr lang="en-US" sz="1600" dirty="0"/>
              <a:t> </a:t>
            </a:r>
            <a:r>
              <a:rPr lang="en-US" sz="1600" dirty="0" err="1"/>
              <a:t>Kyriakou</a:t>
            </a:r>
            <a:r>
              <a:rPr lang="en-US" sz="1600" dirty="0"/>
              <a:t>, Tim Abraham, Todd </a:t>
            </a:r>
            <a:r>
              <a:rPr lang="en-US" sz="1600" dirty="0" err="1"/>
              <a:t>Kurth</a:t>
            </a:r>
            <a:r>
              <a:rPr lang="en-US" sz="1600" dirty="0"/>
              <a:t>, Spencer </a:t>
            </a:r>
            <a:r>
              <a:rPr lang="en-US" sz="1600" dirty="0" err="1"/>
              <a:t>Schaber</a:t>
            </a:r>
            <a:r>
              <a:rPr lang="en-US" sz="1600" dirty="0"/>
              <a:t>, </a:t>
            </a:r>
            <a:r>
              <a:rPr lang="en-US" sz="1600" dirty="0" err="1"/>
              <a:t>Alper</a:t>
            </a:r>
            <a:r>
              <a:rPr lang="en-US" sz="1600" dirty="0"/>
              <a:t> </a:t>
            </a:r>
            <a:r>
              <a:rPr lang="en-US" sz="1600" dirty="0" err="1"/>
              <a:t>Yarasik</a:t>
            </a:r>
            <a:r>
              <a:rPr lang="en-US" sz="1600" dirty="0"/>
              <a:t> (Cargill), Jim Pfaendtner (UW)</a:t>
            </a:r>
          </a:p>
          <a:p>
            <a:pPr marL="0" indent="0">
              <a:buNone/>
            </a:pPr>
            <a:endParaRPr lang="en-US" sz="23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molecular data science to study phthalate plasticizers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363" y="5974011"/>
            <a:ext cx="2475169" cy="8839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E551E0F-65A0-4AA9-911D-40B2AEA0E3FC}"/>
              </a:ext>
            </a:extLst>
          </p:cNvPr>
          <p:cNvSpPr/>
          <p:nvPr/>
        </p:nvSpPr>
        <p:spPr>
          <a:xfrm>
            <a:off x="8099642" y="3698677"/>
            <a:ext cx="967353" cy="5309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Ideal plasticizer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36DD71-02AB-4C86-B002-4CC346CF11B2}"/>
              </a:ext>
            </a:extLst>
          </p:cNvPr>
          <p:cNvSpPr/>
          <p:nvPr/>
        </p:nvSpPr>
        <p:spPr>
          <a:xfrm>
            <a:off x="3141783" y="3590323"/>
            <a:ext cx="967353" cy="8457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3EACA9-5330-49D5-9894-E571923AA0F3}"/>
              </a:ext>
            </a:extLst>
          </p:cNvPr>
          <p:cNvSpPr txBox="1"/>
          <p:nvPr/>
        </p:nvSpPr>
        <p:spPr>
          <a:xfrm>
            <a:off x="2546090" y="4413942"/>
            <a:ext cx="2158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Currently most used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328B061-B961-4697-B46D-F9E168FAC5F7}"/>
              </a:ext>
            </a:extLst>
          </p:cNvPr>
          <p:cNvCxnSpPr>
            <a:cxnSpLocks/>
            <a:stCxn id="8" idx="0"/>
            <a:endCxn id="5" idx="0"/>
          </p:cNvCxnSpPr>
          <p:nvPr/>
        </p:nvCxnSpPr>
        <p:spPr>
          <a:xfrm rot="16200000" flipH="1">
            <a:off x="6050212" y="1165571"/>
            <a:ext cx="108354" cy="4957859"/>
          </a:xfrm>
          <a:prstGeom prst="bentConnector3">
            <a:avLst>
              <a:gd name="adj1" fmla="val -210975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749891-14C3-43AD-94EA-ADFF5C07FB87}"/>
              </a:ext>
            </a:extLst>
          </p:cNvPr>
          <p:cNvSpPr txBox="1"/>
          <p:nvPr/>
        </p:nvSpPr>
        <p:spPr>
          <a:xfrm>
            <a:off x="5025020" y="3030366"/>
            <a:ext cx="2158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Data science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9A089-0DBF-9E4E-A4F2-B880F59A67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028" y="5006047"/>
            <a:ext cx="2329443" cy="1505179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3329FAF8-1237-4245-B4B3-0646D35AB63F}"/>
              </a:ext>
            </a:extLst>
          </p:cNvPr>
          <p:cNvSpPr/>
          <p:nvPr/>
        </p:nvSpPr>
        <p:spPr>
          <a:xfrm>
            <a:off x="4032551" y="4843572"/>
            <a:ext cx="1359052" cy="1353940"/>
          </a:xfrm>
          <a:prstGeom prst="ellipse">
            <a:avLst/>
          </a:prstGeom>
          <a:blipFill>
            <a:blip r:embed="rId5"/>
            <a:stretch>
              <a:fillRect/>
            </a:stretch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7F51A84-0479-FB4E-9065-487F9A5FB901}"/>
              </a:ext>
            </a:extLst>
          </p:cNvPr>
          <p:cNvCxnSpPr>
            <a:cxnSpLocks/>
            <a:endCxn id="13" idx="4"/>
          </p:cNvCxnSpPr>
          <p:nvPr/>
        </p:nvCxnSpPr>
        <p:spPr>
          <a:xfrm>
            <a:off x="2134053" y="5826247"/>
            <a:ext cx="2578024" cy="371265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685CFFD-57C2-C342-B9C5-6C3D0339E85A}"/>
              </a:ext>
            </a:extLst>
          </p:cNvPr>
          <p:cNvCxnSpPr>
            <a:cxnSpLocks/>
          </p:cNvCxnSpPr>
          <p:nvPr/>
        </p:nvCxnSpPr>
        <p:spPr>
          <a:xfrm flipV="1">
            <a:off x="2134053" y="4917440"/>
            <a:ext cx="2275387" cy="908808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9783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4b2e83 1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B2B2B2"/>
      </a:accent4>
      <a:accent5>
        <a:srgbClr val="26005C"/>
      </a:accent5>
      <a:accent6>
        <a:srgbClr val="917B4C"/>
      </a:accent6>
      <a:hlink>
        <a:srgbClr val="26005C"/>
      </a:hlink>
      <a:folHlink>
        <a:srgbClr val="3300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</TotalTime>
  <Words>65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Encode Sans Normal Black</vt:lpstr>
      <vt:lpstr>Open Sans</vt:lpstr>
      <vt:lpstr>Open Sans Light</vt:lpstr>
      <vt:lpstr>Uni Sans Regular</vt:lpstr>
      <vt:lpstr>Arial</vt:lpstr>
      <vt:lpstr>Calibri</vt:lpstr>
      <vt:lpstr>Lucida Grande</vt:lpstr>
      <vt:lpstr>Custom Design</vt:lpstr>
      <vt:lpstr>1_Custom Design</vt:lpstr>
      <vt:lpstr>Application of molecular data science to study phthalate plasticizers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Alanya Cannon</dc:creator>
  <cp:lastModifiedBy>Orion Dollar</cp:lastModifiedBy>
  <cp:revision>33</cp:revision>
  <cp:lastPrinted>2016-02-10T20:19:12Z</cp:lastPrinted>
  <dcterms:created xsi:type="dcterms:W3CDTF">2014-10-14T00:51:43Z</dcterms:created>
  <dcterms:modified xsi:type="dcterms:W3CDTF">2020-06-19T17:43:20Z</dcterms:modified>
</cp:coreProperties>
</file>