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sldIdLst>
    <p:sldId id="259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>
          <p15:clr>
            <a:srgbClr val="A4A3A4"/>
          </p15:clr>
        </p15:guide>
        <p15:guide id="2" pos="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E8D3A2"/>
    <a:srgbClr val="B7A57A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440" y="176"/>
      </p:cViewPr>
      <p:guideLst>
        <p:guide orient="horz" pos="965"/>
        <p:guide pos="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341247"/>
            <a:ext cx="1495448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559791"/>
            <a:ext cx="69723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71510"/>
            <a:ext cx="822776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1664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173694"/>
            <a:ext cx="16002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1757" y="1531938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8466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305" y="371511"/>
            <a:ext cx="819621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182446" y="-3060701"/>
            <a:ext cx="9367953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for Cargill</a:t>
            </a:r>
            <a:br>
              <a:rPr lang="en-US" dirty="0"/>
            </a:br>
            <a:r>
              <a:rPr lang="en-US" sz="3600" dirty="0"/>
              <a:t>4/30/20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are we working with?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53EE5B-9DB5-5C42-8FC9-BD580F1A5C16}"/>
              </a:ext>
            </a:extLst>
          </p:cNvPr>
          <p:cNvSpPr/>
          <p:nvPr/>
        </p:nvSpPr>
        <p:spPr>
          <a:xfrm>
            <a:off x="1214511" y="2442494"/>
            <a:ext cx="805069" cy="15206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00F21-046A-EA47-B625-BBA5FD5E5CE6}"/>
              </a:ext>
            </a:extLst>
          </p:cNvPr>
          <p:cNvSpPr txBox="1"/>
          <p:nvPr/>
        </p:nvSpPr>
        <p:spPr>
          <a:xfrm>
            <a:off x="493059" y="1806389"/>
            <a:ext cx="240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plasticizer samples from </a:t>
            </a:r>
            <a:r>
              <a:rPr lang="en-US" sz="1400" dirty="0" err="1"/>
              <a:t>Knovel</a:t>
            </a:r>
            <a:r>
              <a:rPr lang="en-US" sz="1400" dirty="0"/>
              <a:t> sources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A7750-1EDA-114E-98F6-F3EE34198016}"/>
              </a:ext>
            </a:extLst>
          </p:cNvPr>
          <p:cNvCxnSpPr>
            <a:cxnSpLocks/>
          </p:cNvCxnSpPr>
          <p:nvPr/>
        </p:nvCxnSpPr>
        <p:spPr>
          <a:xfrm>
            <a:off x="2371554" y="3605684"/>
            <a:ext cx="530879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13D89-2179-E249-B6C0-3029B8BD394E}"/>
              </a:ext>
            </a:extLst>
          </p:cNvPr>
          <p:cNvSpPr txBox="1"/>
          <p:nvPr/>
        </p:nvSpPr>
        <p:spPr>
          <a:xfrm>
            <a:off x="1244328" y="2786717"/>
            <a:ext cx="80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n=1257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26540F5B-79CA-2C49-9AE4-CE7A46C3D6A1}"/>
              </a:ext>
            </a:extLst>
          </p:cNvPr>
          <p:cNvSpPr/>
          <p:nvPr/>
        </p:nvSpPr>
        <p:spPr>
          <a:xfrm>
            <a:off x="3318295" y="2786717"/>
            <a:ext cx="805069" cy="11764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920B-74F9-1C4E-AC8B-718EDC0D60BC}"/>
              </a:ext>
            </a:extLst>
          </p:cNvPr>
          <p:cNvSpPr txBox="1"/>
          <p:nvPr/>
        </p:nvSpPr>
        <p:spPr>
          <a:xfrm>
            <a:off x="3328234" y="3257192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n=845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456F7-7333-3E42-A617-04004F7A3D85}"/>
              </a:ext>
            </a:extLst>
          </p:cNvPr>
          <p:cNvSpPr txBox="1"/>
          <p:nvPr/>
        </p:nvSpPr>
        <p:spPr>
          <a:xfrm>
            <a:off x="2843268" y="1888438"/>
            <a:ext cx="17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CAS No.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34955-F0E6-5D41-A89C-84F4F88C6A8E}"/>
              </a:ext>
            </a:extLst>
          </p:cNvPr>
          <p:cNvSpPr txBox="1"/>
          <p:nvPr/>
        </p:nvSpPr>
        <p:spPr>
          <a:xfrm>
            <a:off x="4853582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Removing duplicates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3B310-A0A3-E54F-B2AC-DB25DC9D6692}"/>
              </a:ext>
            </a:extLst>
          </p:cNvPr>
          <p:cNvCxnSpPr>
            <a:cxnSpLocks/>
          </p:cNvCxnSpPr>
          <p:nvPr/>
        </p:nvCxnSpPr>
        <p:spPr>
          <a:xfrm>
            <a:off x="4322425" y="3605684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45394AD7-6BE9-CF43-BA42-FB6DF78D8284}"/>
              </a:ext>
            </a:extLst>
          </p:cNvPr>
          <p:cNvSpPr/>
          <p:nvPr/>
        </p:nvSpPr>
        <p:spPr>
          <a:xfrm>
            <a:off x="5201687" y="3257191"/>
            <a:ext cx="805069" cy="7059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4C750-4471-1C4B-85EF-CFB595656391}"/>
              </a:ext>
            </a:extLst>
          </p:cNvPr>
          <p:cNvSpPr txBox="1"/>
          <p:nvPr/>
        </p:nvSpPr>
        <p:spPr>
          <a:xfrm>
            <a:off x="5211626" y="3480821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n=306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36E6A-E441-F84E-B2AF-0654DC66ADCA}"/>
              </a:ext>
            </a:extLst>
          </p:cNvPr>
          <p:cNvCxnSpPr>
            <a:cxnSpLocks/>
          </p:cNvCxnSpPr>
          <p:nvPr/>
        </p:nvCxnSpPr>
        <p:spPr>
          <a:xfrm>
            <a:off x="6183418" y="3576178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183B09E-959B-3044-958B-4C630A9710D2}"/>
              </a:ext>
            </a:extLst>
          </p:cNvPr>
          <p:cNvSpPr/>
          <p:nvPr/>
        </p:nvSpPr>
        <p:spPr>
          <a:xfrm>
            <a:off x="6943556" y="3480821"/>
            <a:ext cx="805069" cy="4823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EBB4E-8173-DF4F-9AB9-84AE0159748D}"/>
              </a:ext>
            </a:extLst>
          </p:cNvPr>
          <p:cNvSpPr txBox="1"/>
          <p:nvPr/>
        </p:nvSpPr>
        <p:spPr>
          <a:xfrm>
            <a:off x="6953495" y="3595746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0DFD1-5FA0-BB47-AA0E-B3498BD271B7}"/>
              </a:ext>
            </a:extLst>
          </p:cNvPr>
          <p:cNvSpPr txBox="1"/>
          <p:nvPr/>
        </p:nvSpPr>
        <p:spPr>
          <a:xfrm>
            <a:off x="6590174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SMILES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A74E8-10AA-C94E-B3B7-2A5786A8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6" y="4380389"/>
            <a:ext cx="3319202" cy="218282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1E4D3CB-7DBF-B649-BA2B-7A5590ED1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61" t="13075" r="3279" b="39497"/>
          <a:stretch/>
        </p:blipFill>
        <p:spPr>
          <a:xfrm>
            <a:off x="7433373" y="4380389"/>
            <a:ext cx="1244850" cy="106061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3F6CA37E-6B44-2B4E-9C8A-EB6D67FBB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" r="39963" b="3103"/>
          <a:stretch/>
        </p:blipFill>
        <p:spPr>
          <a:xfrm>
            <a:off x="4142052" y="4380389"/>
            <a:ext cx="3291321" cy="21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RDKit</a:t>
            </a:r>
            <a:r>
              <a:rPr lang="en-US" dirty="0"/>
              <a:t> Descriptor Analysis</a:t>
            </a:r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1A6E83F2-3A5A-1244-BA03-5219FC58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5" y="1851926"/>
            <a:ext cx="6713849" cy="372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6EDA2-2E61-4D42-9B6A-CA5F25D1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77" y="1851926"/>
            <a:ext cx="2011238" cy="17058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7F7162-1B8A-E341-A5AF-8BF9AA4D042B}"/>
              </a:ext>
            </a:extLst>
          </p:cNvPr>
          <p:cNvSpPr txBox="1"/>
          <p:nvPr/>
        </p:nvSpPr>
        <p:spPr>
          <a:xfrm>
            <a:off x="7058669" y="1172544"/>
            <a:ext cx="167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C7101-DAD5-9846-9BFF-EF257EAC176C}"/>
              </a:ext>
            </a:extLst>
          </p:cNvPr>
          <p:cNvSpPr txBox="1"/>
          <p:nvPr/>
        </p:nvSpPr>
        <p:spPr>
          <a:xfrm>
            <a:off x="6956377" y="3590844"/>
            <a:ext cx="2187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descriptors calculated from </a:t>
            </a:r>
            <a:r>
              <a:rPr lang="en-US" dirty="0" err="1"/>
              <a:t>rdkit</a:t>
            </a:r>
            <a:r>
              <a:rPr lang="en-US" dirty="0"/>
              <a:t> (python)</a:t>
            </a:r>
          </a:p>
          <a:p>
            <a:endParaRPr lang="en-US" dirty="0"/>
          </a:p>
          <a:p>
            <a:r>
              <a:rPr lang="en-US" dirty="0"/>
              <a:t>70 with highest variance and lowest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15334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95A26-BDD9-994D-911F-E3E9C92D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Polymers</a:t>
            </a:r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9B624FC3-10F6-3744-8E84-D46ECDDE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9" y="1796767"/>
            <a:ext cx="7118182" cy="38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81A530-01D6-8E4A-B7FE-63F84C512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880" y="1659607"/>
            <a:ext cx="4318613" cy="4015497"/>
          </a:xfrm>
        </p:spPr>
        <p:txBody>
          <a:bodyPr/>
          <a:lstStyle/>
          <a:p>
            <a:r>
              <a:rPr lang="en-US" sz="1800" dirty="0"/>
              <a:t>70 features reduced to 2 with PCA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Features not good enough to distinguish between plasticizers used for PVC vs. other polymers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Features are good enough to distinguish between all plasticizers and a randomly selected subset of GDB-17 small molecules database</a:t>
            </a:r>
          </a:p>
          <a:p>
            <a:pPr lvl="1"/>
            <a:r>
              <a:rPr lang="en-US" sz="1400" dirty="0"/>
              <a:t>Need to make sure it’s not caused by single non-overlapping variable (e.g. molecular weight)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0875A-96EA-5542-92DA-05251E2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PCA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4AE27F-ACC5-8E46-9AC3-1D98770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7" y="1659607"/>
            <a:ext cx="3414575" cy="270344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B9FBD15-9F5C-1A4B-BFF1-4A51C0E9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6" y="4363046"/>
            <a:ext cx="3414576" cy="2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1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71717E58-B8EA-7843-9EAC-B7C0A6C5F90F}"/>
    </a:ext>
  </a:extLst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A5DB794E-906C-1541-8BB4-2E7CF79B5C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131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Office Theme</vt:lpstr>
      <vt:lpstr>1_Custom Design</vt:lpstr>
      <vt:lpstr>Updates for Cargill 4/30/20</vt:lpstr>
      <vt:lpstr>What data are we working with?</vt:lpstr>
      <vt:lpstr>RDKit Descriptor Analysis</vt:lpstr>
      <vt:lpstr>Types of Polymers</vt:lpstr>
      <vt:lpstr>Initial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Cargill 4/30/20</dc:title>
  <dc:creator>Orion Dollar</dc:creator>
  <cp:lastModifiedBy>Orion Dollar</cp:lastModifiedBy>
  <cp:revision>10</cp:revision>
  <dcterms:created xsi:type="dcterms:W3CDTF">2020-04-28T19:10:12Z</dcterms:created>
  <dcterms:modified xsi:type="dcterms:W3CDTF">2020-04-30T18:21:50Z</dcterms:modified>
</cp:coreProperties>
</file>