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5" r:id="rId3"/>
    <p:sldId id="266" r:id="rId4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88" autoAdjust="0"/>
  </p:normalViewPr>
  <p:slideViewPr>
    <p:cSldViewPr snapToGrid="0">
      <p:cViewPr varScale="1">
        <p:scale>
          <a:sx n="104" d="100"/>
          <a:sy n="104" d="100"/>
        </p:scale>
        <p:origin x="120" y="16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9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39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6FAA53-88C3-4045-828C-CFDC20115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36214" y="-1714489"/>
            <a:ext cx="9144000" cy="6857989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2004575"/>
            <a:ext cx="8520600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59253" y="2834125"/>
            <a:ext cx="4425494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a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5721"/>
            <a:ext cx="8520600" cy="41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1284"/>
            <a:ext cx="8520600" cy="395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5DC7-40F2-4BCC-8250-7750C11F9B10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216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86024"/>
            <a:ext cx="3999900" cy="399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86024"/>
            <a:ext cx="3999900" cy="398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0BB0F-2E64-4FD8-89A6-D6995E8E27BA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36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ISLR2/ISLRv2_website.pdf" TargetMode="External"/><Relationship Id="rId7" Type="http://schemas.openxmlformats.org/officeDocument/2006/relationships/hyperlink" Target="https://en.wikipedia.org/wiki/Radial_basis_function_kern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in-max_theorem" TargetMode="External"/><Relationship Id="rId5" Type="http://schemas.openxmlformats.org/officeDocument/2006/relationships/hyperlink" Target="https://www.youtube.com/watch?v=FgakZw6K1QQ&amp;ab_channel=StatQuestwithJoshStarmer" TargetMode="External"/><Relationship Id="rId4" Type="http://schemas.openxmlformats.org/officeDocument/2006/relationships/hyperlink" Target="https://www.youtube.com/playlist?list=PL5-da3qGB5IBC-MneTc9oBZz0C6kNJ-f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97901"/>
            <a:ext cx="8520600" cy="79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Unsupervised Methods, Principal Component Analysis, Kernel PCA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0" y="-154004"/>
            <a:ext cx="52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EAS  509: Statistical Learning and Data Mining II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79B46-ACBC-41E0-8876-DC1B0CA71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R-lab on PCA</a:t>
            </a:r>
          </a:p>
          <a:p>
            <a:r>
              <a:rPr lang="en-US" dirty="0"/>
              <a:t>Kernel PCA</a:t>
            </a:r>
          </a:p>
          <a:p>
            <a:r>
              <a:rPr lang="en-US" dirty="0"/>
              <a:t>R-lab on Kernel PCA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79B46-ACBC-41E0-8876-DC1B0CA71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Introduction to Statistical Learning, with applications in R (2nd edition) by Gareth James, Daniela Witten, Trevor Hastie and Robert </a:t>
            </a:r>
            <a:r>
              <a:rPr lang="en-US" dirty="0" err="1"/>
              <a:t>Tibshirani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https://hastie.su.domains/ISLR2/ISLRv2_website.pdf</a:t>
            </a:r>
            <a:r>
              <a:rPr lang="en-US" dirty="0"/>
              <a:t> Section 12.2 (10.2 in older versions)</a:t>
            </a:r>
          </a:p>
          <a:p>
            <a:r>
              <a:rPr lang="en-US" dirty="0"/>
              <a:t>Videos from the book authors:</a:t>
            </a:r>
          </a:p>
          <a:p>
            <a:pPr lvl="1"/>
            <a:r>
              <a:rPr lang="en-US" dirty="0">
                <a:hlinkClick r:id="rId4"/>
              </a:rPr>
              <a:t>https://www.youtube.com/playlist?list=PL5-da3qGB5IBC-MneTc9oBZz0C6kNJ-f2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 err="1"/>
              <a:t>StatQuest</a:t>
            </a:r>
            <a:r>
              <a:rPr lang="en-US" dirty="0"/>
              <a:t>: Principal Component Analysis (PCA), Step-by-Step</a:t>
            </a:r>
          </a:p>
          <a:p>
            <a:pPr lvl="1"/>
            <a:r>
              <a:rPr lang="en-US" dirty="0">
                <a:hlinkClick r:id="rId5"/>
              </a:rPr>
              <a:t>https://www.youtube.com/watch?v=FgakZw6K1QQ&amp;ab_channel=StatQuestwithJoshStarmer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Advanced: ESL 14.5</a:t>
            </a:r>
          </a:p>
          <a:p>
            <a:endParaRPr lang="en-US" dirty="0"/>
          </a:p>
          <a:p>
            <a:r>
              <a:rPr lang="en-US" dirty="0"/>
              <a:t>Hint on derivation:</a:t>
            </a:r>
          </a:p>
          <a:p>
            <a:pPr lvl="1"/>
            <a:r>
              <a:rPr lang="en-US" dirty="0"/>
              <a:t>03_02_PCA_MDS.pdf</a:t>
            </a:r>
          </a:p>
          <a:p>
            <a:pPr lvl="1"/>
            <a:r>
              <a:rPr lang="en-US" dirty="0"/>
              <a:t>Maximizing variance and eigenvalue problem: </a:t>
            </a:r>
            <a:r>
              <a:rPr lang="en-US" dirty="0">
                <a:hlinkClick r:id="rId6"/>
              </a:rPr>
              <a:t>https://en.wikipedia.org/wiki/Min-max_theorem</a:t>
            </a:r>
            <a:endParaRPr lang="en-US" dirty="0"/>
          </a:p>
          <a:p>
            <a:pPr lvl="1"/>
            <a:r>
              <a:rPr lang="en-US" dirty="0"/>
              <a:t>Kernel trick for Gaussian kernel: </a:t>
            </a:r>
            <a:r>
              <a:rPr lang="en-US" dirty="0">
                <a:hlinkClick r:id="rId7"/>
              </a:rPr>
              <a:t>https://en.wikipedia.org/wiki/Radial_basis_function_kernel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053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1319</TotalTime>
  <Words>187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Unsupervised Methods, Principal Component Analysis, Kernel PCA</vt:lpstr>
      <vt:lpstr>Outline</vt:lpstr>
      <vt:lpstr>Principal Component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L01: Interactive Data Visualization with plotly in R </dc:title>
  <cp:lastModifiedBy>Nikolay Simakov</cp:lastModifiedBy>
  <cp:revision>11</cp:revision>
  <cp:lastPrinted>2022-02-04T19:08:26Z</cp:lastPrinted>
  <dcterms:modified xsi:type="dcterms:W3CDTF">2022-09-17T00:03:44Z</dcterms:modified>
</cp:coreProperties>
</file>