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Ghiya" initials="D" lastIdx="1" clrIdx="0">
    <p:extLst>
      <p:ext uri="{19B8F6BF-5375-455C-9EA6-DF929625EA0E}">
        <p15:presenceInfo xmlns:p15="http://schemas.microsoft.com/office/powerpoint/2012/main" userId="S::Dev.gmc20@pdpu.ac.in::079dcd07-e584-4525-b707-3d5898bee7f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80B9"/>
    <a:srgbClr val="FFFFFF"/>
    <a:srgbClr val="6DD5FA"/>
    <a:srgbClr val="63C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55D3-3FBE-9361-8582-D57644C10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E62DC-B475-D735-F296-EFADC02CC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DC2DB-687C-E41E-3767-0E068F27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FEA7-64EE-4D2A-8F83-F4AF5BB64E4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1EDD-2B03-EA1D-1CAA-52B7CF06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E408E-1CFB-888D-2B42-019E727B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858D-E8B7-44F2-9652-FF560F7FD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47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F9BE-DC6A-DE37-4461-EABDE2DD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2202F-0758-DF24-EFAA-607701C77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D449-2A80-F6CD-7DDE-56FBD77E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FEA7-64EE-4D2A-8F83-F4AF5BB64E4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5E0B5-8F5E-48B4-6367-823EBE22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62C23-8BC5-3986-6E66-D4FE6BD4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858D-E8B7-44F2-9652-FF560F7FD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9D25D-DDF5-661E-EDE3-DEF9B8442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4852C-2AD9-2E7B-9C03-421183E12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5CAA-25D6-9408-F3DF-911C4685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FEA7-64EE-4D2A-8F83-F4AF5BB64E4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4FC9C-AFEE-C53A-BA21-74C22281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C4718-629E-2701-6493-F899F667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858D-E8B7-44F2-9652-FF560F7FD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70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83F1-21F5-BEB5-1804-8107179D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E75E-1804-6447-6F45-90D80A6D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0B829-F86A-DD6F-7CF4-2716A613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FEA7-64EE-4D2A-8F83-F4AF5BB64E4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64553-4A37-15C7-346F-CF49DAFF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334C8-4F31-E6D3-D897-305660CA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858D-E8B7-44F2-9652-FF560F7FD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12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200E-F654-CB53-5BE6-A444F782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8CF24-502C-08CF-2BF6-BDA5A344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5ADA-F2A0-BA88-649C-BFAC15EA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FEA7-64EE-4D2A-8F83-F4AF5BB64E4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4A96-2684-0AFA-6BC9-63D47323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B688-3B45-3EDD-7F94-615D69D0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858D-E8B7-44F2-9652-FF560F7FD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26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FB5F-2006-B0B6-0BFB-1CD26594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CE216-419D-B0E9-4194-8A9FFD1D3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37A23-6A89-EAF3-5545-46984B75E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DCBFE-B5A6-3A3F-8468-3BA1E0C4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FEA7-64EE-4D2A-8F83-F4AF5BB64E4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1E4A0-C7AF-6C6F-3174-52E7578C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E59C0-BE62-4C44-9510-16880C52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858D-E8B7-44F2-9652-FF560F7FD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95EA-0E16-430F-91B7-C3FE11BE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A0EA8-83CE-9794-9DAA-D996D512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E5F4E-F566-3416-0610-CE8E76520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2E62-D157-60B5-46E2-2C938C484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A1A53-C122-5AD9-5E37-0467E6338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48896-9913-57D3-0D44-50E55CDC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FEA7-64EE-4D2A-8F83-F4AF5BB64E4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24EB7-5FD0-0C28-917C-F9255CED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402E3-EA20-595B-41A8-55540F72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858D-E8B7-44F2-9652-FF560F7FD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81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EB4E-F69D-B766-8CB5-94F8E022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63BDB-2EFA-5669-DC56-91458A03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FEA7-64EE-4D2A-8F83-F4AF5BB64E4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14C19-E070-43CB-0868-132027F0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CDF13-2C03-D344-B354-A026BF94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858D-E8B7-44F2-9652-FF560F7FD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92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1023A-156B-C4A2-8778-F830AC49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FEA7-64EE-4D2A-8F83-F4AF5BB64E4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E0504-606D-101B-BF2A-00E665E7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724A2-2999-BA96-36E4-45DC5C5F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858D-E8B7-44F2-9652-FF560F7FD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29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5848-9337-AFCF-42D7-360D580A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376C-802E-F0A8-C2E2-4A2D1CBF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CEF2A-871A-DA55-5DA2-6D106DAEF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A2C4B-B881-6516-2FD5-660FBCB6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FEA7-64EE-4D2A-8F83-F4AF5BB64E4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C876A-4027-55AE-2509-D934B4CE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84889-A5FC-2F97-55DA-389499E7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858D-E8B7-44F2-9652-FF560F7FD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69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D2DE-AFBE-9759-AA20-63FC4B8C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D4B83-D095-1F66-E074-D34645254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AFB30-9241-DAD5-8200-0FC434C06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F8D32-ACE8-51A3-C1EE-33C54D9B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FEA7-64EE-4D2A-8F83-F4AF5BB64E4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E0BAE-0856-5BFD-942F-67D94CF7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91DF2-5CE9-9909-D864-8F0FA1F8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858D-E8B7-44F2-9652-FF560F7FD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0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75673-25AD-CD76-3680-B8AD62E4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F6B11-EDC0-4428-D56B-7EF2ED14C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82382-BCD3-BDC3-1D57-FE56695C2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FEA7-64EE-4D2A-8F83-F4AF5BB64E4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C899-AAF5-27BE-FFB0-67A09072F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886E4-AA74-A5CF-7249-26262379F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B858D-E8B7-44F2-9652-FF560F7FD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22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5.wdp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2980B9"/>
            </a:gs>
            <a:gs pos="65000">
              <a:srgbClr val="6DD5FA"/>
            </a:gs>
            <a:gs pos="100000">
              <a:srgbClr val="FFFFF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F745-798E-7058-BA96-AB3C3AB0F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18" y="551935"/>
            <a:ext cx="12020364" cy="3215481"/>
          </a:xfrm>
        </p:spPr>
        <p:txBody>
          <a:bodyPr>
            <a:normAutofit/>
          </a:bodyPr>
          <a:lstStyle/>
          <a:p>
            <a:r>
              <a:rPr lang="en-IN" dirty="0"/>
              <a:t>Computational Engineering Laboratory</a:t>
            </a:r>
            <a:br>
              <a:rPr lang="en-IN" dirty="0"/>
            </a:br>
            <a:br>
              <a:rPr lang="en-IN" dirty="0"/>
            </a:br>
            <a:r>
              <a:rPr lang="en-IN" sz="4400" b="1" dirty="0"/>
              <a:t>Case Study 2 </a:t>
            </a:r>
            <a:br>
              <a:rPr lang="en-IN" sz="4400" dirty="0"/>
            </a:br>
            <a:r>
              <a:rPr lang="en-IN" sz="4400" dirty="0"/>
              <a:t> Heat Transfer through Tapered Fins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64368-E6F0-E628-7A47-9B2745621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IN" dirty="0"/>
              <a:t>Nisarg Solanki 		20BME100</a:t>
            </a:r>
          </a:p>
          <a:p>
            <a:r>
              <a:rPr lang="en-IN" dirty="0"/>
              <a:t>Harsh Raval 		20BME102</a:t>
            </a:r>
          </a:p>
          <a:p>
            <a:r>
              <a:rPr lang="en-IN" dirty="0"/>
              <a:t>Dev Ghiya 		20BME108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541DE-B39E-F177-E3C6-23826ABCA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8405"/>
            <a:ext cx="3781953" cy="476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9588F6-A995-BD79-6EAF-A77D4C4F4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25" y="3154832"/>
            <a:ext cx="548335" cy="5483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4ED1EB-D675-97F2-09FF-22B23E2E66B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BB33"/>
              </a:clrFrom>
              <a:clrTo>
                <a:srgbClr val="FFBB3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56400"/>
            <a:ext cx="1016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4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2980B9"/>
            </a:gs>
            <a:gs pos="74000">
              <a:srgbClr val="6DD5FA"/>
            </a:gs>
            <a:gs pos="100000">
              <a:srgbClr val="FFFF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3AF8-75BD-7DE6-445B-6C379C5D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164" y="365125"/>
            <a:ext cx="3307672" cy="815605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79E7-5F0B-74D2-B07F-7046ACAF5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4" y="1308915"/>
            <a:ext cx="10515600" cy="4921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Tool Used: Partial Differential Toolbox in MATLAB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Create a thermal model and define it to be in steady state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Import the Geometry in the model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Define the material properties of the fin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Define boundary conditions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Show the result with post processing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2225C5-31AE-3E9E-E6ED-45FAEA79C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12" y="2573784"/>
            <a:ext cx="431002" cy="431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56A1F5-A2B3-7790-4131-AAB7730DE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8" y="3328385"/>
            <a:ext cx="417592" cy="417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6A7E5E-27B9-7186-59C5-C0D2421D3B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9" y="4003477"/>
            <a:ext cx="532355" cy="5323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C9D0A6-6EEC-E346-220C-3A1647D936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8" y="4769969"/>
            <a:ext cx="476054" cy="476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04BAD-7AE2-5E52-CC70-4969B3430C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12" y="5583959"/>
            <a:ext cx="532355" cy="5323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E59B21-A62F-409A-9EE8-7FCCC3AAF4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747" y="406341"/>
            <a:ext cx="558988" cy="5589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B88D30-6D76-0E38-DE6A-DDD5A742F3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12" y="1251188"/>
            <a:ext cx="532355" cy="5323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669A40-9671-6E7D-5B7D-2673BFAB71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-588405"/>
            <a:ext cx="3781953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14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980B9"/>
            </a:gs>
            <a:gs pos="82000">
              <a:srgbClr val="6DD5FA"/>
            </a:gs>
            <a:gs pos="97000">
              <a:srgbClr val="FFFFF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4655-6DE2-9644-D256-E7C95CBC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401" y="365125"/>
            <a:ext cx="2979198" cy="43386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Dependency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648CC-870E-81A3-61B4-E7687249A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convective co-efficient of the geometry depends 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	 Velocity of the flowing fluid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 Ambient temperature of fluid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 Area exposed to the fluid (up stream or down stream)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035A4-A4DF-E059-E96A-C7B69FB13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77" y="259192"/>
            <a:ext cx="645729" cy="645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D7CD6-00E4-7633-3881-CBF612ACF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21" y="4043148"/>
            <a:ext cx="440075" cy="44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1BAAB8-1DB8-47C5-3E9F-0534CF364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24" y="3263654"/>
            <a:ext cx="532354" cy="532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FC919F-24E3-68E3-FA2B-39CF1721F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588405"/>
            <a:ext cx="3781953" cy="4763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84D881-1F24-DADC-484E-E5C5F39C3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6" y="2514925"/>
            <a:ext cx="440076" cy="44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85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88B1D-61FA-BF36-C148-31C2F20D6A39}"/>
              </a:ext>
            </a:extLst>
          </p:cNvPr>
          <p:cNvSpPr txBox="1"/>
          <p:nvPr/>
        </p:nvSpPr>
        <p:spPr>
          <a:xfrm>
            <a:off x="5166804" y="159798"/>
            <a:ext cx="150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MATLAB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290EF-5C3F-67B9-2872-B15FEB45B4F6}"/>
              </a:ext>
            </a:extLst>
          </p:cNvPr>
          <p:cNvSpPr txBox="1"/>
          <p:nvPr/>
        </p:nvSpPr>
        <p:spPr>
          <a:xfrm>
            <a:off x="923277" y="630315"/>
            <a:ext cx="10697593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 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clc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4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Assuming the model to be steady state</a:t>
            </a:r>
            <a:endParaRPr lang="en-IN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createpde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'thermal'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steadystate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4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Importing CAD file</a:t>
            </a:r>
            <a:endParaRPr lang="en-IN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importGeometry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'Tapered </a:t>
            </a:r>
            <a:r>
              <a:rPr lang="en-IN" sz="14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Fin.stl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4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Naming the faces of the CAD model</a:t>
            </a:r>
            <a:endParaRPr lang="en-IN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pdegplot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FaceLabels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'on'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FaceAlpha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0.5);</a:t>
            </a:r>
          </a:p>
          <a:p>
            <a:r>
              <a:rPr lang="en-IN" sz="14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Generating Mesh of the model</a:t>
            </a:r>
            <a:endParaRPr lang="en-IN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msh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generateMesh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Hmax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1);</a:t>
            </a:r>
          </a:p>
          <a:p>
            <a:r>
              <a:rPr lang="en-IN" sz="14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%Material Properties</a:t>
            </a:r>
            <a:endParaRPr lang="en-IN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kappa = 20000; </a:t>
            </a:r>
            <a:r>
              <a:rPr lang="en-IN" sz="14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in W/m/K</a:t>
            </a:r>
            <a:endParaRPr lang="en-IN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Defining </a:t>
            </a:r>
            <a:r>
              <a:rPr lang="en-IN" sz="14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thermalconductivity</a:t>
            </a:r>
            <a:endParaRPr lang="en-IN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thermalProperties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ThermalConductivity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kappa);</a:t>
            </a:r>
          </a:p>
          <a:p>
            <a:r>
              <a:rPr lang="en-IN" sz="14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Defining Boundary Condition</a:t>
            </a:r>
            <a:endParaRPr lang="en-IN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thermalBC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'face'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1, 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'Temperature'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300);</a:t>
            </a:r>
          </a:p>
          <a:p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thermalBC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'face'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6, 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ConvectionCoefficient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50, 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AmbientTemperature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25);</a:t>
            </a:r>
          </a:p>
          <a:p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thermalBC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'face'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3, 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ConvectionCoefficient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30, 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AmbientTemperature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25);</a:t>
            </a:r>
          </a:p>
          <a:p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thermalBC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'face'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[4 5], 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ConvectionCoefficient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40, 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AmbientTemperature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25);</a:t>
            </a:r>
          </a:p>
          <a:p>
            <a:r>
              <a:rPr lang="en-IN" sz="14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Solving the Model for given condition</a:t>
            </a:r>
            <a:endParaRPr lang="en-IN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Rt=solve(</a:t>
            </a:r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4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IN" sz="14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Ploting</a:t>
            </a:r>
            <a:r>
              <a:rPr lang="en-IN" sz="14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model with different </a:t>
            </a:r>
            <a:r>
              <a:rPr lang="en-IN" sz="14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countour</a:t>
            </a:r>
            <a:endParaRPr lang="en-IN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pdeplot3D(</a:t>
            </a:r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tmodel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ColorMapData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Rt.Temperature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'X-Axis'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'Y-Axis'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'Z-Axis'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title(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'Heat Transfer through Tapered Fins'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6EEC00-C038-B830-E44C-6FF489C93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057" y="6534995"/>
            <a:ext cx="242477" cy="242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2957FA-D6E9-E54C-708F-7B282442B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080" y="3800413"/>
            <a:ext cx="4135120" cy="4135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D4C602-1CF2-7110-C8F5-C351847A5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29" y="143355"/>
            <a:ext cx="385775" cy="385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ED88D9-DB76-86D2-F933-3FBD07147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588405"/>
            <a:ext cx="3781953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06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1269D1-9C13-71F4-0188-80C3530D6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928687"/>
            <a:ext cx="6667500" cy="5000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7D0C9-6670-D602-A772-654A3A4F2A3D}"/>
              </a:ext>
            </a:extLst>
          </p:cNvPr>
          <p:cNvSpPr txBox="1"/>
          <p:nvPr/>
        </p:nvSpPr>
        <p:spPr>
          <a:xfrm>
            <a:off x="3738880" y="6047661"/>
            <a:ext cx="51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chemeClr val="accent1"/>
                </a:solidFill>
              </a:rPr>
              <a:t>Heat Transfer through conduction by Tapered Fins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3E05B-16F4-816B-DC85-1F7F7CC0AF9B}"/>
              </a:ext>
            </a:extLst>
          </p:cNvPr>
          <p:cNvSpPr txBox="1"/>
          <p:nvPr/>
        </p:nvSpPr>
        <p:spPr>
          <a:xfrm>
            <a:off x="1097280" y="467022"/>
            <a:ext cx="95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Result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9097B6-F43E-CBF0-5E0B-11C4C78B1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63" y="442370"/>
            <a:ext cx="486317" cy="48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91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336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Computational Engineering Laboratory  Case Study 2   Heat Transfer through Tapered Fins</vt:lpstr>
      <vt:lpstr>Methodology</vt:lpstr>
      <vt:lpstr>Dependency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DevGhiya</dc:creator>
  <cp:lastModifiedBy>HarshRaval</cp:lastModifiedBy>
  <cp:revision>4</cp:revision>
  <dcterms:created xsi:type="dcterms:W3CDTF">2023-04-25T01:29:39Z</dcterms:created>
  <dcterms:modified xsi:type="dcterms:W3CDTF">2023-04-25T05:02:57Z</dcterms:modified>
</cp:coreProperties>
</file>