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AA967-0ABF-4065-B760-47CF75B8387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89AB7-EB72-4DC4-AC3A-D16730C1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89AB7-EB72-4DC4-AC3A-D16730C113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8AF7-E4B0-4275-B655-CD1D82BE9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82B88-DD27-401B-8EB7-25B70FF53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5422-A02C-47B9-91EF-B8664908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30B9-08EF-436B-9DAC-97777175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5862-DC74-4C6F-A1C5-F2F2316D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82F0-66D7-40F6-98D3-6F9A2494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ADBBC-A9C1-42E3-AF54-B20228C2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D12E-C218-455E-9729-2EB9EB7C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0CA2-6EA7-43F6-A439-E0AC60C6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9B40-FC87-404C-A1CA-6832FA02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14AE2-CD4F-47F4-9423-C37F240BA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34F5-7A74-4EF9-BAEE-4D442587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77D3-7CBA-4AFF-AA9A-85268AAF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B611-3C95-4DD4-97F8-7EFE660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5680-417A-4C5C-88A4-C9008BE5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4E24-154D-47CF-AF87-08CFB875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741A-A651-4207-A873-2CE9B5C4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F8AE-0FDF-4B5B-96B2-530C9D5E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CF26-9BA5-4EBB-8473-C2E9656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47C7-8EED-4461-B5DA-939A6DE6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24BD-8556-4E5C-9E1E-24914FEE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0A74-6D82-4A57-92E8-7D8819E0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9CF9-C6BD-4D5C-BE57-CF4B32C8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8D8D-8797-49E7-82D6-4F18D692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151B-2266-40C1-9467-F65FF600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411A-A5F8-4EE6-A84A-56AE6E1F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A231-AE8E-4463-85E0-D56076115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C7BD5-6D48-4257-83E2-1D08EF7D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E9232-09AF-4B64-9A92-F11F0064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E347-F368-4A4D-95CA-C0137916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15D31-9803-4AE3-B9D4-12718C78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35D7-6E99-4EB0-8B69-448E25ED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C267-0D62-4F19-8620-26F56BF80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150A4-A82E-4AD4-B1A6-60969643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E1D14-32E3-4BD7-9E46-84A6B3801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59817-7548-4A2C-BA7A-B513660EC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7E196-CE79-45A1-9FCD-30AD5C13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41DE-FA1D-4BDF-BA73-528CBC65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E0F45-3D32-44ED-870B-B4B18CF5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C5C3-81F6-4B93-B092-DD258163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5A793-D027-423B-9D25-DF082C2E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5A4F1-C54A-495E-A7E0-A2667952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6D76B-0155-446E-ACF5-680E5516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2E64D-58C7-45E2-9A0E-D6E342C4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6C0E2-B82F-48CD-B42D-6BF5B0E5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18A01-04AD-4E76-B361-B375FF9E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79CD-4C64-44EB-8796-CDC6806F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9F5A-863C-441A-82AA-296E0238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4042D-6A16-486A-ACEA-C3ACD923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F586-6374-48E6-92D8-4BCA539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836AE-69A9-49B6-AF7B-48AD40E3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B6DE2-4BBB-42F1-B9C2-58519479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8185-AF9A-4CE3-96D5-DE104922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EF83C-3685-4004-BF37-4EDDA96EA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936B-6F9A-43C6-97C4-070CB111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C8870-CAB0-4BC9-B661-F37C246C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3C73-C928-4C23-BE50-A2908F26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7834-CB8F-480E-8712-8501FB93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4E315-FFFD-4032-A72F-7B416A87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BFCE3-886A-406D-B2D3-7C133D27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A5C2-ADE0-4015-9813-E3102148B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DAB3-46CF-49B2-A95A-71DC14D6E9D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9127-95A4-422E-8CD9-48FCCC80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983E-A3AE-4DD8-850D-40D0160AF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065B81C-AE67-45BA-8C9A-734EF5E83254}"/>
              </a:ext>
            </a:extLst>
          </p:cNvPr>
          <p:cNvGrpSpPr/>
          <p:nvPr/>
        </p:nvGrpSpPr>
        <p:grpSpPr>
          <a:xfrm>
            <a:off x="789963" y="-1740"/>
            <a:ext cx="10828789" cy="3392197"/>
            <a:chOff x="789963" y="-1740"/>
            <a:chExt cx="10828789" cy="3392197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D9C36B14-2D5E-4028-A327-0EE86D280DEF}"/>
                </a:ext>
              </a:extLst>
            </p:cNvPr>
            <p:cNvGrpSpPr/>
            <p:nvPr/>
          </p:nvGrpSpPr>
          <p:grpSpPr>
            <a:xfrm>
              <a:off x="1544352" y="1111428"/>
              <a:ext cx="384621" cy="512548"/>
              <a:chOff x="1542858" y="1095092"/>
              <a:chExt cx="384621" cy="512548"/>
            </a:xfrm>
          </p:grpSpPr>
          <p:cxnSp>
            <p:nvCxnSpPr>
              <p:cNvPr id="309" name="Connector: Curved 308">
                <a:extLst>
                  <a:ext uri="{FF2B5EF4-FFF2-40B4-BE49-F238E27FC236}">
                    <a16:creationId xmlns:a16="http://schemas.microsoft.com/office/drawing/2014/main" id="{55B36911-32BD-41AF-BBB3-8A7F4E907499}"/>
                  </a:ext>
                </a:extLst>
              </p:cNvPr>
              <p:cNvCxnSpPr/>
              <p:nvPr/>
            </p:nvCxnSpPr>
            <p:spPr>
              <a:xfrm rot="8195905" flipH="1" flipV="1">
                <a:off x="1542858" y="1095092"/>
                <a:ext cx="318219" cy="449871"/>
              </a:xfrm>
              <a:prstGeom prst="curved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Connector: Curved 310">
                <a:extLst>
                  <a:ext uri="{FF2B5EF4-FFF2-40B4-BE49-F238E27FC236}">
                    <a16:creationId xmlns:a16="http://schemas.microsoft.com/office/drawing/2014/main" id="{4A4FAF8A-B4B8-4339-8E34-8A8685D4CAC0}"/>
                  </a:ext>
                </a:extLst>
              </p:cNvPr>
              <p:cNvCxnSpPr>
                <a:cxnSpLocks/>
              </p:cNvCxnSpPr>
              <p:nvPr/>
            </p:nvCxnSpPr>
            <p:spPr>
              <a:xfrm rot="8195905" flipH="1" flipV="1">
                <a:off x="1581698" y="1183816"/>
                <a:ext cx="345781" cy="42382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73B00A-4171-4E40-A5E5-9B7B21F6ECF8}"/>
                </a:ext>
              </a:extLst>
            </p:cNvPr>
            <p:cNvCxnSpPr>
              <a:cxnSpLocks/>
            </p:cNvCxnSpPr>
            <p:nvPr/>
          </p:nvCxnSpPr>
          <p:spPr>
            <a:xfrm>
              <a:off x="1409350" y="862027"/>
              <a:ext cx="0" cy="21881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CDF23D-2882-4919-ADC8-4DBC0CE5502C}"/>
                </a:ext>
              </a:extLst>
            </p:cNvPr>
            <p:cNvCxnSpPr>
              <a:cxnSpLocks/>
            </p:cNvCxnSpPr>
            <p:nvPr/>
          </p:nvCxnSpPr>
          <p:spPr>
            <a:xfrm>
              <a:off x="822121" y="1172420"/>
              <a:ext cx="58639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703DC3-111F-4A7A-ADC1-C25CC958F22E}"/>
                </a:ext>
              </a:extLst>
            </p:cNvPr>
            <p:cNvCxnSpPr>
              <a:cxnSpLocks/>
            </p:cNvCxnSpPr>
            <p:nvPr/>
          </p:nvCxnSpPr>
          <p:spPr>
            <a:xfrm>
              <a:off x="822121" y="1777827"/>
              <a:ext cx="58639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1B67D0-66E8-46DE-8998-A710C64CECC3}"/>
                </a:ext>
              </a:extLst>
            </p:cNvPr>
            <p:cNvCxnSpPr>
              <a:cxnSpLocks/>
            </p:cNvCxnSpPr>
            <p:nvPr/>
          </p:nvCxnSpPr>
          <p:spPr>
            <a:xfrm>
              <a:off x="789963" y="2349677"/>
              <a:ext cx="58960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2D8497-5C95-4D08-BCD8-99A75122512D}"/>
                </a:ext>
              </a:extLst>
            </p:cNvPr>
            <p:cNvCxnSpPr>
              <a:cxnSpLocks/>
            </p:cNvCxnSpPr>
            <p:nvPr/>
          </p:nvCxnSpPr>
          <p:spPr>
            <a:xfrm>
              <a:off x="789963" y="2702015"/>
              <a:ext cx="58960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1F89CE-173B-4711-930F-655DAB2E6A50}"/>
                </a:ext>
              </a:extLst>
            </p:cNvPr>
            <p:cNvCxnSpPr>
              <a:cxnSpLocks/>
            </p:cNvCxnSpPr>
            <p:nvPr/>
          </p:nvCxnSpPr>
          <p:spPr>
            <a:xfrm>
              <a:off x="1409350" y="1516368"/>
              <a:ext cx="5276676" cy="2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38860A-584A-470B-AB4B-8CE31D728295}"/>
                </a:ext>
              </a:extLst>
            </p:cNvPr>
            <p:cNvCxnSpPr>
              <a:cxnSpLocks/>
            </p:cNvCxnSpPr>
            <p:nvPr/>
          </p:nvCxnSpPr>
          <p:spPr>
            <a:xfrm>
              <a:off x="1409350" y="2086820"/>
              <a:ext cx="5276676" cy="223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3ADEC9-DEA7-42EC-B11C-D5A6BDEF0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139" y="3031983"/>
              <a:ext cx="5877887" cy="69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49CA46-82B8-4B9E-8082-3D8AACE8D730}"/>
                </a:ext>
              </a:extLst>
            </p:cNvPr>
            <p:cNvSpPr/>
            <p:nvPr/>
          </p:nvSpPr>
          <p:spPr>
            <a:xfrm>
              <a:off x="3053591" y="977374"/>
              <a:ext cx="973121" cy="1859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BB0EA4-98DF-4FE7-B742-667177D26DE5}"/>
                </a:ext>
              </a:extLst>
            </p:cNvPr>
            <p:cNvSpPr/>
            <p:nvPr/>
          </p:nvSpPr>
          <p:spPr>
            <a:xfrm>
              <a:off x="2081868" y="1593268"/>
              <a:ext cx="973121" cy="185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7E13F2-31C6-4840-8AC1-06DDA6C81C84}"/>
                </a:ext>
              </a:extLst>
            </p:cNvPr>
            <p:cNvSpPr/>
            <p:nvPr/>
          </p:nvSpPr>
          <p:spPr>
            <a:xfrm>
              <a:off x="2286641" y="2162323"/>
              <a:ext cx="973121" cy="1859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A473F3-E9E2-46B5-ABBC-72C96C98E3B0}"/>
                </a:ext>
              </a:extLst>
            </p:cNvPr>
            <p:cNvSpPr/>
            <p:nvPr/>
          </p:nvSpPr>
          <p:spPr>
            <a:xfrm>
              <a:off x="2485936" y="2504990"/>
              <a:ext cx="973121" cy="1859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2C2667-5A8E-4FC9-8DF7-0FF562A670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6488" y="977374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5C990C-F589-4360-9AB3-4E2532C8834E}"/>
                </a:ext>
              </a:extLst>
            </p:cNvPr>
            <p:cNvCxnSpPr>
              <a:cxnSpLocks/>
            </p:cNvCxnSpPr>
            <p:nvPr/>
          </p:nvCxnSpPr>
          <p:spPr>
            <a:xfrm>
              <a:off x="3053591" y="977374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E37E97-F302-47B4-985A-07033ED279C6}"/>
                </a:ext>
              </a:extLst>
            </p:cNvPr>
            <p:cNvSpPr/>
            <p:nvPr/>
          </p:nvSpPr>
          <p:spPr>
            <a:xfrm>
              <a:off x="2076273" y="2852391"/>
              <a:ext cx="973121" cy="1795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Guard Band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6016B4-59F1-48D5-99BF-97F2A9A1FEEF}"/>
                </a:ext>
              </a:extLst>
            </p:cNvPr>
            <p:cNvSpPr/>
            <p:nvPr/>
          </p:nvSpPr>
          <p:spPr>
            <a:xfrm>
              <a:off x="3053591" y="2850220"/>
              <a:ext cx="973121" cy="1859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884B1F-9032-4B43-BD0A-B68DD2AD0001}"/>
                </a:ext>
              </a:extLst>
            </p:cNvPr>
            <p:cNvCxnSpPr>
              <a:cxnSpLocks/>
            </p:cNvCxnSpPr>
            <p:nvPr/>
          </p:nvCxnSpPr>
          <p:spPr>
            <a:xfrm>
              <a:off x="4036502" y="1020717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5D4E2F-B50D-4865-A721-30E2FA42D517}"/>
                </a:ext>
              </a:extLst>
            </p:cNvPr>
            <p:cNvSpPr/>
            <p:nvPr/>
          </p:nvSpPr>
          <p:spPr>
            <a:xfrm>
              <a:off x="4038672" y="2852391"/>
              <a:ext cx="973121" cy="178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75170F-4E0A-4442-8683-69C6C88EBDCA}"/>
                </a:ext>
              </a:extLst>
            </p:cNvPr>
            <p:cNvSpPr/>
            <p:nvPr/>
          </p:nvSpPr>
          <p:spPr>
            <a:xfrm>
              <a:off x="5024441" y="2851619"/>
              <a:ext cx="973121" cy="1859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962A85-8539-4529-93B4-B723E93DFB0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802" y="988559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99C83DB-6B8F-4CEC-A91A-DDCA985E1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3203" y="1321329"/>
              <a:ext cx="1005982" cy="75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F53DB64-4E6C-4773-8DD8-14E52E7C9AA5}"/>
                </a:ext>
              </a:extLst>
            </p:cNvPr>
            <p:cNvCxnSpPr>
              <a:cxnSpLocks/>
            </p:cNvCxnSpPr>
            <p:nvPr/>
          </p:nvCxnSpPr>
          <p:spPr>
            <a:xfrm>
              <a:off x="4026712" y="1323297"/>
              <a:ext cx="994874" cy="1869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871D16-D010-428F-9264-73BBDA7A0D92}"/>
                </a:ext>
              </a:extLst>
            </p:cNvPr>
            <p:cNvCxnSpPr/>
            <p:nvPr/>
          </p:nvCxnSpPr>
          <p:spPr>
            <a:xfrm>
              <a:off x="3049775" y="1320916"/>
              <a:ext cx="9801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2E383BF-C603-4DF4-A5A1-1533B068A96E}"/>
                </a:ext>
              </a:extLst>
            </p:cNvPr>
            <p:cNvSpPr txBox="1"/>
            <p:nvPr/>
          </p:nvSpPr>
          <p:spPr>
            <a:xfrm rot="738514">
              <a:off x="4198465" y="1208355"/>
              <a:ext cx="6687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sendSlope</a:t>
              </a:r>
              <a:endParaRPr lang="en-US" sz="900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D568FB-B7D4-40F6-A42B-ECB79D3CD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6213" y="1785516"/>
              <a:ext cx="0" cy="554026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5AF9C10-A6AC-4AB4-AAC6-3CB78BA210B9}"/>
                </a:ext>
              </a:extLst>
            </p:cNvPr>
            <p:cNvCxnSpPr/>
            <p:nvPr/>
          </p:nvCxnSpPr>
          <p:spPr>
            <a:xfrm>
              <a:off x="3053591" y="1999784"/>
              <a:ext cx="989903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D66AB3E-6E54-4950-9B64-F8C0DF142F2E}"/>
                </a:ext>
              </a:extLst>
            </p:cNvPr>
            <p:cNvCxnSpPr/>
            <p:nvPr/>
          </p:nvCxnSpPr>
          <p:spPr>
            <a:xfrm flipV="1">
              <a:off x="4043494" y="1885484"/>
              <a:ext cx="991298" cy="1143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80746A2-AA25-4AB8-A8A1-E192794F656C}"/>
                </a:ext>
              </a:extLst>
            </p:cNvPr>
            <p:cNvCxnSpPr>
              <a:cxnSpLocks/>
            </p:cNvCxnSpPr>
            <p:nvPr/>
          </p:nvCxnSpPr>
          <p:spPr>
            <a:xfrm>
              <a:off x="5027802" y="1885484"/>
              <a:ext cx="980111" cy="14820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1384AEE-F223-4072-B79A-D1EDC39F2D5B}"/>
                </a:ext>
              </a:extLst>
            </p:cNvPr>
            <p:cNvSpPr/>
            <p:nvPr/>
          </p:nvSpPr>
          <p:spPr>
            <a:xfrm>
              <a:off x="6004363" y="2852391"/>
              <a:ext cx="750814" cy="1795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E9C4427-0D69-4646-9368-821C7CE5F1E8}"/>
                </a:ext>
              </a:extLst>
            </p:cNvPr>
            <p:cNvSpPr txBox="1"/>
            <p:nvPr/>
          </p:nvSpPr>
          <p:spPr>
            <a:xfrm>
              <a:off x="789965" y="1313393"/>
              <a:ext cx="5984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CBS Class A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0937A2C-3879-498D-AAEE-4D84D8E7E1FF}"/>
                </a:ext>
              </a:extLst>
            </p:cNvPr>
            <p:cNvSpPr txBox="1"/>
            <p:nvPr/>
          </p:nvSpPr>
          <p:spPr>
            <a:xfrm>
              <a:off x="791363" y="1876854"/>
              <a:ext cx="5984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CBS Class B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F18FE8C-1F4F-4B79-9034-848F3AA16D58}"/>
                </a:ext>
              </a:extLst>
            </p:cNvPr>
            <p:cNvSpPr txBox="1"/>
            <p:nvPr/>
          </p:nvSpPr>
          <p:spPr>
            <a:xfrm>
              <a:off x="812342" y="2346293"/>
              <a:ext cx="5662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Best Effort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8E1DA9A-7AF7-4C6E-86B2-55D584605679}"/>
                </a:ext>
              </a:extLst>
            </p:cNvPr>
            <p:cNvSpPr txBox="1"/>
            <p:nvPr/>
          </p:nvSpPr>
          <p:spPr>
            <a:xfrm>
              <a:off x="821787" y="881985"/>
              <a:ext cx="5984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TAS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98EC128-E5E9-4B8D-9C2C-DFFA59DE7B18}"/>
                </a:ext>
              </a:extLst>
            </p:cNvPr>
            <p:cNvSpPr txBox="1"/>
            <p:nvPr/>
          </p:nvSpPr>
          <p:spPr>
            <a:xfrm>
              <a:off x="809539" y="2648096"/>
              <a:ext cx="5984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Output Port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A249E53-85FB-43CC-9399-18E5CE2262BE}"/>
                </a:ext>
              </a:extLst>
            </p:cNvPr>
            <p:cNvSpPr/>
            <p:nvPr/>
          </p:nvSpPr>
          <p:spPr>
            <a:xfrm>
              <a:off x="7840331" y="986636"/>
              <a:ext cx="973121" cy="1859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48F13C2-DB62-4BB3-845A-AD3D44CFBACB}"/>
                </a:ext>
              </a:extLst>
            </p:cNvPr>
            <p:cNvSpPr/>
            <p:nvPr/>
          </p:nvSpPr>
          <p:spPr>
            <a:xfrm>
              <a:off x="6860219" y="1602530"/>
              <a:ext cx="973121" cy="185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8721B08-3346-4BDB-8BA8-572C71D0DDFA}"/>
                </a:ext>
              </a:extLst>
            </p:cNvPr>
            <p:cNvSpPr/>
            <p:nvPr/>
          </p:nvSpPr>
          <p:spPr>
            <a:xfrm>
              <a:off x="7079731" y="2171585"/>
              <a:ext cx="973121" cy="1859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C697FD7-EE4C-4702-A4D0-AF85FEBF7A91}"/>
                </a:ext>
              </a:extLst>
            </p:cNvPr>
            <p:cNvSpPr/>
            <p:nvPr/>
          </p:nvSpPr>
          <p:spPr>
            <a:xfrm>
              <a:off x="7272676" y="2501552"/>
              <a:ext cx="973121" cy="1859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E7E509F-9FE1-4223-94C9-61748A80DD2A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28" y="986636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599F672-CC3A-4510-87B0-D08CFD4EBBB4}"/>
                </a:ext>
              </a:extLst>
            </p:cNvPr>
            <p:cNvCxnSpPr>
              <a:cxnSpLocks/>
            </p:cNvCxnSpPr>
            <p:nvPr/>
          </p:nvCxnSpPr>
          <p:spPr>
            <a:xfrm>
              <a:off x="7840331" y="986636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E69EA10-6285-4BA3-A095-59657A13B2F5}"/>
                </a:ext>
              </a:extLst>
            </p:cNvPr>
            <p:cNvSpPr/>
            <p:nvPr/>
          </p:nvSpPr>
          <p:spPr>
            <a:xfrm>
              <a:off x="7699696" y="2860881"/>
              <a:ext cx="136438" cy="1845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FC1D394-AF69-4816-B311-06BF92878ECD}"/>
                </a:ext>
              </a:extLst>
            </p:cNvPr>
            <p:cNvSpPr/>
            <p:nvPr/>
          </p:nvSpPr>
          <p:spPr>
            <a:xfrm>
              <a:off x="7840331" y="2860876"/>
              <a:ext cx="979819" cy="184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26F4E76-E278-442E-B33E-6182EA46A23E}"/>
                </a:ext>
              </a:extLst>
            </p:cNvPr>
            <p:cNvCxnSpPr>
              <a:cxnSpLocks/>
            </p:cNvCxnSpPr>
            <p:nvPr/>
          </p:nvCxnSpPr>
          <p:spPr>
            <a:xfrm>
              <a:off x="8823242" y="1029979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14E3220-4E0B-4612-BA8F-0F4354E650B0}"/>
                </a:ext>
              </a:extLst>
            </p:cNvPr>
            <p:cNvSpPr/>
            <p:nvPr/>
          </p:nvSpPr>
          <p:spPr>
            <a:xfrm>
              <a:off x="9128045" y="2860881"/>
              <a:ext cx="973121" cy="1859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61A18D9-D938-48A2-9588-F876F0BEA06C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768" y="997821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DE883B8-BA9D-4DD4-9980-4D9D9B6CD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53" y="1794778"/>
              <a:ext cx="0" cy="554026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244BE11-17B3-441E-A5C6-34F25B99F813}"/>
                </a:ext>
              </a:extLst>
            </p:cNvPr>
            <p:cNvCxnSpPr/>
            <p:nvPr/>
          </p:nvCxnSpPr>
          <p:spPr>
            <a:xfrm flipV="1">
              <a:off x="7062953" y="2009046"/>
              <a:ext cx="777378" cy="7864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2C24401-CA4F-40C4-976B-3E2B8E1CF418}"/>
                </a:ext>
              </a:extLst>
            </p:cNvPr>
            <p:cNvCxnSpPr/>
            <p:nvPr/>
          </p:nvCxnSpPr>
          <p:spPr>
            <a:xfrm>
              <a:off x="7840331" y="2009046"/>
              <a:ext cx="989903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3A98F7F-8EED-40ED-862A-8FEB5FFD8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0234" y="1963521"/>
              <a:ext cx="297320" cy="4552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C2C8F0A-02C2-46AD-A3D2-8992E1DAD187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54" y="1963521"/>
              <a:ext cx="973612" cy="1109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5488850-3CC3-410A-84F3-0C551A4BF8D9}"/>
                </a:ext>
              </a:extLst>
            </p:cNvPr>
            <p:cNvSpPr/>
            <p:nvPr/>
          </p:nvSpPr>
          <p:spPr>
            <a:xfrm>
              <a:off x="10101166" y="2860881"/>
              <a:ext cx="762829" cy="1803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83D171E-8C30-4CA0-93F8-6CA4B8B35893}"/>
                </a:ext>
              </a:extLst>
            </p:cNvPr>
            <p:cNvCxnSpPr>
              <a:cxnSpLocks/>
            </p:cNvCxnSpPr>
            <p:nvPr/>
          </p:nvCxnSpPr>
          <p:spPr>
            <a:xfrm>
              <a:off x="6855204" y="1787089"/>
              <a:ext cx="43608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082303B-EBD5-43B3-9165-A1909EB2CDBB}"/>
                </a:ext>
              </a:extLst>
            </p:cNvPr>
            <p:cNvCxnSpPr>
              <a:cxnSpLocks/>
            </p:cNvCxnSpPr>
            <p:nvPr/>
          </p:nvCxnSpPr>
          <p:spPr>
            <a:xfrm>
              <a:off x="6848213" y="1184479"/>
              <a:ext cx="43608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8D49844-0A1E-421D-B1FA-CC6C07707F50}"/>
                </a:ext>
              </a:extLst>
            </p:cNvPr>
            <p:cNvCxnSpPr>
              <a:cxnSpLocks/>
            </p:cNvCxnSpPr>
            <p:nvPr/>
          </p:nvCxnSpPr>
          <p:spPr>
            <a:xfrm>
              <a:off x="6863598" y="1517766"/>
              <a:ext cx="4345492" cy="26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2170FE5-64D7-4FA2-BB42-78372D026D9E}"/>
                </a:ext>
              </a:extLst>
            </p:cNvPr>
            <p:cNvCxnSpPr>
              <a:cxnSpLocks/>
            </p:cNvCxnSpPr>
            <p:nvPr/>
          </p:nvCxnSpPr>
          <p:spPr>
            <a:xfrm>
              <a:off x="6856602" y="2358939"/>
              <a:ext cx="43608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67746C8-0FDD-4E4A-A526-178C4B9D8CBF}"/>
                </a:ext>
              </a:extLst>
            </p:cNvPr>
            <p:cNvCxnSpPr>
              <a:cxnSpLocks/>
            </p:cNvCxnSpPr>
            <p:nvPr/>
          </p:nvCxnSpPr>
          <p:spPr>
            <a:xfrm>
              <a:off x="6849611" y="2695897"/>
              <a:ext cx="43608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BDE8895-6E3A-4F79-95FF-3787F92BE5F2}"/>
                </a:ext>
              </a:extLst>
            </p:cNvPr>
            <p:cNvCxnSpPr>
              <a:cxnSpLocks/>
            </p:cNvCxnSpPr>
            <p:nvPr/>
          </p:nvCxnSpPr>
          <p:spPr>
            <a:xfrm>
              <a:off x="6851009" y="3049633"/>
              <a:ext cx="47677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B68AA5D-1B79-4A57-8A64-10BFCB73A518}"/>
                </a:ext>
              </a:extLst>
            </p:cNvPr>
            <p:cNvCxnSpPr>
              <a:cxnSpLocks/>
            </p:cNvCxnSpPr>
            <p:nvPr/>
          </p:nvCxnSpPr>
          <p:spPr>
            <a:xfrm>
              <a:off x="6848218" y="2098005"/>
              <a:ext cx="4345492" cy="26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C95F1D7-E20B-4363-B27D-AD8FD30E8812}"/>
                </a:ext>
              </a:extLst>
            </p:cNvPr>
            <p:cNvSpPr txBox="1"/>
            <p:nvPr/>
          </p:nvSpPr>
          <p:spPr>
            <a:xfrm rot="21307164">
              <a:off x="7180802" y="1836479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idleSlope</a:t>
              </a:r>
              <a:endParaRPr lang="en-US" sz="9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540F718-2D72-4547-8F9C-D5842272C4A2}"/>
                </a:ext>
              </a:extLst>
            </p:cNvPr>
            <p:cNvSpPr txBox="1"/>
            <p:nvPr/>
          </p:nvSpPr>
          <p:spPr>
            <a:xfrm rot="332920">
              <a:off x="9366481" y="1836479"/>
              <a:ext cx="686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sendSlope</a:t>
              </a:r>
              <a:endParaRPr lang="en-US" sz="90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5DFDD9D-C6E9-4D93-88ED-807C990F605C}"/>
                </a:ext>
              </a:extLst>
            </p:cNvPr>
            <p:cNvSpPr txBox="1"/>
            <p:nvPr/>
          </p:nvSpPr>
          <p:spPr>
            <a:xfrm rot="21316958">
              <a:off x="4070706" y="1746223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idleSlope</a:t>
              </a:r>
              <a:endParaRPr lang="en-US" sz="9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25BAD8-AB53-4F0D-987D-B558917BFC5D}"/>
                </a:ext>
              </a:extLst>
            </p:cNvPr>
            <p:cNvSpPr txBox="1"/>
            <p:nvPr/>
          </p:nvSpPr>
          <p:spPr>
            <a:xfrm rot="469087">
              <a:off x="5272529" y="1771089"/>
              <a:ext cx="686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sendSlope</a:t>
              </a:r>
              <a:endParaRPr lang="en-US" sz="900" dirty="0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6D32AC1-3E6A-44BD-A68A-1A26C0533FD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954" y="991529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7D3EDBF-DAE4-44C4-A778-739F0232A08C}"/>
                </a:ext>
              </a:extLst>
            </p:cNvPr>
            <p:cNvSpPr/>
            <p:nvPr/>
          </p:nvSpPr>
          <p:spPr>
            <a:xfrm>
              <a:off x="6860218" y="2863257"/>
              <a:ext cx="843915" cy="178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6B9FEF3-308E-4AE5-8451-02A29CBD0675}"/>
                </a:ext>
              </a:extLst>
            </p:cNvPr>
            <p:cNvCxnSpPr>
              <a:cxnSpLocks/>
            </p:cNvCxnSpPr>
            <p:nvPr/>
          </p:nvCxnSpPr>
          <p:spPr>
            <a:xfrm>
              <a:off x="6856602" y="1321152"/>
              <a:ext cx="843094" cy="861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CD8BED8-7A51-4D7F-8A3C-510EFBAE6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203" y="1999784"/>
              <a:ext cx="993397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D74F371-622F-4A1D-8A52-20A9F2814751}"/>
                </a:ext>
              </a:extLst>
            </p:cNvPr>
            <p:cNvCxnSpPr>
              <a:cxnSpLocks/>
            </p:cNvCxnSpPr>
            <p:nvPr/>
          </p:nvCxnSpPr>
          <p:spPr>
            <a:xfrm>
              <a:off x="7695233" y="1406437"/>
              <a:ext cx="1477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563BE76-7D15-42B8-8CB2-F9744C2BF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24" y="1042038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8254410-83C3-46E5-971E-40F30B8BCEF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24" y="2102767"/>
              <a:ext cx="683702" cy="397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F54F1D5-C974-42CD-9A0B-500C3563EB18}"/>
                </a:ext>
              </a:extLst>
            </p:cNvPr>
            <p:cNvSpPr/>
            <p:nvPr/>
          </p:nvSpPr>
          <p:spPr>
            <a:xfrm>
              <a:off x="8827435" y="2860876"/>
              <a:ext cx="133626" cy="1845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A8E8D97-7A82-4207-9540-00D118CD1E1B}"/>
                </a:ext>
              </a:extLst>
            </p:cNvPr>
            <p:cNvSpPr/>
            <p:nvPr/>
          </p:nvSpPr>
          <p:spPr>
            <a:xfrm>
              <a:off x="8970020" y="2860881"/>
              <a:ext cx="148324" cy="186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C4F911B-5692-4142-861A-E2ED6CA0FB87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9127554" y="1184479"/>
              <a:ext cx="491" cy="176938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601EAB4-924E-46A7-806F-A86AB7CEFC57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54" y="1528836"/>
              <a:ext cx="2045306" cy="151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B7BEE56-0CC7-442A-AE62-942048B95F89}"/>
                </a:ext>
              </a:extLst>
            </p:cNvPr>
            <p:cNvCxnSpPr>
              <a:cxnSpLocks/>
            </p:cNvCxnSpPr>
            <p:nvPr/>
          </p:nvCxnSpPr>
          <p:spPr>
            <a:xfrm>
              <a:off x="10097130" y="2124219"/>
              <a:ext cx="1075239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6C87D2-DD20-4087-86EF-690D89F3983C}"/>
                </a:ext>
              </a:extLst>
            </p:cNvPr>
            <p:cNvCxnSpPr>
              <a:cxnSpLocks/>
            </p:cNvCxnSpPr>
            <p:nvPr/>
          </p:nvCxnSpPr>
          <p:spPr>
            <a:xfrm>
              <a:off x="5021586" y="1514954"/>
              <a:ext cx="1638258" cy="38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2B2FC5D-6828-4D7B-9175-FC68D27E53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5317" y="1406459"/>
              <a:ext cx="1001762" cy="86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ight Brace 268">
              <a:extLst>
                <a:ext uri="{FF2B5EF4-FFF2-40B4-BE49-F238E27FC236}">
                  <a16:creationId xmlns:a16="http://schemas.microsoft.com/office/drawing/2014/main" id="{96B10DA8-6CC3-436C-8655-30EF8702DD3F}"/>
                </a:ext>
              </a:extLst>
            </p:cNvPr>
            <p:cNvSpPr/>
            <p:nvPr/>
          </p:nvSpPr>
          <p:spPr>
            <a:xfrm rot="16200000">
              <a:off x="3865754" y="-1997748"/>
              <a:ext cx="514877" cy="52766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ight Brace 269">
              <a:extLst>
                <a:ext uri="{FF2B5EF4-FFF2-40B4-BE49-F238E27FC236}">
                  <a16:creationId xmlns:a16="http://schemas.microsoft.com/office/drawing/2014/main" id="{2C953851-9F20-4D45-9F57-452A1FED87ED}"/>
                </a:ext>
              </a:extLst>
            </p:cNvPr>
            <p:cNvSpPr/>
            <p:nvPr/>
          </p:nvSpPr>
          <p:spPr>
            <a:xfrm rot="16200000">
              <a:off x="8885751" y="-1534959"/>
              <a:ext cx="438678" cy="436087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C9627B7-A6BC-4F74-8E6B-947D4520F3C7}"/>
                </a:ext>
              </a:extLst>
            </p:cNvPr>
            <p:cNvSpPr txBox="1"/>
            <p:nvPr/>
          </p:nvSpPr>
          <p:spPr>
            <a:xfrm>
              <a:off x="3258628" y="39203"/>
              <a:ext cx="2033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non-preemption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83C86C3-5A31-413F-A70B-CC5DD47906FE}"/>
                </a:ext>
              </a:extLst>
            </p:cNvPr>
            <p:cNvSpPr txBox="1"/>
            <p:nvPr/>
          </p:nvSpPr>
          <p:spPr>
            <a:xfrm>
              <a:off x="8300639" y="-1740"/>
              <a:ext cx="1608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 preemption</a:t>
              </a:r>
            </a:p>
          </p:txBody>
        </p:sp>
        <p:cxnSp>
          <p:nvCxnSpPr>
            <p:cNvPr id="278" name="Connector: Curved 277">
              <a:extLst>
                <a:ext uri="{FF2B5EF4-FFF2-40B4-BE49-F238E27FC236}">
                  <a16:creationId xmlns:a16="http://schemas.microsoft.com/office/drawing/2014/main" id="{C9264BFE-4F0D-4025-A57E-83D4F383AB0B}"/>
                </a:ext>
              </a:extLst>
            </p:cNvPr>
            <p:cNvCxnSpPr>
              <a:cxnSpLocks/>
              <a:stCxn id="161" idx="2"/>
              <a:endCxn id="281" idx="1"/>
            </p:cNvCxnSpPr>
            <p:nvPr/>
          </p:nvCxnSpPr>
          <p:spPr>
            <a:xfrm rot="16200000" flipH="1">
              <a:off x="7724558" y="3088792"/>
              <a:ext cx="229606" cy="14289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5BB2757-066C-4A73-BBCA-C8E5F87A607E}"/>
                </a:ext>
              </a:extLst>
            </p:cNvPr>
            <p:cNvSpPr txBox="1"/>
            <p:nvPr/>
          </p:nvSpPr>
          <p:spPr>
            <a:xfrm rot="469087">
              <a:off x="7027939" y="1172416"/>
              <a:ext cx="675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sendSlope</a:t>
              </a:r>
              <a:endParaRPr lang="en-US" sz="900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75583047-E418-4885-8A73-8B02C03587EA}"/>
                </a:ext>
              </a:extLst>
            </p:cNvPr>
            <p:cNvSpPr txBox="1"/>
            <p:nvPr/>
          </p:nvSpPr>
          <p:spPr>
            <a:xfrm>
              <a:off x="7910807" y="3159625"/>
              <a:ext cx="12121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Preemption overhead</a:t>
              </a:r>
            </a:p>
          </p:txBody>
        </p:sp>
        <p:cxnSp>
          <p:nvCxnSpPr>
            <p:cNvPr id="284" name="Connector: Curved 283">
              <a:extLst>
                <a:ext uri="{FF2B5EF4-FFF2-40B4-BE49-F238E27FC236}">
                  <a16:creationId xmlns:a16="http://schemas.microsoft.com/office/drawing/2014/main" id="{807AB2F4-3973-4D65-8AAE-85C44BA207DF}"/>
                </a:ext>
              </a:extLst>
            </p:cNvPr>
            <p:cNvCxnSpPr>
              <a:cxnSpLocks/>
              <a:stCxn id="240" idx="2"/>
              <a:endCxn id="281" idx="3"/>
            </p:cNvCxnSpPr>
            <p:nvPr/>
          </p:nvCxnSpPr>
          <p:spPr>
            <a:xfrm rot="16200000" flipH="1">
              <a:off x="8893817" y="3045859"/>
              <a:ext cx="229613" cy="228750"/>
            </a:xfrm>
            <a:prstGeom prst="curvedConnector4">
              <a:avLst>
                <a:gd name="adj1" fmla="val 24867"/>
                <a:gd name="adj2" fmla="val 1999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Connector: Curved 315">
              <a:extLst>
                <a:ext uri="{FF2B5EF4-FFF2-40B4-BE49-F238E27FC236}">
                  <a16:creationId xmlns:a16="http://schemas.microsoft.com/office/drawing/2014/main" id="{17C2B029-FAF5-4D47-A043-C331FDD827CD}"/>
                </a:ext>
              </a:extLst>
            </p:cNvPr>
            <p:cNvCxnSpPr/>
            <p:nvPr/>
          </p:nvCxnSpPr>
          <p:spPr>
            <a:xfrm rot="8195905" flipH="1" flipV="1">
              <a:off x="1552016" y="1666308"/>
              <a:ext cx="318219" cy="449871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Connector: Curved 316">
              <a:extLst>
                <a:ext uri="{FF2B5EF4-FFF2-40B4-BE49-F238E27FC236}">
                  <a16:creationId xmlns:a16="http://schemas.microsoft.com/office/drawing/2014/main" id="{80B2ADC6-E5AE-4751-9CC1-0D4CCA28A510}"/>
                </a:ext>
              </a:extLst>
            </p:cNvPr>
            <p:cNvCxnSpPr>
              <a:cxnSpLocks/>
            </p:cNvCxnSpPr>
            <p:nvPr/>
          </p:nvCxnSpPr>
          <p:spPr>
            <a:xfrm rot="8195905" flipH="1" flipV="1">
              <a:off x="1590856" y="1755032"/>
              <a:ext cx="345781" cy="423824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Connector: Curved 318">
              <a:extLst>
                <a:ext uri="{FF2B5EF4-FFF2-40B4-BE49-F238E27FC236}">
                  <a16:creationId xmlns:a16="http://schemas.microsoft.com/office/drawing/2014/main" id="{CB29B047-2E56-403B-9D99-D68E07CBD1AC}"/>
                </a:ext>
              </a:extLst>
            </p:cNvPr>
            <p:cNvCxnSpPr/>
            <p:nvPr/>
          </p:nvCxnSpPr>
          <p:spPr>
            <a:xfrm rot="8195905" flipH="1" flipV="1">
              <a:off x="1511525" y="2230910"/>
              <a:ext cx="318219" cy="449871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Connector: Curved 319">
              <a:extLst>
                <a:ext uri="{FF2B5EF4-FFF2-40B4-BE49-F238E27FC236}">
                  <a16:creationId xmlns:a16="http://schemas.microsoft.com/office/drawing/2014/main" id="{F4C96A70-81EB-4F74-B5FB-4FF152450219}"/>
                </a:ext>
              </a:extLst>
            </p:cNvPr>
            <p:cNvCxnSpPr>
              <a:cxnSpLocks/>
            </p:cNvCxnSpPr>
            <p:nvPr/>
          </p:nvCxnSpPr>
          <p:spPr>
            <a:xfrm rot="8195905" flipH="1" flipV="1">
              <a:off x="1550365" y="2319634"/>
              <a:ext cx="345781" cy="423824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Connector: Curved 321">
              <a:extLst>
                <a:ext uri="{FF2B5EF4-FFF2-40B4-BE49-F238E27FC236}">
                  <a16:creationId xmlns:a16="http://schemas.microsoft.com/office/drawing/2014/main" id="{0DED0BA8-17ED-48B8-B682-F705630F336D}"/>
                </a:ext>
              </a:extLst>
            </p:cNvPr>
            <p:cNvCxnSpPr/>
            <p:nvPr/>
          </p:nvCxnSpPr>
          <p:spPr>
            <a:xfrm rot="8195905" flipH="1" flipV="1">
              <a:off x="1543939" y="2588829"/>
              <a:ext cx="318219" cy="449871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Connector: Curved 322">
              <a:extLst>
                <a:ext uri="{FF2B5EF4-FFF2-40B4-BE49-F238E27FC236}">
                  <a16:creationId xmlns:a16="http://schemas.microsoft.com/office/drawing/2014/main" id="{7AD25494-A1ED-4F83-B9E9-7F757DFA7F03}"/>
                </a:ext>
              </a:extLst>
            </p:cNvPr>
            <p:cNvCxnSpPr>
              <a:cxnSpLocks/>
            </p:cNvCxnSpPr>
            <p:nvPr/>
          </p:nvCxnSpPr>
          <p:spPr>
            <a:xfrm rot="8195905" flipH="1" flipV="1">
              <a:off x="1582779" y="2677553"/>
              <a:ext cx="345781" cy="423824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2E3DD7F7-F817-47C8-981D-6468FE059988}"/>
                </a:ext>
              </a:extLst>
            </p:cNvPr>
            <p:cNvGrpSpPr/>
            <p:nvPr/>
          </p:nvGrpSpPr>
          <p:grpSpPr>
            <a:xfrm>
              <a:off x="1563358" y="793128"/>
              <a:ext cx="384621" cy="512548"/>
              <a:chOff x="1542858" y="1095092"/>
              <a:chExt cx="384621" cy="512548"/>
            </a:xfrm>
          </p:grpSpPr>
          <p:cxnSp>
            <p:nvCxnSpPr>
              <p:cNvPr id="327" name="Connector: Curved 326">
                <a:extLst>
                  <a:ext uri="{FF2B5EF4-FFF2-40B4-BE49-F238E27FC236}">
                    <a16:creationId xmlns:a16="http://schemas.microsoft.com/office/drawing/2014/main" id="{94590966-38D7-4006-A006-BA824D6CF92A}"/>
                  </a:ext>
                </a:extLst>
              </p:cNvPr>
              <p:cNvCxnSpPr/>
              <p:nvPr/>
            </p:nvCxnSpPr>
            <p:spPr>
              <a:xfrm rot="8195905" flipH="1" flipV="1">
                <a:off x="1542858" y="1095092"/>
                <a:ext cx="318219" cy="449871"/>
              </a:xfrm>
              <a:prstGeom prst="curved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Connector: Curved 327">
                <a:extLst>
                  <a:ext uri="{FF2B5EF4-FFF2-40B4-BE49-F238E27FC236}">
                    <a16:creationId xmlns:a16="http://schemas.microsoft.com/office/drawing/2014/main" id="{864B3C89-29EB-4DD3-B155-82CDF0AD466D}"/>
                  </a:ext>
                </a:extLst>
              </p:cNvPr>
              <p:cNvCxnSpPr>
                <a:cxnSpLocks/>
              </p:cNvCxnSpPr>
              <p:nvPr/>
            </p:nvCxnSpPr>
            <p:spPr>
              <a:xfrm rot="8195905" flipH="1" flipV="1">
                <a:off x="1581698" y="1183816"/>
                <a:ext cx="345781" cy="42382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810DDF-FFAC-477C-A3C7-C1770FE8A93F}"/>
                </a:ext>
              </a:extLst>
            </p:cNvPr>
            <p:cNvCxnSpPr>
              <a:cxnSpLocks/>
            </p:cNvCxnSpPr>
            <p:nvPr/>
          </p:nvCxnSpPr>
          <p:spPr>
            <a:xfrm>
              <a:off x="8823242" y="1415529"/>
              <a:ext cx="304312" cy="1133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A275C38-21E8-46A9-A03A-2CAF5E2CCAD4}"/>
                </a:ext>
              </a:extLst>
            </p:cNvPr>
            <p:cNvSpPr/>
            <p:nvPr/>
          </p:nvSpPr>
          <p:spPr>
            <a:xfrm>
              <a:off x="7623618" y="2745460"/>
              <a:ext cx="211355" cy="1047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62044018-4F86-4D07-9A9D-E92F451C6998}"/>
                </a:ext>
              </a:extLst>
            </p:cNvPr>
            <p:cNvSpPr txBox="1"/>
            <p:nvPr/>
          </p:nvSpPr>
          <p:spPr>
            <a:xfrm>
              <a:off x="6774940" y="2672726"/>
              <a:ext cx="678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Guard Band</a:t>
              </a:r>
            </a:p>
          </p:txBody>
        </p:sp>
        <p:cxnSp>
          <p:nvCxnSpPr>
            <p:cNvPr id="251" name="Connector: Curved 250">
              <a:extLst>
                <a:ext uri="{FF2B5EF4-FFF2-40B4-BE49-F238E27FC236}">
                  <a16:creationId xmlns:a16="http://schemas.microsoft.com/office/drawing/2014/main" id="{DD3AE6E9-9E58-4743-995B-A7DF293B42CF}"/>
                </a:ext>
              </a:extLst>
            </p:cNvPr>
            <p:cNvCxnSpPr>
              <a:cxnSpLocks/>
              <a:stCxn id="136" idx="1"/>
              <a:endCxn id="243" idx="3"/>
            </p:cNvCxnSpPr>
            <p:nvPr/>
          </p:nvCxnSpPr>
          <p:spPr>
            <a:xfrm rot="10800000">
              <a:off x="7452976" y="2780448"/>
              <a:ext cx="170642" cy="1738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25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7A4E8B3-09F8-47DC-AB37-125AD6ACBB7C}"/>
              </a:ext>
            </a:extLst>
          </p:cNvPr>
          <p:cNvGrpSpPr/>
          <p:nvPr/>
        </p:nvGrpSpPr>
        <p:grpSpPr>
          <a:xfrm>
            <a:off x="2095722" y="1387931"/>
            <a:ext cx="4792758" cy="2766057"/>
            <a:chOff x="2248609" y="1318262"/>
            <a:chExt cx="5610696" cy="3653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54C6B1-28DB-4C4B-AC8B-80989EA04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22" y="1319884"/>
              <a:ext cx="7137" cy="3273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E33A89-1E30-43FF-B1B4-C8826E470E25}"/>
                </a:ext>
              </a:extLst>
            </p:cNvPr>
            <p:cNvCxnSpPr>
              <a:cxnSpLocks/>
            </p:cNvCxnSpPr>
            <p:nvPr/>
          </p:nvCxnSpPr>
          <p:spPr>
            <a:xfrm>
              <a:off x="2664622" y="4593742"/>
              <a:ext cx="500871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B7F5119-B5BD-4C18-9059-869778922DC4}"/>
                </a:ext>
              </a:extLst>
            </p:cNvPr>
            <p:cNvSpPr/>
            <p:nvPr/>
          </p:nvSpPr>
          <p:spPr>
            <a:xfrm>
              <a:off x="6514943" y="2224757"/>
              <a:ext cx="371115" cy="4525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AE3C191-C22A-44DC-ADDC-517779F0DE82}"/>
                </a:ext>
              </a:extLst>
            </p:cNvPr>
            <p:cNvSpPr/>
            <p:nvPr/>
          </p:nvSpPr>
          <p:spPr>
            <a:xfrm>
              <a:off x="5281618" y="2550994"/>
              <a:ext cx="371115" cy="4525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D59D00F-8653-4D92-B88F-A36AC882D238}"/>
                </a:ext>
              </a:extLst>
            </p:cNvPr>
            <p:cNvSpPr/>
            <p:nvPr/>
          </p:nvSpPr>
          <p:spPr>
            <a:xfrm>
              <a:off x="5759431" y="2035532"/>
              <a:ext cx="371115" cy="4525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E44E92-CB34-46C1-A070-A91CA2EA2B72}"/>
                </a:ext>
              </a:extLst>
            </p:cNvPr>
            <p:cNvSpPr/>
            <p:nvPr/>
          </p:nvSpPr>
          <p:spPr>
            <a:xfrm>
              <a:off x="3766025" y="2839916"/>
              <a:ext cx="449620" cy="3606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179CF5-BAEF-49A6-BD1E-883A4FA5CEF6}"/>
                </a:ext>
              </a:extLst>
            </p:cNvPr>
            <p:cNvSpPr/>
            <p:nvPr/>
          </p:nvSpPr>
          <p:spPr>
            <a:xfrm>
              <a:off x="2798438" y="2638516"/>
              <a:ext cx="449620" cy="3606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DBC496-D38B-4F7E-AAEC-CB4FF812C86E}"/>
                </a:ext>
              </a:extLst>
            </p:cNvPr>
            <p:cNvSpPr/>
            <p:nvPr/>
          </p:nvSpPr>
          <p:spPr>
            <a:xfrm>
              <a:off x="3358060" y="3320871"/>
              <a:ext cx="449620" cy="3606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46D5E7-9EF4-4A27-A362-F46899673BEE}"/>
                </a:ext>
              </a:extLst>
            </p:cNvPr>
            <p:cNvSpPr/>
            <p:nvPr/>
          </p:nvSpPr>
          <p:spPr>
            <a:xfrm>
              <a:off x="2871590" y="3985594"/>
              <a:ext cx="449620" cy="3606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Help">
              <a:extLst>
                <a:ext uri="{FF2B5EF4-FFF2-40B4-BE49-F238E27FC236}">
                  <a16:creationId xmlns:a16="http://schemas.microsoft.com/office/drawing/2014/main" id="{1EF2DA07-2647-414F-BA6B-EA06CB453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603" y="2435898"/>
              <a:ext cx="456755" cy="45253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5C3E42-D3AB-4EFB-B733-5C9D675C65CD}"/>
                </a:ext>
              </a:extLst>
            </p:cNvPr>
            <p:cNvSpPr txBox="1"/>
            <p:nvPr/>
          </p:nvSpPr>
          <p:spPr>
            <a:xfrm>
              <a:off x="6574667" y="4629151"/>
              <a:ext cx="1007233" cy="34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9D0E22-0E9F-47B9-A28F-92446C0F8839}"/>
                </a:ext>
              </a:extLst>
            </p:cNvPr>
            <p:cNvSpPr txBox="1"/>
            <p:nvPr/>
          </p:nvSpPr>
          <p:spPr>
            <a:xfrm rot="16200000">
              <a:off x="1679704" y="1887167"/>
              <a:ext cx="1570174" cy="43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Y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BA08DA-754A-4809-A7DD-87008A6D15FC}"/>
                </a:ext>
              </a:extLst>
            </p:cNvPr>
            <p:cNvSpPr/>
            <p:nvPr/>
          </p:nvSpPr>
          <p:spPr>
            <a:xfrm>
              <a:off x="4596302" y="2224758"/>
              <a:ext cx="1173230" cy="975771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K=1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98E94C-DBEE-4D2B-AE6D-87EB2D111A39}"/>
                </a:ext>
              </a:extLst>
            </p:cNvPr>
            <p:cNvSpPr/>
            <p:nvPr/>
          </p:nvSpPr>
          <p:spPr>
            <a:xfrm>
              <a:off x="4146682" y="1641780"/>
              <a:ext cx="2016648" cy="1993737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K =2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4EAE8B9-EB91-455F-8CFA-40125BC67631}"/>
                </a:ext>
              </a:extLst>
            </p:cNvPr>
            <p:cNvSpPr/>
            <p:nvPr/>
          </p:nvSpPr>
          <p:spPr>
            <a:xfrm>
              <a:off x="5923042" y="3596694"/>
              <a:ext cx="345915" cy="360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Rounded 37">
              <a:extLst>
                <a:ext uri="{FF2B5EF4-FFF2-40B4-BE49-F238E27FC236}">
                  <a16:creationId xmlns:a16="http://schemas.microsoft.com/office/drawing/2014/main" id="{D12019E1-B744-46CD-A54F-7F65801D7570}"/>
                </a:ext>
              </a:extLst>
            </p:cNvPr>
            <p:cNvSpPr/>
            <p:nvPr/>
          </p:nvSpPr>
          <p:spPr>
            <a:xfrm>
              <a:off x="5819103" y="3429000"/>
              <a:ext cx="1795209" cy="1147038"/>
            </a:xfrm>
            <a:prstGeom prst="round1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5310E6-F01A-47F1-A3F8-768C0A79AD1B}"/>
                </a:ext>
              </a:extLst>
            </p:cNvPr>
            <p:cNvSpPr txBox="1"/>
            <p:nvPr/>
          </p:nvSpPr>
          <p:spPr>
            <a:xfrm>
              <a:off x="6210343" y="3597739"/>
              <a:ext cx="1597422" cy="37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Feasible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B75359-2B39-4E44-B832-8F56390F44A3}"/>
                </a:ext>
              </a:extLst>
            </p:cNvPr>
            <p:cNvSpPr/>
            <p:nvPr/>
          </p:nvSpPr>
          <p:spPr>
            <a:xfrm>
              <a:off x="5871189" y="4125000"/>
              <a:ext cx="449620" cy="3606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C449F2-0243-41F7-842F-7F6364176726}"/>
                </a:ext>
              </a:extLst>
            </p:cNvPr>
            <p:cNvSpPr txBox="1"/>
            <p:nvPr/>
          </p:nvSpPr>
          <p:spPr>
            <a:xfrm>
              <a:off x="6268958" y="4047640"/>
              <a:ext cx="1590347" cy="37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Not Feasible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9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47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Nisar</dc:creator>
  <cp:lastModifiedBy>Umar Nisar</cp:lastModifiedBy>
  <cp:revision>27</cp:revision>
  <dcterms:created xsi:type="dcterms:W3CDTF">2020-06-13T09:56:06Z</dcterms:created>
  <dcterms:modified xsi:type="dcterms:W3CDTF">2020-06-16T16:50:35Z</dcterms:modified>
</cp:coreProperties>
</file>