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226" autoAdjust="0"/>
  </p:normalViewPr>
  <p:slideViewPr>
    <p:cSldViewPr snapToGrid="0">
      <p:cViewPr varScale="1">
        <p:scale>
          <a:sx n="108" d="100"/>
          <a:sy n="108" d="100"/>
        </p:scale>
        <p:origin x="6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FAA967-0ABF-4065-B760-47CF75B8387E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989AB7-EB72-4DC4-AC3A-D16730C11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327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89AB7-EB72-4DC4-AC3A-D16730C113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537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38AF7-E4B0-4275-B655-CD1D82BE94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C82B88-DD27-401B-8EB7-25B70FF533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65422-A02C-47B9-91EF-B86649083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ADAB3-46CF-49B2-A95A-71DC14D6E9D6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930B9-08EF-436B-9DAC-977771754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F5862-DC74-4C6F-A1C5-F2F2316D9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8D67-7442-48DC-B88E-32B551205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443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A82F0-66D7-40F6-98D3-6F9A2494C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9ADBBC-A9C1-42E3-AF54-B20228C25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3D12E-C218-455E-9729-2EB9EB7C0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ADAB3-46CF-49B2-A95A-71DC14D6E9D6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A0CA2-6EA7-43F6-A439-E0AC60C62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29B40-FC87-404C-A1CA-6832FA023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8D67-7442-48DC-B88E-32B551205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7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B14AE2-CD4F-47F4-9423-C37F240BA0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5934F5-7A74-4EF9-BAEE-4D442587F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F77D3-7CBA-4AFF-AA9A-85268AAF9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ADAB3-46CF-49B2-A95A-71DC14D6E9D6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0B611-3C95-4DD4-97F8-7EFE6603E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A5680-417A-4C5C-88A4-C9008BE56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8D67-7442-48DC-B88E-32B551205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600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74E24-154D-47CF-AF87-08CFB8753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D741A-A651-4207-A873-2CE9B5C46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0F8AE-0FDF-4B5B-96B2-530C9D5E9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ADAB3-46CF-49B2-A95A-71DC14D6E9D6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CCF26-9BA5-4EBB-8473-C2E965602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F47C7-8EED-4461-B5DA-939A6DE6B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8D67-7442-48DC-B88E-32B551205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715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024BD-8556-4E5C-9E1E-24914FEEC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60A74-6D82-4A57-92E8-7D8819E0F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99CF9-C6BD-4D5C-BE57-CF4B32C80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ADAB3-46CF-49B2-A95A-71DC14D6E9D6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98D8D-8797-49E7-82D6-4F18D6924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3151B-2266-40C1-9467-F65FF6008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8D67-7442-48DC-B88E-32B551205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37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8411A-A5F8-4EE6-A84A-56AE6E1F0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BA231-AE8E-4463-85E0-D560761159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7C7BD5-6D48-4257-83E2-1D08EF7D2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BE9232-09AF-4B64-9A92-F11F0064D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ADAB3-46CF-49B2-A95A-71DC14D6E9D6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2E347-F368-4A4D-95CA-C01379166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D15D31-9803-4AE3-B9D4-12718C787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8D67-7442-48DC-B88E-32B551205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595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B35D7-6E99-4EB0-8B69-448E25EDD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4C267-0D62-4F19-8620-26F56BF80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3150A4-A82E-4AD4-B1A6-6096964313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2E1D14-32E3-4BD7-9E46-84A6B38012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A59817-7548-4A2C-BA7A-B513660EC5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47E196-CE79-45A1-9FCD-30AD5C137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ADAB3-46CF-49B2-A95A-71DC14D6E9D6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D141DE-FA1D-4BDF-BA73-528CBC656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6E0F45-3D32-44ED-870B-B4B18CF5F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8D67-7442-48DC-B88E-32B551205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65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AC5C3-81F6-4B93-B092-DD2581630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95A793-D027-423B-9D25-DF082C2E5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ADAB3-46CF-49B2-A95A-71DC14D6E9D6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05A4F1-C54A-495E-A7E0-A2667952D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D6D76B-0155-446E-ACF5-680E5516E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8D67-7442-48DC-B88E-32B551205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8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42E64D-58C7-45E2-9A0E-D6E342C41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ADAB3-46CF-49B2-A95A-71DC14D6E9D6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B6C0E2-B82F-48CD-B42D-6BF5B0E59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E18A01-04AD-4E76-B361-B375FF9E7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8D67-7442-48DC-B88E-32B551205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13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679CD-4C64-44EB-8796-CDC6806FC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F9F5A-863C-441A-82AA-296E02380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54042D-6A16-486A-ACEA-C3ACD923D5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02F586-6374-48E6-92D8-4BCA53928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ADAB3-46CF-49B2-A95A-71DC14D6E9D6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5836AE-69A9-49B6-AF7B-48AD40E3D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FB6DE2-4BBB-42F1-B9C2-58519479F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8D67-7442-48DC-B88E-32B551205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30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48185-AF9A-4CE3-96D5-DE104922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FEF83C-3685-4004-BF37-4EDDA96EA2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F3936B-6F9A-43C6-97C4-070CB1118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0C8870-CAB0-4BC9-B661-F37C246C9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ADAB3-46CF-49B2-A95A-71DC14D6E9D6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8B3C73-C928-4C23-BE50-A2908F262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67834-CB8F-480E-8712-8501FB93E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8D67-7442-48DC-B88E-32B551205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87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34E315-FFFD-4032-A72F-7B416A87E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BFCE3-886A-406D-B2D3-7C133D271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5A5C2-ADE0-4015-9813-E3102148BF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ADAB3-46CF-49B2-A95A-71DC14D6E9D6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C9127-95A4-422E-8CD9-48FCCC8085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F983E-A3AE-4DD8-850D-40D0160AF4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88D67-7442-48DC-B88E-32B551205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70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5065B81C-AE67-45BA-8C9A-734EF5E83254}"/>
              </a:ext>
            </a:extLst>
          </p:cNvPr>
          <p:cNvGrpSpPr/>
          <p:nvPr/>
        </p:nvGrpSpPr>
        <p:grpSpPr>
          <a:xfrm>
            <a:off x="789963" y="-1740"/>
            <a:ext cx="10828789" cy="3392197"/>
            <a:chOff x="789963" y="-1740"/>
            <a:chExt cx="10828789" cy="3392197"/>
          </a:xfrm>
        </p:grpSpPr>
        <p:grpSp>
          <p:nvGrpSpPr>
            <p:cNvPr id="325" name="Group 324">
              <a:extLst>
                <a:ext uri="{FF2B5EF4-FFF2-40B4-BE49-F238E27FC236}">
                  <a16:creationId xmlns:a16="http://schemas.microsoft.com/office/drawing/2014/main" id="{D9C36B14-2D5E-4028-A327-0EE86D280DEF}"/>
                </a:ext>
              </a:extLst>
            </p:cNvPr>
            <p:cNvGrpSpPr/>
            <p:nvPr/>
          </p:nvGrpSpPr>
          <p:grpSpPr>
            <a:xfrm>
              <a:off x="1544352" y="1111428"/>
              <a:ext cx="384621" cy="512548"/>
              <a:chOff x="1542858" y="1095092"/>
              <a:chExt cx="384621" cy="512548"/>
            </a:xfrm>
          </p:grpSpPr>
          <p:cxnSp>
            <p:nvCxnSpPr>
              <p:cNvPr id="309" name="Connector: Curved 308">
                <a:extLst>
                  <a:ext uri="{FF2B5EF4-FFF2-40B4-BE49-F238E27FC236}">
                    <a16:creationId xmlns:a16="http://schemas.microsoft.com/office/drawing/2014/main" id="{55B36911-32BD-41AF-BBB3-8A7F4E907499}"/>
                  </a:ext>
                </a:extLst>
              </p:cNvPr>
              <p:cNvCxnSpPr/>
              <p:nvPr/>
            </p:nvCxnSpPr>
            <p:spPr>
              <a:xfrm rot="8195905" flipH="1" flipV="1">
                <a:off x="1542858" y="1095092"/>
                <a:ext cx="318219" cy="449871"/>
              </a:xfrm>
              <a:prstGeom prst="curvedConnector3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1" name="Connector: Curved 310">
                <a:extLst>
                  <a:ext uri="{FF2B5EF4-FFF2-40B4-BE49-F238E27FC236}">
                    <a16:creationId xmlns:a16="http://schemas.microsoft.com/office/drawing/2014/main" id="{4A4FAF8A-B4B8-4339-8E34-8A8685D4CAC0}"/>
                  </a:ext>
                </a:extLst>
              </p:cNvPr>
              <p:cNvCxnSpPr>
                <a:cxnSpLocks/>
              </p:cNvCxnSpPr>
              <p:nvPr/>
            </p:nvCxnSpPr>
            <p:spPr>
              <a:xfrm rot="8195905" flipH="1" flipV="1">
                <a:off x="1581698" y="1183816"/>
                <a:ext cx="345781" cy="423824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673B00A-4171-4E40-A5E5-9B7B21F6ECF8}"/>
                </a:ext>
              </a:extLst>
            </p:cNvPr>
            <p:cNvCxnSpPr>
              <a:cxnSpLocks/>
            </p:cNvCxnSpPr>
            <p:nvPr/>
          </p:nvCxnSpPr>
          <p:spPr>
            <a:xfrm>
              <a:off x="1409350" y="862027"/>
              <a:ext cx="0" cy="218813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ECDF23D-2882-4919-ADC8-4DBC0CE5502C}"/>
                </a:ext>
              </a:extLst>
            </p:cNvPr>
            <p:cNvCxnSpPr>
              <a:cxnSpLocks/>
            </p:cNvCxnSpPr>
            <p:nvPr/>
          </p:nvCxnSpPr>
          <p:spPr>
            <a:xfrm>
              <a:off x="822121" y="1172420"/>
              <a:ext cx="586390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3703DC3-111F-4A7A-ADC1-C25CC958F22E}"/>
                </a:ext>
              </a:extLst>
            </p:cNvPr>
            <p:cNvCxnSpPr>
              <a:cxnSpLocks/>
            </p:cNvCxnSpPr>
            <p:nvPr/>
          </p:nvCxnSpPr>
          <p:spPr>
            <a:xfrm>
              <a:off x="822121" y="1777827"/>
              <a:ext cx="586390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11B67D0-66E8-46DE-8998-A710C64CECC3}"/>
                </a:ext>
              </a:extLst>
            </p:cNvPr>
            <p:cNvCxnSpPr>
              <a:cxnSpLocks/>
            </p:cNvCxnSpPr>
            <p:nvPr/>
          </p:nvCxnSpPr>
          <p:spPr>
            <a:xfrm>
              <a:off x="789963" y="2349677"/>
              <a:ext cx="589606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D2D8497-5C95-4D08-BCD8-99A75122512D}"/>
                </a:ext>
              </a:extLst>
            </p:cNvPr>
            <p:cNvCxnSpPr>
              <a:cxnSpLocks/>
            </p:cNvCxnSpPr>
            <p:nvPr/>
          </p:nvCxnSpPr>
          <p:spPr>
            <a:xfrm>
              <a:off x="789963" y="2702015"/>
              <a:ext cx="589606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D1F89CE-173B-4711-930F-655DAB2E6A50}"/>
                </a:ext>
              </a:extLst>
            </p:cNvPr>
            <p:cNvCxnSpPr>
              <a:cxnSpLocks/>
            </p:cNvCxnSpPr>
            <p:nvPr/>
          </p:nvCxnSpPr>
          <p:spPr>
            <a:xfrm>
              <a:off x="1409350" y="1516368"/>
              <a:ext cx="5276676" cy="27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738860A-584A-470B-AB4B-8CE31D728295}"/>
                </a:ext>
              </a:extLst>
            </p:cNvPr>
            <p:cNvCxnSpPr>
              <a:cxnSpLocks/>
            </p:cNvCxnSpPr>
            <p:nvPr/>
          </p:nvCxnSpPr>
          <p:spPr>
            <a:xfrm>
              <a:off x="1409350" y="2086820"/>
              <a:ext cx="5276676" cy="223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F3ADEC9-DEA7-42EC-B11C-D5A6BDEF0A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8139" y="3031983"/>
              <a:ext cx="5877887" cy="699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949CA46-82B8-4B9E-8082-3D8AACE8D730}"/>
                </a:ext>
              </a:extLst>
            </p:cNvPr>
            <p:cNvSpPr/>
            <p:nvPr/>
          </p:nvSpPr>
          <p:spPr>
            <a:xfrm>
              <a:off x="3053591" y="977374"/>
              <a:ext cx="973121" cy="18595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BB0EA4-98DF-4FE7-B742-667177D26DE5}"/>
                </a:ext>
              </a:extLst>
            </p:cNvPr>
            <p:cNvSpPr/>
            <p:nvPr/>
          </p:nvSpPr>
          <p:spPr>
            <a:xfrm>
              <a:off x="2081868" y="1593268"/>
              <a:ext cx="973121" cy="1859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B7E13F2-31C6-4840-8AC1-06DDA6C81C84}"/>
                </a:ext>
              </a:extLst>
            </p:cNvPr>
            <p:cNvSpPr/>
            <p:nvPr/>
          </p:nvSpPr>
          <p:spPr>
            <a:xfrm>
              <a:off x="2286641" y="2162323"/>
              <a:ext cx="973121" cy="18595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EA473F3-E9E2-46B5-ABBC-72C96C98E3B0}"/>
                </a:ext>
              </a:extLst>
            </p:cNvPr>
            <p:cNvSpPr/>
            <p:nvPr/>
          </p:nvSpPr>
          <p:spPr>
            <a:xfrm>
              <a:off x="2485936" y="2504990"/>
              <a:ext cx="973121" cy="18595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B2C2667-5A8E-4FC9-8DF7-0FF562A67065}"/>
                </a:ext>
              </a:extLst>
            </p:cNvPr>
            <p:cNvCxnSpPr>
              <a:cxnSpLocks/>
            </p:cNvCxnSpPr>
            <p:nvPr/>
          </p:nvCxnSpPr>
          <p:spPr>
            <a:xfrm>
              <a:off x="2066488" y="977374"/>
              <a:ext cx="0" cy="2061599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F5C990C-F589-4360-9AB3-4E2532C8834E}"/>
                </a:ext>
              </a:extLst>
            </p:cNvPr>
            <p:cNvCxnSpPr>
              <a:cxnSpLocks/>
            </p:cNvCxnSpPr>
            <p:nvPr/>
          </p:nvCxnSpPr>
          <p:spPr>
            <a:xfrm>
              <a:off x="3053591" y="977374"/>
              <a:ext cx="0" cy="2061599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AE37E97-F302-47B4-985A-07033ED279C6}"/>
                </a:ext>
              </a:extLst>
            </p:cNvPr>
            <p:cNvSpPr/>
            <p:nvPr/>
          </p:nvSpPr>
          <p:spPr>
            <a:xfrm>
              <a:off x="2076273" y="2852391"/>
              <a:ext cx="973121" cy="17959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Guard Band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16016B4-59F1-48D5-99BF-97F2A9A1FEEF}"/>
                </a:ext>
              </a:extLst>
            </p:cNvPr>
            <p:cNvSpPr/>
            <p:nvPr/>
          </p:nvSpPr>
          <p:spPr>
            <a:xfrm>
              <a:off x="3053591" y="2850220"/>
              <a:ext cx="973121" cy="18595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0884B1F-9032-4B43-BD0A-B68DD2AD0001}"/>
                </a:ext>
              </a:extLst>
            </p:cNvPr>
            <p:cNvCxnSpPr>
              <a:cxnSpLocks/>
            </p:cNvCxnSpPr>
            <p:nvPr/>
          </p:nvCxnSpPr>
          <p:spPr>
            <a:xfrm>
              <a:off x="4036502" y="1020717"/>
              <a:ext cx="0" cy="2061599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E5D4E2F-B50D-4865-A721-30E2FA42D517}"/>
                </a:ext>
              </a:extLst>
            </p:cNvPr>
            <p:cNvSpPr/>
            <p:nvPr/>
          </p:nvSpPr>
          <p:spPr>
            <a:xfrm>
              <a:off x="4038672" y="2852391"/>
              <a:ext cx="973121" cy="1789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975170F-4E0A-4442-8683-69C6C88EBDCA}"/>
                </a:ext>
              </a:extLst>
            </p:cNvPr>
            <p:cNvSpPr/>
            <p:nvPr/>
          </p:nvSpPr>
          <p:spPr>
            <a:xfrm>
              <a:off x="5024441" y="2851619"/>
              <a:ext cx="973121" cy="18595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0962A85-8539-4529-93B4-B723E93DFB0E}"/>
                </a:ext>
              </a:extLst>
            </p:cNvPr>
            <p:cNvCxnSpPr>
              <a:cxnSpLocks/>
            </p:cNvCxnSpPr>
            <p:nvPr/>
          </p:nvCxnSpPr>
          <p:spPr>
            <a:xfrm>
              <a:off x="5027802" y="988559"/>
              <a:ext cx="0" cy="2061599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99C83DB-6B8F-4CEC-A91A-DDCA985E1D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53203" y="1321329"/>
              <a:ext cx="1005982" cy="756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F53DB64-4E6C-4773-8DD8-14E52E7C9AA5}"/>
                </a:ext>
              </a:extLst>
            </p:cNvPr>
            <p:cNvCxnSpPr>
              <a:cxnSpLocks/>
            </p:cNvCxnSpPr>
            <p:nvPr/>
          </p:nvCxnSpPr>
          <p:spPr>
            <a:xfrm>
              <a:off x="4026712" y="1323297"/>
              <a:ext cx="994874" cy="18690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3D871D16-D010-428F-9264-73BBDA7A0D92}"/>
                </a:ext>
              </a:extLst>
            </p:cNvPr>
            <p:cNvCxnSpPr/>
            <p:nvPr/>
          </p:nvCxnSpPr>
          <p:spPr>
            <a:xfrm>
              <a:off x="3049775" y="1320916"/>
              <a:ext cx="98011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2E383BF-C603-4DF4-A5A1-1533B068A96E}"/>
                </a:ext>
              </a:extLst>
            </p:cNvPr>
            <p:cNvSpPr txBox="1"/>
            <p:nvPr/>
          </p:nvSpPr>
          <p:spPr>
            <a:xfrm rot="738514">
              <a:off x="4198465" y="1208355"/>
              <a:ext cx="66877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err="1"/>
                <a:t>sendSlope</a:t>
              </a:r>
              <a:endParaRPr lang="en-US" sz="900" dirty="0"/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8D568FB-B7D4-40F6-A42B-ECB79D3CDE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76213" y="1785516"/>
              <a:ext cx="0" cy="554026"/>
            </a:xfrm>
            <a:prstGeom prst="line">
              <a:avLst/>
            </a:prstGeom>
            <a:ln w="9525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E5AF9C10-A6AC-4AB4-AAC6-3CB78BA210B9}"/>
                </a:ext>
              </a:extLst>
            </p:cNvPr>
            <p:cNvCxnSpPr/>
            <p:nvPr/>
          </p:nvCxnSpPr>
          <p:spPr>
            <a:xfrm>
              <a:off x="3053591" y="1999784"/>
              <a:ext cx="989903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D66AB3E-6E54-4950-9B64-F8C0DF142F2E}"/>
                </a:ext>
              </a:extLst>
            </p:cNvPr>
            <p:cNvCxnSpPr/>
            <p:nvPr/>
          </p:nvCxnSpPr>
          <p:spPr>
            <a:xfrm flipV="1">
              <a:off x="4043494" y="1885484"/>
              <a:ext cx="991298" cy="11430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180746A2-AA25-4AB8-A8A1-E192794F656C}"/>
                </a:ext>
              </a:extLst>
            </p:cNvPr>
            <p:cNvCxnSpPr>
              <a:cxnSpLocks/>
            </p:cNvCxnSpPr>
            <p:nvPr/>
          </p:nvCxnSpPr>
          <p:spPr>
            <a:xfrm>
              <a:off x="5027802" y="1885484"/>
              <a:ext cx="980111" cy="148205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F1384AEE-F223-4072-B79A-D1EDC39F2D5B}"/>
                </a:ext>
              </a:extLst>
            </p:cNvPr>
            <p:cNvSpPr/>
            <p:nvPr/>
          </p:nvSpPr>
          <p:spPr>
            <a:xfrm>
              <a:off x="6004363" y="2852391"/>
              <a:ext cx="750814" cy="17959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BE9C4427-0D69-4646-9368-821C7CE5F1E8}"/>
                </a:ext>
              </a:extLst>
            </p:cNvPr>
            <p:cNvSpPr txBox="1"/>
            <p:nvPr/>
          </p:nvSpPr>
          <p:spPr>
            <a:xfrm>
              <a:off x="789965" y="1313393"/>
              <a:ext cx="5984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CBS Class A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60937A2C-3879-498D-AAEE-4D84D8E7E1FF}"/>
                </a:ext>
              </a:extLst>
            </p:cNvPr>
            <p:cNvSpPr txBox="1"/>
            <p:nvPr/>
          </p:nvSpPr>
          <p:spPr>
            <a:xfrm>
              <a:off x="791363" y="1876854"/>
              <a:ext cx="5984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CBS Class B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7F18FE8C-1F4F-4B79-9034-848F3AA16D58}"/>
                </a:ext>
              </a:extLst>
            </p:cNvPr>
            <p:cNvSpPr txBox="1"/>
            <p:nvPr/>
          </p:nvSpPr>
          <p:spPr>
            <a:xfrm>
              <a:off x="812342" y="2346293"/>
              <a:ext cx="56625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Best Effort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B8E1DA9A-7AF7-4C6E-86B2-55D584605679}"/>
                </a:ext>
              </a:extLst>
            </p:cNvPr>
            <p:cNvSpPr txBox="1"/>
            <p:nvPr/>
          </p:nvSpPr>
          <p:spPr>
            <a:xfrm>
              <a:off x="821787" y="881985"/>
              <a:ext cx="59841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TAS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E98EC128-E5E9-4B8D-9C2C-DFFA59DE7B18}"/>
                </a:ext>
              </a:extLst>
            </p:cNvPr>
            <p:cNvSpPr txBox="1"/>
            <p:nvPr/>
          </p:nvSpPr>
          <p:spPr>
            <a:xfrm>
              <a:off x="809539" y="2648096"/>
              <a:ext cx="5984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Output Port</a:t>
              </a: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EA249E53-85FB-43CC-9399-18E5CE2262BE}"/>
                </a:ext>
              </a:extLst>
            </p:cNvPr>
            <p:cNvSpPr/>
            <p:nvPr/>
          </p:nvSpPr>
          <p:spPr>
            <a:xfrm>
              <a:off x="7840331" y="986636"/>
              <a:ext cx="973121" cy="18595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448F13C2-DB62-4BB3-845A-AD3D44CFBACB}"/>
                </a:ext>
              </a:extLst>
            </p:cNvPr>
            <p:cNvSpPr/>
            <p:nvPr/>
          </p:nvSpPr>
          <p:spPr>
            <a:xfrm>
              <a:off x="6860219" y="1602530"/>
              <a:ext cx="973121" cy="1859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18721B08-3346-4BDB-8BA8-572C71D0DDFA}"/>
                </a:ext>
              </a:extLst>
            </p:cNvPr>
            <p:cNvSpPr/>
            <p:nvPr/>
          </p:nvSpPr>
          <p:spPr>
            <a:xfrm>
              <a:off x="7079731" y="2171585"/>
              <a:ext cx="973121" cy="18595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0C697FD7-EE4C-4702-A4D0-AF85FEBF7A91}"/>
                </a:ext>
              </a:extLst>
            </p:cNvPr>
            <p:cNvSpPr/>
            <p:nvPr/>
          </p:nvSpPr>
          <p:spPr>
            <a:xfrm>
              <a:off x="7272676" y="2501552"/>
              <a:ext cx="973121" cy="18595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7E7E509F-9FE1-4223-94C9-61748A80DD2A}"/>
                </a:ext>
              </a:extLst>
            </p:cNvPr>
            <p:cNvCxnSpPr>
              <a:cxnSpLocks/>
            </p:cNvCxnSpPr>
            <p:nvPr/>
          </p:nvCxnSpPr>
          <p:spPr>
            <a:xfrm>
              <a:off x="6853228" y="986636"/>
              <a:ext cx="0" cy="2061599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8599F672-CC3A-4510-87B0-D08CFD4EBBB4}"/>
                </a:ext>
              </a:extLst>
            </p:cNvPr>
            <p:cNvCxnSpPr>
              <a:cxnSpLocks/>
            </p:cNvCxnSpPr>
            <p:nvPr/>
          </p:nvCxnSpPr>
          <p:spPr>
            <a:xfrm>
              <a:off x="7840331" y="986636"/>
              <a:ext cx="0" cy="2061599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EE69EA10-6285-4BA3-A095-59657A13B2F5}"/>
                </a:ext>
              </a:extLst>
            </p:cNvPr>
            <p:cNvSpPr/>
            <p:nvPr/>
          </p:nvSpPr>
          <p:spPr>
            <a:xfrm>
              <a:off x="7699696" y="2860881"/>
              <a:ext cx="136438" cy="18455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0FC1D394-AF69-4816-B311-06BF92878ECD}"/>
                </a:ext>
              </a:extLst>
            </p:cNvPr>
            <p:cNvSpPr/>
            <p:nvPr/>
          </p:nvSpPr>
          <p:spPr>
            <a:xfrm>
              <a:off x="7840331" y="2860876"/>
              <a:ext cx="979819" cy="18456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E26F4E76-E278-442E-B33E-6182EA46A23E}"/>
                </a:ext>
              </a:extLst>
            </p:cNvPr>
            <p:cNvCxnSpPr>
              <a:cxnSpLocks/>
            </p:cNvCxnSpPr>
            <p:nvPr/>
          </p:nvCxnSpPr>
          <p:spPr>
            <a:xfrm>
              <a:off x="8823242" y="1029979"/>
              <a:ext cx="0" cy="2061599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014E3220-4E0B-4612-BA8F-0F4354E650B0}"/>
                </a:ext>
              </a:extLst>
            </p:cNvPr>
            <p:cNvSpPr/>
            <p:nvPr/>
          </p:nvSpPr>
          <p:spPr>
            <a:xfrm>
              <a:off x="9128045" y="2860881"/>
              <a:ext cx="973121" cy="18595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461A18D9-D938-48A2-9588-F876F0BEA06C}"/>
                </a:ext>
              </a:extLst>
            </p:cNvPr>
            <p:cNvCxnSpPr>
              <a:cxnSpLocks/>
            </p:cNvCxnSpPr>
            <p:nvPr/>
          </p:nvCxnSpPr>
          <p:spPr>
            <a:xfrm>
              <a:off x="10099768" y="997821"/>
              <a:ext cx="0" cy="2061599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BDE883B8-BA9D-4DD4-9980-4D9D9B6CD4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62953" y="1794778"/>
              <a:ext cx="0" cy="554026"/>
            </a:xfrm>
            <a:prstGeom prst="line">
              <a:avLst/>
            </a:prstGeom>
            <a:ln w="9525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8244BE11-17B3-441E-A5C6-34F25B99F813}"/>
                </a:ext>
              </a:extLst>
            </p:cNvPr>
            <p:cNvCxnSpPr/>
            <p:nvPr/>
          </p:nvCxnSpPr>
          <p:spPr>
            <a:xfrm flipV="1">
              <a:off x="7062953" y="2009046"/>
              <a:ext cx="777378" cy="78647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E2C24401-CA4F-40C4-976B-3E2B8E1CF418}"/>
                </a:ext>
              </a:extLst>
            </p:cNvPr>
            <p:cNvCxnSpPr/>
            <p:nvPr/>
          </p:nvCxnSpPr>
          <p:spPr>
            <a:xfrm>
              <a:off x="7840331" y="2009046"/>
              <a:ext cx="989903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D3A98F7F-8EED-40ED-862A-8FEB5FFD82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30234" y="1963521"/>
              <a:ext cx="297320" cy="45525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9C2C8F0A-02C2-46AD-A3D2-8992E1DAD187}"/>
                </a:ext>
              </a:extLst>
            </p:cNvPr>
            <p:cNvCxnSpPr>
              <a:cxnSpLocks/>
            </p:cNvCxnSpPr>
            <p:nvPr/>
          </p:nvCxnSpPr>
          <p:spPr>
            <a:xfrm>
              <a:off x="9127554" y="1963521"/>
              <a:ext cx="973612" cy="11098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95488850-3CC3-410A-84F3-0C551A4BF8D9}"/>
                </a:ext>
              </a:extLst>
            </p:cNvPr>
            <p:cNvSpPr/>
            <p:nvPr/>
          </p:nvSpPr>
          <p:spPr>
            <a:xfrm>
              <a:off x="10101166" y="2860881"/>
              <a:ext cx="762829" cy="18036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183D171E-8C30-4CA0-93F8-6CA4B8B35893}"/>
                </a:ext>
              </a:extLst>
            </p:cNvPr>
            <p:cNvCxnSpPr>
              <a:cxnSpLocks/>
            </p:cNvCxnSpPr>
            <p:nvPr/>
          </p:nvCxnSpPr>
          <p:spPr>
            <a:xfrm>
              <a:off x="6855204" y="1787089"/>
              <a:ext cx="436087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5082303B-EBD5-43B3-9165-A1909EB2CDBB}"/>
                </a:ext>
              </a:extLst>
            </p:cNvPr>
            <p:cNvCxnSpPr>
              <a:cxnSpLocks/>
            </p:cNvCxnSpPr>
            <p:nvPr/>
          </p:nvCxnSpPr>
          <p:spPr>
            <a:xfrm>
              <a:off x="6848213" y="1184479"/>
              <a:ext cx="436087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48D49844-0A1E-421D-B1FA-CC6C07707F50}"/>
                </a:ext>
              </a:extLst>
            </p:cNvPr>
            <p:cNvCxnSpPr>
              <a:cxnSpLocks/>
            </p:cNvCxnSpPr>
            <p:nvPr/>
          </p:nvCxnSpPr>
          <p:spPr>
            <a:xfrm>
              <a:off x="6863598" y="1517766"/>
              <a:ext cx="4345492" cy="2621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62170FE5-64D7-4FA2-BB42-78372D026D9E}"/>
                </a:ext>
              </a:extLst>
            </p:cNvPr>
            <p:cNvCxnSpPr>
              <a:cxnSpLocks/>
            </p:cNvCxnSpPr>
            <p:nvPr/>
          </p:nvCxnSpPr>
          <p:spPr>
            <a:xfrm>
              <a:off x="6856602" y="2358939"/>
              <a:ext cx="436087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267746C8-0FDD-4E4A-A526-178C4B9D8CBF}"/>
                </a:ext>
              </a:extLst>
            </p:cNvPr>
            <p:cNvCxnSpPr>
              <a:cxnSpLocks/>
            </p:cNvCxnSpPr>
            <p:nvPr/>
          </p:nvCxnSpPr>
          <p:spPr>
            <a:xfrm>
              <a:off x="6849611" y="2695897"/>
              <a:ext cx="436087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ABDE8895-6E3A-4F79-95FF-3787F92BE5F2}"/>
                </a:ext>
              </a:extLst>
            </p:cNvPr>
            <p:cNvCxnSpPr>
              <a:cxnSpLocks/>
            </p:cNvCxnSpPr>
            <p:nvPr/>
          </p:nvCxnSpPr>
          <p:spPr>
            <a:xfrm>
              <a:off x="6851009" y="3049633"/>
              <a:ext cx="476774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0B68AA5D-1B79-4A57-8A64-10BFCB73A518}"/>
                </a:ext>
              </a:extLst>
            </p:cNvPr>
            <p:cNvCxnSpPr>
              <a:cxnSpLocks/>
            </p:cNvCxnSpPr>
            <p:nvPr/>
          </p:nvCxnSpPr>
          <p:spPr>
            <a:xfrm>
              <a:off x="6848218" y="2098005"/>
              <a:ext cx="4345492" cy="2621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0C95F1D7-E20B-4363-B27D-AD8FD30E8812}"/>
                </a:ext>
              </a:extLst>
            </p:cNvPr>
            <p:cNvSpPr txBox="1"/>
            <p:nvPr/>
          </p:nvSpPr>
          <p:spPr>
            <a:xfrm rot="21307164">
              <a:off x="7180802" y="1836479"/>
              <a:ext cx="61747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err="1"/>
                <a:t>idleSlope</a:t>
              </a:r>
              <a:endParaRPr lang="en-US" sz="900" dirty="0"/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8540F718-2D72-4547-8F9C-D5842272C4A2}"/>
                </a:ext>
              </a:extLst>
            </p:cNvPr>
            <p:cNvSpPr txBox="1"/>
            <p:nvPr/>
          </p:nvSpPr>
          <p:spPr>
            <a:xfrm rot="332920">
              <a:off x="9366481" y="1836479"/>
              <a:ext cx="68640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/>
                <a:t>sendSlope</a:t>
              </a:r>
              <a:endParaRPr lang="en-US" sz="900" dirty="0"/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65DFDD9D-C6E9-4D93-88ED-807C990F605C}"/>
                </a:ext>
              </a:extLst>
            </p:cNvPr>
            <p:cNvSpPr txBox="1"/>
            <p:nvPr/>
          </p:nvSpPr>
          <p:spPr>
            <a:xfrm rot="21316958">
              <a:off x="4070706" y="1746223"/>
              <a:ext cx="61747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err="1"/>
                <a:t>idleSlope</a:t>
              </a:r>
              <a:endParaRPr lang="en-US" sz="900" dirty="0"/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F525BAD8-AB53-4F0D-987D-B558917BFC5D}"/>
                </a:ext>
              </a:extLst>
            </p:cNvPr>
            <p:cNvSpPr txBox="1"/>
            <p:nvPr/>
          </p:nvSpPr>
          <p:spPr>
            <a:xfrm rot="469087">
              <a:off x="5272529" y="1771089"/>
              <a:ext cx="68640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/>
                <a:t>sendSlope</a:t>
              </a:r>
              <a:endParaRPr lang="en-US" sz="900" dirty="0"/>
            </a:p>
          </p:txBody>
        </p: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6D32AC1-3E6A-44BD-A68A-1A26C0533FDE}"/>
                </a:ext>
              </a:extLst>
            </p:cNvPr>
            <p:cNvCxnSpPr>
              <a:cxnSpLocks/>
            </p:cNvCxnSpPr>
            <p:nvPr/>
          </p:nvCxnSpPr>
          <p:spPr>
            <a:xfrm>
              <a:off x="10872954" y="991529"/>
              <a:ext cx="0" cy="2061599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07D3EDBF-DAE4-44C4-A778-739F0232A08C}"/>
                </a:ext>
              </a:extLst>
            </p:cNvPr>
            <p:cNvSpPr/>
            <p:nvPr/>
          </p:nvSpPr>
          <p:spPr>
            <a:xfrm>
              <a:off x="6860218" y="2863257"/>
              <a:ext cx="843915" cy="178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66B9FEF3-308E-4AE5-8451-02A29CBD0675}"/>
                </a:ext>
              </a:extLst>
            </p:cNvPr>
            <p:cNvCxnSpPr>
              <a:cxnSpLocks/>
            </p:cNvCxnSpPr>
            <p:nvPr/>
          </p:nvCxnSpPr>
          <p:spPr>
            <a:xfrm>
              <a:off x="6856602" y="1321152"/>
              <a:ext cx="843094" cy="8615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ACD8BED8-7A51-4D7F-8A3C-510EFBAE61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53203" y="1999784"/>
              <a:ext cx="993397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5D74F371-622F-4A1D-8A52-20A9F2814751}"/>
                </a:ext>
              </a:extLst>
            </p:cNvPr>
            <p:cNvCxnSpPr>
              <a:cxnSpLocks/>
            </p:cNvCxnSpPr>
            <p:nvPr/>
          </p:nvCxnSpPr>
          <p:spPr>
            <a:xfrm>
              <a:off x="7695233" y="1406437"/>
              <a:ext cx="14773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B563BE76-7D15-42B8-8CB2-F9744C2BF020}"/>
                </a:ext>
              </a:extLst>
            </p:cNvPr>
            <p:cNvCxnSpPr>
              <a:cxnSpLocks/>
            </p:cNvCxnSpPr>
            <p:nvPr/>
          </p:nvCxnSpPr>
          <p:spPr>
            <a:xfrm>
              <a:off x="6002324" y="1042038"/>
              <a:ext cx="0" cy="2061599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A8254410-83C3-46E5-971E-40F30B8BCEF7}"/>
                </a:ext>
              </a:extLst>
            </p:cNvPr>
            <p:cNvCxnSpPr>
              <a:cxnSpLocks/>
            </p:cNvCxnSpPr>
            <p:nvPr/>
          </p:nvCxnSpPr>
          <p:spPr>
            <a:xfrm>
              <a:off x="6002324" y="2102767"/>
              <a:ext cx="683702" cy="3977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EF54F1D5-C974-42CD-9A0B-500C3563EB18}"/>
                </a:ext>
              </a:extLst>
            </p:cNvPr>
            <p:cNvSpPr/>
            <p:nvPr/>
          </p:nvSpPr>
          <p:spPr>
            <a:xfrm>
              <a:off x="8827435" y="2860876"/>
              <a:ext cx="133626" cy="18455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DA8E8D97-7A82-4207-9540-00D118CD1E1B}"/>
                </a:ext>
              </a:extLst>
            </p:cNvPr>
            <p:cNvSpPr/>
            <p:nvPr/>
          </p:nvSpPr>
          <p:spPr>
            <a:xfrm>
              <a:off x="8970020" y="2860881"/>
              <a:ext cx="148324" cy="1864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7C4F911B-5692-4142-861A-E2ED6CA0FB87}"/>
                </a:ext>
              </a:extLst>
            </p:cNvPr>
            <p:cNvCxnSpPr>
              <a:cxnSpLocks/>
              <a:endCxn id="165" idx="1"/>
            </p:cNvCxnSpPr>
            <p:nvPr/>
          </p:nvCxnSpPr>
          <p:spPr>
            <a:xfrm>
              <a:off x="9127554" y="1184479"/>
              <a:ext cx="491" cy="1769381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D601EAB4-924E-46A7-806F-A86AB7CEFC57}"/>
                </a:ext>
              </a:extLst>
            </p:cNvPr>
            <p:cNvCxnSpPr>
              <a:cxnSpLocks/>
            </p:cNvCxnSpPr>
            <p:nvPr/>
          </p:nvCxnSpPr>
          <p:spPr>
            <a:xfrm>
              <a:off x="9127554" y="1528836"/>
              <a:ext cx="2045306" cy="151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5B7BEE56-0CC7-442A-AE62-942048B95F89}"/>
                </a:ext>
              </a:extLst>
            </p:cNvPr>
            <p:cNvCxnSpPr>
              <a:cxnSpLocks/>
            </p:cNvCxnSpPr>
            <p:nvPr/>
          </p:nvCxnSpPr>
          <p:spPr>
            <a:xfrm>
              <a:off x="10097130" y="2124219"/>
              <a:ext cx="1075239" cy="1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886C87D2-DD20-4087-86EF-690D89F3983C}"/>
                </a:ext>
              </a:extLst>
            </p:cNvPr>
            <p:cNvCxnSpPr>
              <a:cxnSpLocks/>
            </p:cNvCxnSpPr>
            <p:nvPr/>
          </p:nvCxnSpPr>
          <p:spPr>
            <a:xfrm>
              <a:off x="5021586" y="1514954"/>
              <a:ext cx="1638258" cy="388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72B2FC5D-6828-4D7B-9175-FC68D27E5389}"/>
                </a:ext>
              </a:extLst>
            </p:cNvPr>
            <p:cNvCxnSpPr>
              <a:cxnSpLocks/>
            </p:cNvCxnSpPr>
            <p:nvPr/>
          </p:nvCxnSpPr>
          <p:spPr>
            <a:xfrm>
              <a:off x="7835317" y="1406459"/>
              <a:ext cx="1001762" cy="861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9" name="Right Brace 268">
              <a:extLst>
                <a:ext uri="{FF2B5EF4-FFF2-40B4-BE49-F238E27FC236}">
                  <a16:creationId xmlns:a16="http://schemas.microsoft.com/office/drawing/2014/main" id="{96B10DA8-6CC3-436C-8655-30EF8702DD3F}"/>
                </a:ext>
              </a:extLst>
            </p:cNvPr>
            <p:cNvSpPr/>
            <p:nvPr/>
          </p:nvSpPr>
          <p:spPr>
            <a:xfrm rot="16200000">
              <a:off x="3865754" y="-1997748"/>
              <a:ext cx="514877" cy="5276675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ight Brace 269">
              <a:extLst>
                <a:ext uri="{FF2B5EF4-FFF2-40B4-BE49-F238E27FC236}">
                  <a16:creationId xmlns:a16="http://schemas.microsoft.com/office/drawing/2014/main" id="{2C953851-9F20-4D45-9F57-452A1FED87ED}"/>
                </a:ext>
              </a:extLst>
            </p:cNvPr>
            <p:cNvSpPr/>
            <p:nvPr/>
          </p:nvSpPr>
          <p:spPr>
            <a:xfrm rot="16200000">
              <a:off x="8885751" y="-1534959"/>
              <a:ext cx="438678" cy="4360879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AC9627B7-A6BC-4F74-8E6B-947D4520F3C7}"/>
                </a:ext>
              </a:extLst>
            </p:cNvPr>
            <p:cNvSpPr txBox="1"/>
            <p:nvPr/>
          </p:nvSpPr>
          <p:spPr>
            <a:xfrm>
              <a:off x="3258628" y="39203"/>
              <a:ext cx="20336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(a) non-preemption</a:t>
              </a:r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883C86C3-5A31-413F-A70B-CC5DD47906FE}"/>
                </a:ext>
              </a:extLst>
            </p:cNvPr>
            <p:cNvSpPr txBox="1"/>
            <p:nvPr/>
          </p:nvSpPr>
          <p:spPr>
            <a:xfrm>
              <a:off x="8300639" y="-1740"/>
              <a:ext cx="16089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(b) preemption</a:t>
              </a:r>
            </a:p>
          </p:txBody>
        </p:sp>
        <p:cxnSp>
          <p:nvCxnSpPr>
            <p:cNvPr id="278" name="Connector: Curved 277">
              <a:extLst>
                <a:ext uri="{FF2B5EF4-FFF2-40B4-BE49-F238E27FC236}">
                  <a16:creationId xmlns:a16="http://schemas.microsoft.com/office/drawing/2014/main" id="{C9264BFE-4F0D-4025-A57E-83D4F383AB0B}"/>
                </a:ext>
              </a:extLst>
            </p:cNvPr>
            <p:cNvCxnSpPr>
              <a:cxnSpLocks/>
              <a:stCxn id="161" idx="2"/>
              <a:endCxn id="281" idx="1"/>
            </p:cNvCxnSpPr>
            <p:nvPr/>
          </p:nvCxnSpPr>
          <p:spPr>
            <a:xfrm rot="16200000" flipH="1">
              <a:off x="7724558" y="3088792"/>
              <a:ext cx="229606" cy="142892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A5BB2757-066C-4A73-BBCA-C8E5F87A607E}"/>
                </a:ext>
              </a:extLst>
            </p:cNvPr>
            <p:cNvSpPr txBox="1"/>
            <p:nvPr/>
          </p:nvSpPr>
          <p:spPr>
            <a:xfrm rot="469087">
              <a:off x="7027939" y="1172416"/>
              <a:ext cx="6752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/>
                <a:t>sendSlope</a:t>
              </a:r>
              <a:endParaRPr lang="en-US" sz="900" dirty="0"/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75583047-E418-4885-8A73-8B02C03587EA}"/>
                </a:ext>
              </a:extLst>
            </p:cNvPr>
            <p:cNvSpPr txBox="1"/>
            <p:nvPr/>
          </p:nvSpPr>
          <p:spPr>
            <a:xfrm>
              <a:off x="7910807" y="3159625"/>
              <a:ext cx="121219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Preemption overhead</a:t>
              </a:r>
            </a:p>
          </p:txBody>
        </p:sp>
        <p:cxnSp>
          <p:nvCxnSpPr>
            <p:cNvPr id="284" name="Connector: Curved 283">
              <a:extLst>
                <a:ext uri="{FF2B5EF4-FFF2-40B4-BE49-F238E27FC236}">
                  <a16:creationId xmlns:a16="http://schemas.microsoft.com/office/drawing/2014/main" id="{807AB2F4-3973-4D65-8AAE-85C44BA207DF}"/>
                </a:ext>
              </a:extLst>
            </p:cNvPr>
            <p:cNvCxnSpPr>
              <a:cxnSpLocks/>
              <a:stCxn id="240" idx="2"/>
              <a:endCxn id="281" idx="3"/>
            </p:cNvCxnSpPr>
            <p:nvPr/>
          </p:nvCxnSpPr>
          <p:spPr>
            <a:xfrm rot="16200000" flipH="1">
              <a:off x="8893817" y="3045859"/>
              <a:ext cx="229613" cy="228750"/>
            </a:xfrm>
            <a:prstGeom prst="curvedConnector4">
              <a:avLst>
                <a:gd name="adj1" fmla="val 24867"/>
                <a:gd name="adj2" fmla="val 199934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6" name="Connector: Curved 315">
              <a:extLst>
                <a:ext uri="{FF2B5EF4-FFF2-40B4-BE49-F238E27FC236}">
                  <a16:creationId xmlns:a16="http://schemas.microsoft.com/office/drawing/2014/main" id="{17C2B029-FAF5-4D47-A043-C331FDD827CD}"/>
                </a:ext>
              </a:extLst>
            </p:cNvPr>
            <p:cNvCxnSpPr/>
            <p:nvPr/>
          </p:nvCxnSpPr>
          <p:spPr>
            <a:xfrm rot="8195905" flipH="1" flipV="1">
              <a:off x="1552016" y="1666308"/>
              <a:ext cx="318219" cy="449871"/>
            </a:xfrm>
            <a:prstGeom prst="curved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7" name="Connector: Curved 316">
              <a:extLst>
                <a:ext uri="{FF2B5EF4-FFF2-40B4-BE49-F238E27FC236}">
                  <a16:creationId xmlns:a16="http://schemas.microsoft.com/office/drawing/2014/main" id="{80B2ADC6-E5AE-4751-9CC1-0D4CCA28A510}"/>
                </a:ext>
              </a:extLst>
            </p:cNvPr>
            <p:cNvCxnSpPr>
              <a:cxnSpLocks/>
            </p:cNvCxnSpPr>
            <p:nvPr/>
          </p:nvCxnSpPr>
          <p:spPr>
            <a:xfrm rot="8195905" flipH="1" flipV="1">
              <a:off x="1590856" y="1755032"/>
              <a:ext cx="345781" cy="423824"/>
            </a:xfrm>
            <a:prstGeom prst="curvedConnector3">
              <a:avLst>
                <a:gd name="adj1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9" name="Connector: Curved 318">
              <a:extLst>
                <a:ext uri="{FF2B5EF4-FFF2-40B4-BE49-F238E27FC236}">
                  <a16:creationId xmlns:a16="http://schemas.microsoft.com/office/drawing/2014/main" id="{CB29B047-2E56-403B-9D99-D68E07CBD1AC}"/>
                </a:ext>
              </a:extLst>
            </p:cNvPr>
            <p:cNvCxnSpPr/>
            <p:nvPr/>
          </p:nvCxnSpPr>
          <p:spPr>
            <a:xfrm rot="8195905" flipH="1" flipV="1">
              <a:off x="1511525" y="2230910"/>
              <a:ext cx="318219" cy="449871"/>
            </a:xfrm>
            <a:prstGeom prst="curved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0" name="Connector: Curved 319">
              <a:extLst>
                <a:ext uri="{FF2B5EF4-FFF2-40B4-BE49-F238E27FC236}">
                  <a16:creationId xmlns:a16="http://schemas.microsoft.com/office/drawing/2014/main" id="{F4C96A70-81EB-4F74-B5FB-4FF152450219}"/>
                </a:ext>
              </a:extLst>
            </p:cNvPr>
            <p:cNvCxnSpPr>
              <a:cxnSpLocks/>
            </p:cNvCxnSpPr>
            <p:nvPr/>
          </p:nvCxnSpPr>
          <p:spPr>
            <a:xfrm rot="8195905" flipH="1" flipV="1">
              <a:off x="1550365" y="2319634"/>
              <a:ext cx="345781" cy="423824"/>
            </a:xfrm>
            <a:prstGeom prst="curvedConnector3">
              <a:avLst>
                <a:gd name="adj1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2" name="Connector: Curved 321">
              <a:extLst>
                <a:ext uri="{FF2B5EF4-FFF2-40B4-BE49-F238E27FC236}">
                  <a16:creationId xmlns:a16="http://schemas.microsoft.com/office/drawing/2014/main" id="{0DED0BA8-17ED-48B8-B682-F705630F336D}"/>
                </a:ext>
              </a:extLst>
            </p:cNvPr>
            <p:cNvCxnSpPr/>
            <p:nvPr/>
          </p:nvCxnSpPr>
          <p:spPr>
            <a:xfrm rot="8195905" flipH="1" flipV="1">
              <a:off x="1543939" y="2588829"/>
              <a:ext cx="318219" cy="449871"/>
            </a:xfrm>
            <a:prstGeom prst="curved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3" name="Connector: Curved 322">
              <a:extLst>
                <a:ext uri="{FF2B5EF4-FFF2-40B4-BE49-F238E27FC236}">
                  <a16:creationId xmlns:a16="http://schemas.microsoft.com/office/drawing/2014/main" id="{7AD25494-A1ED-4F83-B9E9-7F757DFA7F03}"/>
                </a:ext>
              </a:extLst>
            </p:cNvPr>
            <p:cNvCxnSpPr>
              <a:cxnSpLocks/>
            </p:cNvCxnSpPr>
            <p:nvPr/>
          </p:nvCxnSpPr>
          <p:spPr>
            <a:xfrm rot="8195905" flipH="1" flipV="1">
              <a:off x="1582779" y="2677553"/>
              <a:ext cx="345781" cy="423824"/>
            </a:xfrm>
            <a:prstGeom prst="curvedConnector3">
              <a:avLst>
                <a:gd name="adj1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2E3DD7F7-F817-47C8-981D-6468FE059988}"/>
                </a:ext>
              </a:extLst>
            </p:cNvPr>
            <p:cNvGrpSpPr/>
            <p:nvPr/>
          </p:nvGrpSpPr>
          <p:grpSpPr>
            <a:xfrm>
              <a:off x="1563358" y="793128"/>
              <a:ext cx="384621" cy="512548"/>
              <a:chOff x="1542858" y="1095092"/>
              <a:chExt cx="384621" cy="512548"/>
            </a:xfrm>
          </p:grpSpPr>
          <p:cxnSp>
            <p:nvCxnSpPr>
              <p:cNvPr id="327" name="Connector: Curved 326">
                <a:extLst>
                  <a:ext uri="{FF2B5EF4-FFF2-40B4-BE49-F238E27FC236}">
                    <a16:creationId xmlns:a16="http://schemas.microsoft.com/office/drawing/2014/main" id="{94590966-38D7-4006-A006-BA824D6CF92A}"/>
                  </a:ext>
                </a:extLst>
              </p:cNvPr>
              <p:cNvCxnSpPr/>
              <p:nvPr/>
            </p:nvCxnSpPr>
            <p:spPr>
              <a:xfrm rot="8195905" flipH="1" flipV="1">
                <a:off x="1542858" y="1095092"/>
                <a:ext cx="318219" cy="449871"/>
              </a:xfrm>
              <a:prstGeom prst="curvedConnector3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8" name="Connector: Curved 327">
                <a:extLst>
                  <a:ext uri="{FF2B5EF4-FFF2-40B4-BE49-F238E27FC236}">
                    <a16:creationId xmlns:a16="http://schemas.microsoft.com/office/drawing/2014/main" id="{864B3C89-29EB-4DD3-B155-82CDF0AD466D}"/>
                  </a:ext>
                </a:extLst>
              </p:cNvPr>
              <p:cNvCxnSpPr>
                <a:cxnSpLocks/>
              </p:cNvCxnSpPr>
              <p:nvPr/>
            </p:nvCxnSpPr>
            <p:spPr>
              <a:xfrm rot="8195905" flipH="1" flipV="1">
                <a:off x="1581698" y="1183816"/>
                <a:ext cx="345781" cy="423824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4810DDF-FFAC-477C-A3C7-C1770FE8A93F}"/>
                </a:ext>
              </a:extLst>
            </p:cNvPr>
            <p:cNvCxnSpPr>
              <a:cxnSpLocks/>
            </p:cNvCxnSpPr>
            <p:nvPr/>
          </p:nvCxnSpPr>
          <p:spPr>
            <a:xfrm>
              <a:off x="8823242" y="1415529"/>
              <a:ext cx="304312" cy="11330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EA275C38-21E8-46A9-A03A-2CAF5E2CCAD4}"/>
                </a:ext>
              </a:extLst>
            </p:cNvPr>
            <p:cNvSpPr/>
            <p:nvPr/>
          </p:nvSpPr>
          <p:spPr>
            <a:xfrm>
              <a:off x="7623618" y="2745460"/>
              <a:ext cx="211355" cy="10474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62044018-4F86-4D07-9A9D-E92F451C6998}"/>
                </a:ext>
              </a:extLst>
            </p:cNvPr>
            <p:cNvSpPr txBox="1"/>
            <p:nvPr/>
          </p:nvSpPr>
          <p:spPr>
            <a:xfrm>
              <a:off x="6774940" y="2672726"/>
              <a:ext cx="67803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Guard Band</a:t>
              </a:r>
            </a:p>
          </p:txBody>
        </p:sp>
        <p:cxnSp>
          <p:nvCxnSpPr>
            <p:cNvPr id="251" name="Connector: Curved 250">
              <a:extLst>
                <a:ext uri="{FF2B5EF4-FFF2-40B4-BE49-F238E27FC236}">
                  <a16:creationId xmlns:a16="http://schemas.microsoft.com/office/drawing/2014/main" id="{DD3AE6E9-9E58-4743-995B-A7DF293B42CF}"/>
                </a:ext>
              </a:extLst>
            </p:cNvPr>
            <p:cNvCxnSpPr>
              <a:cxnSpLocks/>
              <a:stCxn id="136" idx="1"/>
              <a:endCxn id="243" idx="3"/>
            </p:cNvCxnSpPr>
            <p:nvPr/>
          </p:nvCxnSpPr>
          <p:spPr>
            <a:xfrm rot="10800000">
              <a:off x="7452976" y="2780448"/>
              <a:ext cx="170642" cy="17382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5256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2C784F1-8E36-421E-8068-51569F9EBE5C}"/>
              </a:ext>
            </a:extLst>
          </p:cNvPr>
          <p:cNvGrpSpPr/>
          <p:nvPr/>
        </p:nvGrpSpPr>
        <p:grpSpPr>
          <a:xfrm>
            <a:off x="2095723" y="1387930"/>
            <a:ext cx="4792757" cy="2766058"/>
            <a:chOff x="2095723" y="1387930"/>
            <a:chExt cx="4792757" cy="2766058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554C6B1-28DB-4C4B-AC8B-80989EA043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51088" y="1389159"/>
              <a:ext cx="6097" cy="247855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1E33A89-1E30-43FF-B1B4-C8826E470E25}"/>
                </a:ext>
              </a:extLst>
            </p:cNvPr>
            <p:cNvCxnSpPr>
              <a:cxnSpLocks/>
            </p:cNvCxnSpPr>
            <p:nvPr/>
          </p:nvCxnSpPr>
          <p:spPr>
            <a:xfrm>
              <a:off x="2451088" y="3867715"/>
              <a:ext cx="4278538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8" name="Graphic 17" descr="Help">
              <a:extLst>
                <a:ext uri="{FF2B5EF4-FFF2-40B4-BE49-F238E27FC236}">
                  <a16:creationId xmlns:a16="http://schemas.microsoft.com/office/drawing/2014/main" id="{1EF2DA07-2647-414F-BA6B-EA06CB4530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78188" y="2234065"/>
              <a:ext cx="390168" cy="342605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05C3E42-D3AB-4EFB-B733-5C9D675C65CD}"/>
                </a:ext>
              </a:extLst>
            </p:cNvPr>
            <p:cNvSpPr txBox="1"/>
            <p:nvPr/>
          </p:nvSpPr>
          <p:spPr>
            <a:xfrm>
              <a:off x="5791119" y="3894522"/>
              <a:ext cx="860397" cy="2594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Feature X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09D0E22-0E9F-47B9-A28F-92446C0F8839}"/>
                </a:ext>
              </a:extLst>
            </p:cNvPr>
            <p:cNvSpPr txBox="1"/>
            <p:nvPr/>
          </p:nvSpPr>
          <p:spPr>
            <a:xfrm rot="16200000">
              <a:off x="1686019" y="1797634"/>
              <a:ext cx="11887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 Y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5BA08DA-754A-4809-A7DD-87008A6D15FC}"/>
                </a:ext>
              </a:extLst>
            </p:cNvPr>
            <p:cNvSpPr/>
            <p:nvPr/>
          </p:nvSpPr>
          <p:spPr>
            <a:xfrm>
              <a:off x="4101164" y="2074217"/>
              <a:ext cx="1002194" cy="738732"/>
            </a:xfrm>
            <a:prstGeom prst="ellipse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dirty="0">
                  <a:solidFill>
                    <a:schemeClr val="accent4"/>
                  </a:solidFill>
                </a:rPr>
                <a:t>K=1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A98E94C-DBEE-4D2B-AE6D-87EB2D111A39}"/>
                </a:ext>
              </a:extLst>
            </p:cNvPr>
            <p:cNvSpPr/>
            <p:nvPr/>
          </p:nvSpPr>
          <p:spPr>
            <a:xfrm>
              <a:off x="3717090" y="1632858"/>
              <a:ext cx="1722657" cy="1509409"/>
            </a:xfrm>
            <a:prstGeom prst="ellips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K =2</a:t>
              </a:r>
            </a:p>
          </p:txBody>
        </p:sp>
        <p:sp>
          <p:nvSpPr>
            <p:cNvPr id="38" name="Rectangle: Single Corner Rounded 37">
              <a:extLst>
                <a:ext uri="{FF2B5EF4-FFF2-40B4-BE49-F238E27FC236}">
                  <a16:creationId xmlns:a16="http://schemas.microsoft.com/office/drawing/2014/main" id="{D12019E1-B744-46CD-A54F-7F65801D7570}"/>
                </a:ext>
              </a:extLst>
            </p:cNvPr>
            <p:cNvSpPr/>
            <p:nvPr/>
          </p:nvSpPr>
          <p:spPr>
            <a:xfrm>
              <a:off x="5145703" y="2985918"/>
              <a:ext cx="1533500" cy="868394"/>
            </a:xfrm>
            <a:prstGeom prst="round1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C5310E6-F01A-47F1-A3F8-768C0A79AD1B}"/>
                </a:ext>
              </a:extLst>
            </p:cNvPr>
            <p:cNvSpPr txBox="1"/>
            <p:nvPr/>
          </p:nvSpPr>
          <p:spPr>
            <a:xfrm>
              <a:off x="5479907" y="3113666"/>
              <a:ext cx="1364547" cy="285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= Feasible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BC449F2-0243-41F7-842F-7F6364176726}"/>
                </a:ext>
              </a:extLst>
            </p:cNvPr>
            <p:cNvSpPr txBox="1"/>
            <p:nvPr/>
          </p:nvSpPr>
          <p:spPr>
            <a:xfrm>
              <a:off x="5529977" y="3454275"/>
              <a:ext cx="1358503" cy="285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= Not Feasible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4D23144-5ED4-4A5F-857C-AFCA04E1EB53}"/>
                </a:ext>
              </a:extLst>
            </p:cNvPr>
            <p:cNvSpPr/>
            <p:nvPr/>
          </p:nvSpPr>
          <p:spPr>
            <a:xfrm>
              <a:off x="4778112" y="2303613"/>
              <a:ext cx="315489" cy="2944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DCAC600-3FCF-4777-9D48-26AE32995944}"/>
                </a:ext>
              </a:extLst>
            </p:cNvPr>
            <p:cNvSpPr/>
            <p:nvPr/>
          </p:nvSpPr>
          <p:spPr>
            <a:xfrm>
              <a:off x="5049236" y="2026359"/>
              <a:ext cx="315489" cy="2944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FB9403B-6D91-416C-8485-5DD9C079C8A6}"/>
                </a:ext>
              </a:extLst>
            </p:cNvPr>
            <p:cNvSpPr/>
            <p:nvPr/>
          </p:nvSpPr>
          <p:spPr>
            <a:xfrm>
              <a:off x="5710871" y="2076467"/>
              <a:ext cx="300776" cy="2730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F2AC757-289C-4648-AE74-5BE370928D67}"/>
                </a:ext>
              </a:extLst>
            </p:cNvPr>
            <p:cNvSpPr/>
            <p:nvPr/>
          </p:nvSpPr>
          <p:spPr>
            <a:xfrm>
              <a:off x="5214337" y="3142267"/>
              <a:ext cx="300776" cy="2730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FE4DBBA-D7B9-4A55-A6C6-A9EA43ADBA86}"/>
                </a:ext>
              </a:extLst>
            </p:cNvPr>
            <p:cNvSpPr/>
            <p:nvPr/>
          </p:nvSpPr>
          <p:spPr>
            <a:xfrm>
              <a:off x="5206980" y="3512855"/>
              <a:ext cx="300776" cy="27301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F10640C-791D-4814-8D08-10684F8B0742}"/>
                </a:ext>
              </a:extLst>
            </p:cNvPr>
            <p:cNvSpPr/>
            <p:nvPr/>
          </p:nvSpPr>
          <p:spPr>
            <a:xfrm>
              <a:off x="3416314" y="2598040"/>
              <a:ext cx="300776" cy="27301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6C46457-A773-42AF-A2F7-39A90383AF18}"/>
                </a:ext>
              </a:extLst>
            </p:cNvPr>
            <p:cNvSpPr/>
            <p:nvPr/>
          </p:nvSpPr>
          <p:spPr>
            <a:xfrm>
              <a:off x="3145190" y="2977160"/>
              <a:ext cx="300776" cy="27301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D4FD33F-1CF4-408E-9174-69591E1BB496}"/>
                </a:ext>
              </a:extLst>
            </p:cNvPr>
            <p:cNvSpPr/>
            <p:nvPr/>
          </p:nvSpPr>
          <p:spPr>
            <a:xfrm>
              <a:off x="2717362" y="3317769"/>
              <a:ext cx="300776" cy="27301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FAF4D9D7-2A8B-47F3-8159-5633ED6A5F8A}"/>
                </a:ext>
              </a:extLst>
            </p:cNvPr>
            <p:cNvSpPr/>
            <p:nvPr/>
          </p:nvSpPr>
          <p:spPr>
            <a:xfrm>
              <a:off x="2733525" y="2491931"/>
              <a:ext cx="300776" cy="27301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0990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2981</TotalTime>
  <Words>47</Words>
  <Application>Microsoft Office PowerPoint</Application>
  <PresentationFormat>Widescreen</PresentationFormat>
  <Paragraphs>23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Umar Nisar</dc:creator>
  <cp:lastModifiedBy>Umar Nisar</cp:lastModifiedBy>
  <cp:revision>29</cp:revision>
  <dcterms:created xsi:type="dcterms:W3CDTF">2020-06-13T09:56:06Z</dcterms:created>
  <dcterms:modified xsi:type="dcterms:W3CDTF">2020-06-17T11:13:08Z</dcterms:modified>
</cp:coreProperties>
</file>