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57" r:id="rId4"/>
    <p:sldId id="261" r:id="rId5"/>
    <p:sldId id="259" r:id="rId6"/>
    <p:sldId id="262" r:id="rId7"/>
    <p:sldId id="260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09"/>
    <p:restoredTop sz="86395"/>
  </p:normalViewPr>
  <p:slideViewPr>
    <p:cSldViewPr snapToGrid="0" snapToObjects="1">
      <p:cViewPr varScale="1">
        <p:scale>
          <a:sx n="102" d="100"/>
          <a:sy n="102" d="100"/>
        </p:scale>
        <p:origin x="192" y="32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4" Type="http://schemas.openxmlformats.org/officeDocument/2006/relationships/image" Target="../media/image3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7.png"/><Relationship Id="rId7" Type="http://schemas.openxmlformats.org/officeDocument/2006/relationships/image" Target="../media/image29.png"/><Relationship Id="rId2" Type="http://schemas.openxmlformats.org/officeDocument/2006/relationships/image" Target="../media/image19.svg"/><Relationship Id="rId1" Type="http://schemas.openxmlformats.org/officeDocument/2006/relationships/image" Target="../media/image26.png"/><Relationship Id="rId6" Type="http://schemas.openxmlformats.org/officeDocument/2006/relationships/image" Target="../media/image23.svg"/><Relationship Id="rId5" Type="http://schemas.openxmlformats.org/officeDocument/2006/relationships/image" Target="../media/image28.png"/><Relationship Id="rId4" Type="http://schemas.openxmlformats.org/officeDocument/2006/relationships/image" Target="../media/image21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4" Type="http://schemas.openxmlformats.org/officeDocument/2006/relationships/image" Target="../media/image3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C2ED519-88D2-4D19-8C94-5BA91BD5AE0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5916DE0-A4EE-46E5-BD0F-A7635145C30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Importing libraries &amp; data </a:t>
          </a:r>
        </a:p>
      </dgm:t>
    </dgm:pt>
    <dgm:pt modelId="{F8F2778C-1532-49D0-ABA6-4EB6A2537303}" type="parTrans" cxnId="{1FD0D744-4D55-46CD-BE16-396C0E2F6D09}">
      <dgm:prSet/>
      <dgm:spPr/>
      <dgm:t>
        <a:bodyPr/>
        <a:lstStyle/>
        <a:p>
          <a:endParaRPr lang="en-US"/>
        </a:p>
      </dgm:t>
    </dgm:pt>
    <dgm:pt modelId="{344FA63B-0EC3-4448-9EAB-0D5779F0C2A0}" type="sibTrans" cxnId="{1FD0D744-4D55-46CD-BE16-396C0E2F6D09}">
      <dgm:prSet/>
      <dgm:spPr/>
      <dgm:t>
        <a:bodyPr/>
        <a:lstStyle/>
        <a:p>
          <a:endParaRPr lang="en-US"/>
        </a:p>
      </dgm:t>
    </dgm:pt>
    <dgm:pt modelId="{36813975-4678-4B53-8F4A-DE4FF70D519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Data wrangling </a:t>
          </a:r>
        </a:p>
      </dgm:t>
    </dgm:pt>
    <dgm:pt modelId="{123B86BE-FBF8-43D1-9FE6-9A033388B395}" type="parTrans" cxnId="{CA7EAEDE-E5D7-48B3-BDCE-C9953C99A894}">
      <dgm:prSet/>
      <dgm:spPr/>
      <dgm:t>
        <a:bodyPr/>
        <a:lstStyle/>
        <a:p>
          <a:endParaRPr lang="en-US"/>
        </a:p>
      </dgm:t>
    </dgm:pt>
    <dgm:pt modelId="{9B682840-056F-4D4F-BC94-C675037ED732}" type="sibTrans" cxnId="{CA7EAEDE-E5D7-48B3-BDCE-C9953C99A894}">
      <dgm:prSet/>
      <dgm:spPr/>
      <dgm:t>
        <a:bodyPr/>
        <a:lstStyle/>
        <a:p>
          <a:endParaRPr lang="en-US"/>
        </a:p>
      </dgm:t>
    </dgm:pt>
    <dgm:pt modelId="{D2CABB87-2614-4107-BC7B-FD6E504DEC5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Exploratory data analysis and data processing</a:t>
          </a:r>
        </a:p>
      </dgm:t>
    </dgm:pt>
    <dgm:pt modelId="{4D86A12F-D4FB-4529-B94D-2B154F9673F8}" type="parTrans" cxnId="{A6D20F0E-5F7F-4A43-AE18-468E0582C4A8}">
      <dgm:prSet/>
      <dgm:spPr/>
      <dgm:t>
        <a:bodyPr/>
        <a:lstStyle/>
        <a:p>
          <a:endParaRPr lang="en-US"/>
        </a:p>
      </dgm:t>
    </dgm:pt>
    <dgm:pt modelId="{61393687-59A4-45BA-AE17-4575795F8702}" type="sibTrans" cxnId="{A6D20F0E-5F7F-4A43-AE18-468E0582C4A8}">
      <dgm:prSet/>
      <dgm:spPr/>
      <dgm:t>
        <a:bodyPr/>
        <a:lstStyle/>
        <a:p>
          <a:endParaRPr lang="en-US"/>
        </a:p>
      </dgm:t>
    </dgm:pt>
    <dgm:pt modelId="{A90E1221-A616-44E5-B737-B517B45DCCB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Encoding categorical variable</a:t>
          </a:r>
        </a:p>
      </dgm:t>
    </dgm:pt>
    <dgm:pt modelId="{C487B043-5268-4CF9-A23F-2D74C3220FCD}" type="parTrans" cxnId="{8DAEDA83-374E-47D7-B7E7-794ECF58B03C}">
      <dgm:prSet/>
      <dgm:spPr/>
      <dgm:t>
        <a:bodyPr/>
        <a:lstStyle/>
        <a:p>
          <a:endParaRPr lang="en-US"/>
        </a:p>
      </dgm:t>
    </dgm:pt>
    <dgm:pt modelId="{101E7170-AC43-4626-B9DF-19D82620087E}" type="sibTrans" cxnId="{8DAEDA83-374E-47D7-B7E7-794ECF58B03C}">
      <dgm:prSet/>
      <dgm:spPr/>
      <dgm:t>
        <a:bodyPr/>
        <a:lstStyle/>
        <a:p>
          <a:endParaRPr lang="en-US"/>
        </a:p>
      </dgm:t>
    </dgm:pt>
    <dgm:pt modelId="{30154815-15D5-4848-88D9-74EB82020E5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Train + test data splitting</a:t>
          </a:r>
        </a:p>
      </dgm:t>
    </dgm:pt>
    <dgm:pt modelId="{94C01558-A2DD-4F7E-BE05-BDE186D53E0C}" type="parTrans" cxnId="{DA01AFEB-C95C-44CE-B6B9-E13F5DC732FC}">
      <dgm:prSet/>
      <dgm:spPr/>
      <dgm:t>
        <a:bodyPr/>
        <a:lstStyle/>
        <a:p>
          <a:endParaRPr lang="en-US"/>
        </a:p>
      </dgm:t>
    </dgm:pt>
    <dgm:pt modelId="{BA4A52FD-212F-43A1-A079-996F47D0D09E}" type="sibTrans" cxnId="{DA01AFEB-C95C-44CE-B6B9-E13F5DC732FC}">
      <dgm:prSet/>
      <dgm:spPr/>
      <dgm:t>
        <a:bodyPr/>
        <a:lstStyle/>
        <a:p>
          <a:endParaRPr lang="en-US"/>
        </a:p>
      </dgm:t>
    </dgm:pt>
    <dgm:pt modelId="{1ED1B4F1-5E47-4D2B-A662-47D3B8635EF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Machine Learning Algorithm </a:t>
          </a:r>
          <a:endParaRPr lang="en-US"/>
        </a:p>
      </dgm:t>
    </dgm:pt>
    <dgm:pt modelId="{17620CAC-7FE1-4A5E-9343-E431A4509DEA}" type="parTrans" cxnId="{09F6BDEC-B4AA-41E8-BC5F-8141F6FED552}">
      <dgm:prSet/>
      <dgm:spPr/>
      <dgm:t>
        <a:bodyPr/>
        <a:lstStyle/>
        <a:p>
          <a:endParaRPr lang="en-US"/>
        </a:p>
      </dgm:t>
    </dgm:pt>
    <dgm:pt modelId="{363B9D8B-F9E9-4783-B4B6-C4A362B039F6}" type="sibTrans" cxnId="{09F6BDEC-B4AA-41E8-BC5F-8141F6FED552}">
      <dgm:prSet/>
      <dgm:spPr/>
      <dgm:t>
        <a:bodyPr/>
        <a:lstStyle/>
        <a:p>
          <a:endParaRPr lang="en-US"/>
        </a:p>
      </dgm:t>
    </dgm:pt>
    <dgm:pt modelId="{6F33BBA4-A777-4D73-BEA3-F517093AB8E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Logistic Regression </a:t>
          </a:r>
        </a:p>
      </dgm:t>
    </dgm:pt>
    <dgm:pt modelId="{62AABC1F-9AF4-415E-B7CD-6162F5AA1A43}" type="parTrans" cxnId="{0C144B33-0F5A-43CD-B2DD-AF9E139ABA1B}">
      <dgm:prSet/>
      <dgm:spPr/>
      <dgm:t>
        <a:bodyPr/>
        <a:lstStyle/>
        <a:p>
          <a:endParaRPr lang="en-US"/>
        </a:p>
      </dgm:t>
    </dgm:pt>
    <dgm:pt modelId="{D537A710-E22B-4C88-962F-F044783F3D91}" type="sibTrans" cxnId="{0C144B33-0F5A-43CD-B2DD-AF9E139ABA1B}">
      <dgm:prSet/>
      <dgm:spPr/>
      <dgm:t>
        <a:bodyPr/>
        <a:lstStyle/>
        <a:p>
          <a:endParaRPr lang="en-US"/>
        </a:p>
      </dgm:t>
    </dgm:pt>
    <dgm:pt modelId="{ABBE2E38-5967-4EA3-90B0-7C4546F95DB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KNN</a:t>
          </a:r>
        </a:p>
      </dgm:t>
    </dgm:pt>
    <dgm:pt modelId="{4BA5AC99-D228-4584-9335-7421D7BEE673}" type="parTrans" cxnId="{40ADDFAE-3102-4B34-8DB5-D6EA01A64600}">
      <dgm:prSet/>
      <dgm:spPr/>
      <dgm:t>
        <a:bodyPr/>
        <a:lstStyle/>
        <a:p>
          <a:endParaRPr lang="en-US"/>
        </a:p>
      </dgm:t>
    </dgm:pt>
    <dgm:pt modelId="{33B4770A-5155-4C8E-A3FD-7EE4BAF3BC95}" type="sibTrans" cxnId="{40ADDFAE-3102-4B34-8DB5-D6EA01A64600}">
      <dgm:prSet/>
      <dgm:spPr/>
      <dgm:t>
        <a:bodyPr/>
        <a:lstStyle/>
        <a:p>
          <a:endParaRPr lang="en-US"/>
        </a:p>
      </dgm:t>
    </dgm:pt>
    <dgm:pt modelId="{A50D2FB6-0149-4EDC-BDE4-22448755DDB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Decision Tree</a:t>
          </a:r>
        </a:p>
      </dgm:t>
    </dgm:pt>
    <dgm:pt modelId="{26A96DE5-8CEF-401E-8A7F-3D0D672F88F3}" type="parTrans" cxnId="{0FEBB077-0492-4BDE-939A-D26B7720EBE1}">
      <dgm:prSet/>
      <dgm:spPr/>
      <dgm:t>
        <a:bodyPr/>
        <a:lstStyle/>
        <a:p>
          <a:endParaRPr lang="en-US"/>
        </a:p>
      </dgm:t>
    </dgm:pt>
    <dgm:pt modelId="{4059EF90-46ED-426D-A228-78C34CA5D390}" type="sibTrans" cxnId="{0FEBB077-0492-4BDE-939A-D26B7720EBE1}">
      <dgm:prSet/>
      <dgm:spPr/>
      <dgm:t>
        <a:bodyPr/>
        <a:lstStyle/>
        <a:p>
          <a:endParaRPr lang="en-US"/>
        </a:p>
      </dgm:t>
    </dgm:pt>
    <dgm:pt modelId="{209303FA-4410-4C79-B923-421CB07AD985}" type="pres">
      <dgm:prSet presAssocID="{1C2ED519-88D2-4D19-8C94-5BA91BD5AE08}" presName="root" presStyleCnt="0">
        <dgm:presLayoutVars>
          <dgm:dir/>
          <dgm:resizeHandles val="exact"/>
        </dgm:presLayoutVars>
      </dgm:prSet>
      <dgm:spPr/>
    </dgm:pt>
    <dgm:pt modelId="{94DF1AF3-8C20-4F4F-A0B4-C55E8FDEFA03}" type="pres">
      <dgm:prSet presAssocID="{45916DE0-A4EE-46E5-BD0F-A7635145C30C}" presName="compNode" presStyleCnt="0"/>
      <dgm:spPr/>
    </dgm:pt>
    <dgm:pt modelId="{A4004601-144E-4B4B-93A2-0498B79B0C0E}" type="pres">
      <dgm:prSet presAssocID="{45916DE0-A4EE-46E5-BD0F-A7635145C30C}" presName="bgRect" presStyleLbl="bgShp" presStyleIdx="0" presStyleCnt="6"/>
      <dgm:spPr/>
    </dgm:pt>
    <dgm:pt modelId="{E0085246-BB1B-4EB2-92AE-3007FFEEED48}" type="pres">
      <dgm:prSet presAssocID="{45916DE0-A4EE-46E5-BD0F-A7635145C30C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987137B2-9558-4606-90B3-7F57519787C9}" type="pres">
      <dgm:prSet presAssocID="{45916DE0-A4EE-46E5-BD0F-A7635145C30C}" presName="spaceRect" presStyleCnt="0"/>
      <dgm:spPr/>
    </dgm:pt>
    <dgm:pt modelId="{64E1EE4E-0C74-45CD-A5AE-9C09E79939EB}" type="pres">
      <dgm:prSet presAssocID="{45916DE0-A4EE-46E5-BD0F-A7635145C30C}" presName="parTx" presStyleLbl="revTx" presStyleIdx="0" presStyleCnt="7">
        <dgm:presLayoutVars>
          <dgm:chMax val="0"/>
          <dgm:chPref val="0"/>
        </dgm:presLayoutVars>
      </dgm:prSet>
      <dgm:spPr/>
    </dgm:pt>
    <dgm:pt modelId="{B03CD245-7C09-4872-B3D4-97433A1D5E1F}" type="pres">
      <dgm:prSet presAssocID="{344FA63B-0EC3-4448-9EAB-0D5779F0C2A0}" presName="sibTrans" presStyleCnt="0"/>
      <dgm:spPr/>
    </dgm:pt>
    <dgm:pt modelId="{6465888E-AD4C-4E7C-B686-C7B0E8881A92}" type="pres">
      <dgm:prSet presAssocID="{36813975-4678-4B53-8F4A-DE4FF70D519F}" presName="compNode" presStyleCnt="0"/>
      <dgm:spPr/>
    </dgm:pt>
    <dgm:pt modelId="{14A2F34C-7A1A-41E3-8E9A-B99029E8297C}" type="pres">
      <dgm:prSet presAssocID="{36813975-4678-4B53-8F4A-DE4FF70D519F}" presName="bgRect" presStyleLbl="bgShp" presStyleIdx="1" presStyleCnt="6"/>
      <dgm:spPr/>
    </dgm:pt>
    <dgm:pt modelId="{1BF899C8-7C41-4BA7-B248-55A1413FBD0B}" type="pres">
      <dgm:prSet presAssocID="{36813975-4678-4B53-8F4A-DE4FF70D519F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26529CB1-F94E-4F95-ACF0-76DEA548DC03}" type="pres">
      <dgm:prSet presAssocID="{36813975-4678-4B53-8F4A-DE4FF70D519F}" presName="spaceRect" presStyleCnt="0"/>
      <dgm:spPr/>
    </dgm:pt>
    <dgm:pt modelId="{41D1B773-21D9-4A59-B036-04CE3E259948}" type="pres">
      <dgm:prSet presAssocID="{36813975-4678-4B53-8F4A-DE4FF70D519F}" presName="parTx" presStyleLbl="revTx" presStyleIdx="1" presStyleCnt="7">
        <dgm:presLayoutVars>
          <dgm:chMax val="0"/>
          <dgm:chPref val="0"/>
        </dgm:presLayoutVars>
      </dgm:prSet>
      <dgm:spPr/>
    </dgm:pt>
    <dgm:pt modelId="{3260025C-0DAB-49A9-A455-420F9F15AA67}" type="pres">
      <dgm:prSet presAssocID="{9B682840-056F-4D4F-BC94-C675037ED732}" presName="sibTrans" presStyleCnt="0"/>
      <dgm:spPr/>
    </dgm:pt>
    <dgm:pt modelId="{C1A09D23-522E-4FC8-83F4-5DDA149DEECD}" type="pres">
      <dgm:prSet presAssocID="{D2CABB87-2614-4107-BC7B-FD6E504DEC56}" presName="compNode" presStyleCnt="0"/>
      <dgm:spPr/>
    </dgm:pt>
    <dgm:pt modelId="{56FD4903-7E16-4639-A9C0-CCD3C77AB013}" type="pres">
      <dgm:prSet presAssocID="{D2CABB87-2614-4107-BC7B-FD6E504DEC56}" presName="bgRect" presStyleLbl="bgShp" presStyleIdx="2" presStyleCnt="6"/>
      <dgm:spPr/>
    </dgm:pt>
    <dgm:pt modelId="{5C9DB8AA-8322-4F1E-A5A2-CBAAE9CD98CB}" type="pres">
      <dgm:prSet presAssocID="{D2CABB87-2614-4107-BC7B-FD6E504DEC56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E70BA50B-0E3D-4D1C-A301-9EEF2A0C5CCD}" type="pres">
      <dgm:prSet presAssocID="{D2CABB87-2614-4107-BC7B-FD6E504DEC56}" presName="spaceRect" presStyleCnt="0"/>
      <dgm:spPr/>
    </dgm:pt>
    <dgm:pt modelId="{48BF12FA-3382-46E4-AF51-A8F0EFCE206A}" type="pres">
      <dgm:prSet presAssocID="{D2CABB87-2614-4107-BC7B-FD6E504DEC56}" presName="parTx" presStyleLbl="revTx" presStyleIdx="2" presStyleCnt="7">
        <dgm:presLayoutVars>
          <dgm:chMax val="0"/>
          <dgm:chPref val="0"/>
        </dgm:presLayoutVars>
      </dgm:prSet>
      <dgm:spPr/>
    </dgm:pt>
    <dgm:pt modelId="{630FF86F-D606-417E-880A-241F05BF104A}" type="pres">
      <dgm:prSet presAssocID="{61393687-59A4-45BA-AE17-4575795F8702}" presName="sibTrans" presStyleCnt="0"/>
      <dgm:spPr/>
    </dgm:pt>
    <dgm:pt modelId="{33589D61-C25B-4263-B062-06204A3FFE18}" type="pres">
      <dgm:prSet presAssocID="{A90E1221-A616-44E5-B737-B517B45DCCB9}" presName="compNode" presStyleCnt="0"/>
      <dgm:spPr/>
    </dgm:pt>
    <dgm:pt modelId="{0ABEE7A6-0B40-4B79-8207-23BCF3E76E9B}" type="pres">
      <dgm:prSet presAssocID="{A90E1221-A616-44E5-B737-B517B45DCCB9}" presName="bgRect" presStyleLbl="bgShp" presStyleIdx="3" presStyleCnt="6"/>
      <dgm:spPr/>
    </dgm:pt>
    <dgm:pt modelId="{5D4E7F88-7846-4093-8CB8-0079314E9A5D}" type="pres">
      <dgm:prSet presAssocID="{A90E1221-A616-44E5-B737-B517B45DCCB9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"/>
        </a:ext>
      </dgm:extLst>
    </dgm:pt>
    <dgm:pt modelId="{7E5649FF-4225-470E-935D-4FAE3E7AF7F7}" type="pres">
      <dgm:prSet presAssocID="{A90E1221-A616-44E5-B737-B517B45DCCB9}" presName="spaceRect" presStyleCnt="0"/>
      <dgm:spPr/>
    </dgm:pt>
    <dgm:pt modelId="{FD4E8B00-843B-4DB7-B9DC-790695ED97B0}" type="pres">
      <dgm:prSet presAssocID="{A90E1221-A616-44E5-B737-B517B45DCCB9}" presName="parTx" presStyleLbl="revTx" presStyleIdx="3" presStyleCnt="7">
        <dgm:presLayoutVars>
          <dgm:chMax val="0"/>
          <dgm:chPref val="0"/>
        </dgm:presLayoutVars>
      </dgm:prSet>
      <dgm:spPr/>
    </dgm:pt>
    <dgm:pt modelId="{7D23FD19-489B-4153-8E95-131C14081626}" type="pres">
      <dgm:prSet presAssocID="{101E7170-AC43-4626-B9DF-19D82620087E}" presName="sibTrans" presStyleCnt="0"/>
      <dgm:spPr/>
    </dgm:pt>
    <dgm:pt modelId="{BB87D8C2-3EB6-425A-A3CF-F31D7BF9C14E}" type="pres">
      <dgm:prSet presAssocID="{30154815-15D5-4848-88D9-74EB82020E50}" presName="compNode" presStyleCnt="0"/>
      <dgm:spPr/>
    </dgm:pt>
    <dgm:pt modelId="{67D3E33A-F751-4A03-9DF9-73D98F43F611}" type="pres">
      <dgm:prSet presAssocID="{30154815-15D5-4848-88D9-74EB82020E50}" presName="bgRect" presStyleLbl="bgShp" presStyleIdx="4" presStyleCnt="6"/>
      <dgm:spPr/>
    </dgm:pt>
    <dgm:pt modelId="{C6004B33-5ED4-433B-B69E-BF3295665EBF}" type="pres">
      <dgm:prSet presAssocID="{30154815-15D5-4848-88D9-74EB82020E50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776E9350-7349-4634-AAF3-2FCFD32306AC}" type="pres">
      <dgm:prSet presAssocID="{30154815-15D5-4848-88D9-74EB82020E50}" presName="spaceRect" presStyleCnt="0"/>
      <dgm:spPr/>
    </dgm:pt>
    <dgm:pt modelId="{62E0DD44-C493-47E7-8C67-0AA9A1A15A69}" type="pres">
      <dgm:prSet presAssocID="{30154815-15D5-4848-88D9-74EB82020E50}" presName="parTx" presStyleLbl="revTx" presStyleIdx="4" presStyleCnt="7">
        <dgm:presLayoutVars>
          <dgm:chMax val="0"/>
          <dgm:chPref val="0"/>
        </dgm:presLayoutVars>
      </dgm:prSet>
      <dgm:spPr/>
    </dgm:pt>
    <dgm:pt modelId="{E872B0E4-E695-4211-B1F2-DECF4E13BA91}" type="pres">
      <dgm:prSet presAssocID="{BA4A52FD-212F-43A1-A079-996F47D0D09E}" presName="sibTrans" presStyleCnt="0"/>
      <dgm:spPr/>
    </dgm:pt>
    <dgm:pt modelId="{B6BFEC37-CD57-4325-8FDB-93BB5A91E5BC}" type="pres">
      <dgm:prSet presAssocID="{1ED1B4F1-5E47-4D2B-A662-47D3B8635EF9}" presName="compNode" presStyleCnt="0"/>
      <dgm:spPr/>
    </dgm:pt>
    <dgm:pt modelId="{1ECDC7BE-3DD8-4C34-B8D6-F4A1010ADCDA}" type="pres">
      <dgm:prSet presAssocID="{1ED1B4F1-5E47-4D2B-A662-47D3B8635EF9}" presName="bgRect" presStyleLbl="bgShp" presStyleIdx="5" presStyleCnt="6"/>
      <dgm:spPr/>
    </dgm:pt>
    <dgm:pt modelId="{6EC27EF1-E71E-48D6-8A4F-8E730794537F}" type="pres">
      <dgm:prSet presAssocID="{1ED1B4F1-5E47-4D2B-A662-47D3B8635EF9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C2C8B08A-9FF7-401E-814D-6776EBE116B0}" type="pres">
      <dgm:prSet presAssocID="{1ED1B4F1-5E47-4D2B-A662-47D3B8635EF9}" presName="spaceRect" presStyleCnt="0"/>
      <dgm:spPr/>
    </dgm:pt>
    <dgm:pt modelId="{843AEB35-9B1D-4C97-A618-05A49B77814F}" type="pres">
      <dgm:prSet presAssocID="{1ED1B4F1-5E47-4D2B-A662-47D3B8635EF9}" presName="parTx" presStyleLbl="revTx" presStyleIdx="5" presStyleCnt="7">
        <dgm:presLayoutVars>
          <dgm:chMax val="0"/>
          <dgm:chPref val="0"/>
        </dgm:presLayoutVars>
      </dgm:prSet>
      <dgm:spPr/>
    </dgm:pt>
    <dgm:pt modelId="{0271A6F4-009D-40ED-BDA2-105F1F3AA46B}" type="pres">
      <dgm:prSet presAssocID="{1ED1B4F1-5E47-4D2B-A662-47D3B8635EF9}" presName="desTx" presStyleLbl="revTx" presStyleIdx="6" presStyleCnt="7">
        <dgm:presLayoutVars/>
      </dgm:prSet>
      <dgm:spPr/>
    </dgm:pt>
  </dgm:ptLst>
  <dgm:cxnLst>
    <dgm:cxn modelId="{A6D20F0E-5F7F-4A43-AE18-468E0582C4A8}" srcId="{1C2ED519-88D2-4D19-8C94-5BA91BD5AE08}" destId="{D2CABB87-2614-4107-BC7B-FD6E504DEC56}" srcOrd="2" destOrd="0" parTransId="{4D86A12F-D4FB-4529-B94D-2B154F9673F8}" sibTransId="{61393687-59A4-45BA-AE17-4575795F8702}"/>
    <dgm:cxn modelId="{0C144B33-0F5A-43CD-B2DD-AF9E139ABA1B}" srcId="{1ED1B4F1-5E47-4D2B-A662-47D3B8635EF9}" destId="{6F33BBA4-A777-4D73-BEA3-F517093AB8EC}" srcOrd="0" destOrd="0" parTransId="{62AABC1F-9AF4-415E-B7CD-6162F5AA1A43}" sibTransId="{D537A710-E22B-4C88-962F-F044783F3D91}"/>
    <dgm:cxn modelId="{1FD0D744-4D55-46CD-BE16-396C0E2F6D09}" srcId="{1C2ED519-88D2-4D19-8C94-5BA91BD5AE08}" destId="{45916DE0-A4EE-46E5-BD0F-A7635145C30C}" srcOrd="0" destOrd="0" parTransId="{F8F2778C-1532-49D0-ABA6-4EB6A2537303}" sibTransId="{344FA63B-0EC3-4448-9EAB-0D5779F0C2A0}"/>
    <dgm:cxn modelId="{C51CB94B-23FB-174D-8EED-2CA557FCC3E3}" type="presOf" srcId="{A50D2FB6-0149-4EDC-BDE4-22448755DDB2}" destId="{0271A6F4-009D-40ED-BDA2-105F1F3AA46B}" srcOrd="0" destOrd="2" presId="urn:microsoft.com/office/officeart/2018/2/layout/IconVerticalSolidList"/>
    <dgm:cxn modelId="{EDCC4F4C-9995-CD4F-ACE4-A18D0A79DE2D}" type="presOf" srcId="{D2CABB87-2614-4107-BC7B-FD6E504DEC56}" destId="{48BF12FA-3382-46E4-AF51-A8F0EFCE206A}" srcOrd="0" destOrd="0" presId="urn:microsoft.com/office/officeart/2018/2/layout/IconVerticalSolidList"/>
    <dgm:cxn modelId="{6E062853-8442-CD47-908C-91788D2B2198}" type="presOf" srcId="{36813975-4678-4B53-8F4A-DE4FF70D519F}" destId="{41D1B773-21D9-4A59-B036-04CE3E259948}" srcOrd="0" destOrd="0" presId="urn:microsoft.com/office/officeart/2018/2/layout/IconVerticalSolidList"/>
    <dgm:cxn modelId="{0FEBB077-0492-4BDE-939A-D26B7720EBE1}" srcId="{1ED1B4F1-5E47-4D2B-A662-47D3B8635EF9}" destId="{A50D2FB6-0149-4EDC-BDE4-22448755DDB2}" srcOrd="2" destOrd="0" parTransId="{26A96DE5-8CEF-401E-8A7F-3D0D672F88F3}" sibTransId="{4059EF90-46ED-426D-A228-78C34CA5D390}"/>
    <dgm:cxn modelId="{8DAEDA83-374E-47D7-B7E7-794ECF58B03C}" srcId="{1C2ED519-88D2-4D19-8C94-5BA91BD5AE08}" destId="{A90E1221-A616-44E5-B737-B517B45DCCB9}" srcOrd="3" destOrd="0" parTransId="{C487B043-5268-4CF9-A23F-2D74C3220FCD}" sibTransId="{101E7170-AC43-4626-B9DF-19D82620087E}"/>
    <dgm:cxn modelId="{73E890A3-5157-BA42-8B95-38E8E9805767}" type="presOf" srcId="{1ED1B4F1-5E47-4D2B-A662-47D3B8635EF9}" destId="{843AEB35-9B1D-4C97-A618-05A49B77814F}" srcOrd="0" destOrd="0" presId="urn:microsoft.com/office/officeart/2018/2/layout/IconVerticalSolidList"/>
    <dgm:cxn modelId="{997B1AAA-EBC4-434F-8541-73B150757241}" type="presOf" srcId="{6F33BBA4-A777-4D73-BEA3-F517093AB8EC}" destId="{0271A6F4-009D-40ED-BDA2-105F1F3AA46B}" srcOrd="0" destOrd="0" presId="urn:microsoft.com/office/officeart/2018/2/layout/IconVerticalSolidList"/>
    <dgm:cxn modelId="{85C3C5AD-70FC-554B-8DE0-F0F7C2FFBD5A}" type="presOf" srcId="{45916DE0-A4EE-46E5-BD0F-A7635145C30C}" destId="{64E1EE4E-0C74-45CD-A5AE-9C09E79939EB}" srcOrd="0" destOrd="0" presId="urn:microsoft.com/office/officeart/2018/2/layout/IconVerticalSolidList"/>
    <dgm:cxn modelId="{40ADDFAE-3102-4B34-8DB5-D6EA01A64600}" srcId="{1ED1B4F1-5E47-4D2B-A662-47D3B8635EF9}" destId="{ABBE2E38-5967-4EA3-90B0-7C4546F95DBE}" srcOrd="1" destOrd="0" parTransId="{4BA5AC99-D228-4584-9335-7421D7BEE673}" sibTransId="{33B4770A-5155-4C8E-A3FD-7EE4BAF3BC95}"/>
    <dgm:cxn modelId="{5FDD40C5-B156-664D-9F9A-AF649A635577}" type="presOf" srcId="{ABBE2E38-5967-4EA3-90B0-7C4546F95DBE}" destId="{0271A6F4-009D-40ED-BDA2-105F1F3AA46B}" srcOrd="0" destOrd="1" presId="urn:microsoft.com/office/officeart/2018/2/layout/IconVerticalSolidList"/>
    <dgm:cxn modelId="{1F5721C6-42B9-8E46-BF28-700EA20C34FC}" type="presOf" srcId="{1C2ED519-88D2-4D19-8C94-5BA91BD5AE08}" destId="{209303FA-4410-4C79-B923-421CB07AD985}" srcOrd="0" destOrd="0" presId="urn:microsoft.com/office/officeart/2018/2/layout/IconVerticalSolidList"/>
    <dgm:cxn modelId="{CA7EAEDE-E5D7-48B3-BDCE-C9953C99A894}" srcId="{1C2ED519-88D2-4D19-8C94-5BA91BD5AE08}" destId="{36813975-4678-4B53-8F4A-DE4FF70D519F}" srcOrd="1" destOrd="0" parTransId="{123B86BE-FBF8-43D1-9FE6-9A033388B395}" sibTransId="{9B682840-056F-4D4F-BC94-C675037ED732}"/>
    <dgm:cxn modelId="{DA01AFEB-C95C-44CE-B6B9-E13F5DC732FC}" srcId="{1C2ED519-88D2-4D19-8C94-5BA91BD5AE08}" destId="{30154815-15D5-4848-88D9-74EB82020E50}" srcOrd="4" destOrd="0" parTransId="{94C01558-A2DD-4F7E-BE05-BDE186D53E0C}" sibTransId="{BA4A52FD-212F-43A1-A079-996F47D0D09E}"/>
    <dgm:cxn modelId="{09F6BDEC-B4AA-41E8-BC5F-8141F6FED552}" srcId="{1C2ED519-88D2-4D19-8C94-5BA91BD5AE08}" destId="{1ED1B4F1-5E47-4D2B-A662-47D3B8635EF9}" srcOrd="5" destOrd="0" parTransId="{17620CAC-7FE1-4A5E-9343-E431A4509DEA}" sibTransId="{363B9D8B-F9E9-4783-B4B6-C4A362B039F6}"/>
    <dgm:cxn modelId="{997AC2F2-8072-C64A-AA47-E07FC3D51D26}" type="presOf" srcId="{A90E1221-A616-44E5-B737-B517B45DCCB9}" destId="{FD4E8B00-843B-4DB7-B9DC-790695ED97B0}" srcOrd="0" destOrd="0" presId="urn:microsoft.com/office/officeart/2018/2/layout/IconVerticalSolidList"/>
    <dgm:cxn modelId="{3C3496F9-D446-724F-89F5-C034A69D8416}" type="presOf" srcId="{30154815-15D5-4848-88D9-74EB82020E50}" destId="{62E0DD44-C493-47E7-8C67-0AA9A1A15A69}" srcOrd="0" destOrd="0" presId="urn:microsoft.com/office/officeart/2018/2/layout/IconVerticalSolidList"/>
    <dgm:cxn modelId="{8FAA952E-AF82-C24B-B0D8-74CE6939E308}" type="presParOf" srcId="{209303FA-4410-4C79-B923-421CB07AD985}" destId="{94DF1AF3-8C20-4F4F-A0B4-C55E8FDEFA03}" srcOrd="0" destOrd="0" presId="urn:microsoft.com/office/officeart/2018/2/layout/IconVerticalSolidList"/>
    <dgm:cxn modelId="{DEEA9F77-65DF-D544-9C55-00B16946C91B}" type="presParOf" srcId="{94DF1AF3-8C20-4F4F-A0B4-C55E8FDEFA03}" destId="{A4004601-144E-4B4B-93A2-0498B79B0C0E}" srcOrd="0" destOrd="0" presId="urn:microsoft.com/office/officeart/2018/2/layout/IconVerticalSolidList"/>
    <dgm:cxn modelId="{9C346330-5AF5-C948-B5F2-E69F8685979E}" type="presParOf" srcId="{94DF1AF3-8C20-4F4F-A0B4-C55E8FDEFA03}" destId="{E0085246-BB1B-4EB2-92AE-3007FFEEED48}" srcOrd="1" destOrd="0" presId="urn:microsoft.com/office/officeart/2018/2/layout/IconVerticalSolidList"/>
    <dgm:cxn modelId="{21882C16-54D4-DC4B-8C7C-80C121FB5F80}" type="presParOf" srcId="{94DF1AF3-8C20-4F4F-A0B4-C55E8FDEFA03}" destId="{987137B2-9558-4606-90B3-7F57519787C9}" srcOrd="2" destOrd="0" presId="urn:microsoft.com/office/officeart/2018/2/layout/IconVerticalSolidList"/>
    <dgm:cxn modelId="{79D1B566-CA1E-D342-842E-836268D50443}" type="presParOf" srcId="{94DF1AF3-8C20-4F4F-A0B4-C55E8FDEFA03}" destId="{64E1EE4E-0C74-45CD-A5AE-9C09E79939EB}" srcOrd="3" destOrd="0" presId="urn:microsoft.com/office/officeart/2018/2/layout/IconVerticalSolidList"/>
    <dgm:cxn modelId="{F0816D0C-9972-214C-85C9-C3D9E82978A8}" type="presParOf" srcId="{209303FA-4410-4C79-B923-421CB07AD985}" destId="{B03CD245-7C09-4872-B3D4-97433A1D5E1F}" srcOrd="1" destOrd="0" presId="urn:microsoft.com/office/officeart/2018/2/layout/IconVerticalSolidList"/>
    <dgm:cxn modelId="{AF73F8F3-8A90-EF4B-9263-9978802C2C09}" type="presParOf" srcId="{209303FA-4410-4C79-B923-421CB07AD985}" destId="{6465888E-AD4C-4E7C-B686-C7B0E8881A92}" srcOrd="2" destOrd="0" presId="urn:microsoft.com/office/officeart/2018/2/layout/IconVerticalSolidList"/>
    <dgm:cxn modelId="{8EAFC5F8-F46F-6B4A-BE18-765400B6D00A}" type="presParOf" srcId="{6465888E-AD4C-4E7C-B686-C7B0E8881A92}" destId="{14A2F34C-7A1A-41E3-8E9A-B99029E8297C}" srcOrd="0" destOrd="0" presId="urn:microsoft.com/office/officeart/2018/2/layout/IconVerticalSolidList"/>
    <dgm:cxn modelId="{5E5C3D59-1706-B142-87D1-1F059EB8FE71}" type="presParOf" srcId="{6465888E-AD4C-4E7C-B686-C7B0E8881A92}" destId="{1BF899C8-7C41-4BA7-B248-55A1413FBD0B}" srcOrd="1" destOrd="0" presId="urn:microsoft.com/office/officeart/2018/2/layout/IconVerticalSolidList"/>
    <dgm:cxn modelId="{7E2A6709-FA5C-7A4F-9938-D977F2A18B34}" type="presParOf" srcId="{6465888E-AD4C-4E7C-B686-C7B0E8881A92}" destId="{26529CB1-F94E-4F95-ACF0-76DEA548DC03}" srcOrd="2" destOrd="0" presId="urn:microsoft.com/office/officeart/2018/2/layout/IconVerticalSolidList"/>
    <dgm:cxn modelId="{FEA04663-3D3A-ED4B-951C-4B0CE5C27D5D}" type="presParOf" srcId="{6465888E-AD4C-4E7C-B686-C7B0E8881A92}" destId="{41D1B773-21D9-4A59-B036-04CE3E259948}" srcOrd="3" destOrd="0" presId="urn:microsoft.com/office/officeart/2018/2/layout/IconVerticalSolidList"/>
    <dgm:cxn modelId="{E0C5F3FD-1663-E044-BC2F-A9AEA9D08F11}" type="presParOf" srcId="{209303FA-4410-4C79-B923-421CB07AD985}" destId="{3260025C-0DAB-49A9-A455-420F9F15AA67}" srcOrd="3" destOrd="0" presId="urn:microsoft.com/office/officeart/2018/2/layout/IconVerticalSolidList"/>
    <dgm:cxn modelId="{61AD18F9-C6F0-9D4E-A151-058AA6313844}" type="presParOf" srcId="{209303FA-4410-4C79-B923-421CB07AD985}" destId="{C1A09D23-522E-4FC8-83F4-5DDA149DEECD}" srcOrd="4" destOrd="0" presId="urn:microsoft.com/office/officeart/2018/2/layout/IconVerticalSolidList"/>
    <dgm:cxn modelId="{1024FD96-67DD-6642-AFA3-AC14FC607CB1}" type="presParOf" srcId="{C1A09D23-522E-4FC8-83F4-5DDA149DEECD}" destId="{56FD4903-7E16-4639-A9C0-CCD3C77AB013}" srcOrd="0" destOrd="0" presId="urn:microsoft.com/office/officeart/2018/2/layout/IconVerticalSolidList"/>
    <dgm:cxn modelId="{AB90ACC2-FBF0-684E-A9ED-8893D486EEF0}" type="presParOf" srcId="{C1A09D23-522E-4FC8-83F4-5DDA149DEECD}" destId="{5C9DB8AA-8322-4F1E-A5A2-CBAAE9CD98CB}" srcOrd="1" destOrd="0" presId="urn:microsoft.com/office/officeart/2018/2/layout/IconVerticalSolidList"/>
    <dgm:cxn modelId="{31945492-A783-A24D-955F-24239F8DBAE1}" type="presParOf" srcId="{C1A09D23-522E-4FC8-83F4-5DDA149DEECD}" destId="{E70BA50B-0E3D-4D1C-A301-9EEF2A0C5CCD}" srcOrd="2" destOrd="0" presId="urn:microsoft.com/office/officeart/2018/2/layout/IconVerticalSolidList"/>
    <dgm:cxn modelId="{CB990CFF-641B-6C4C-9CF7-560C6BEE2448}" type="presParOf" srcId="{C1A09D23-522E-4FC8-83F4-5DDA149DEECD}" destId="{48BF12FA-3382-46E4-AF51-A8F0EFCE206A}" srcOrd="3" destOrd="0" presId="urn:microsoft.com/office/officeart/2018/2/layout/IconVerticalSolidList"/>
    <dgm:cxn modelId="{EFBA4E6B-245D-1544-AD41-2FB977E4F586}" type="presParOf" srcId="{209303FA-4410-4C79-B923-421CB07AD985}" destId="{630FF86F-D606-417E-880A-241F05BF104A}" srcOrd="5" destOrd="0" presId="urn:microsoft.com/office/officeart/2018/2/layout/IconVerticalSolidList"/>
    <dgm:cxn modelId="{5DBD8446-48A8-4D46-A435-37C7EC991533}" type="presParOf" srcId="{209303FA-4410-4C79-B923-421CB07AD985}" destId="{33589D61-C25B-4263-B062-06204A3FFE18}" srcOrd="6" destOrd="0" presId="urn:microsoft.com/office/officeart/2018/2/layout/IconVerticalSolidList"/>
    <dgm:cxn modelId="{4A94102F-851A-054E-8DB6-3E3255C1C06A}" type="presParOf" srcId="{33589D61-C25B-4263-B062-06204A3FFE18}" destId="{0ABEE7A6-0B40-4B79-8207-23BCF3E76E9B}" srcOrd="0" destOrd="0" presId="urn:microsoft.com/office/officeart/2018/2/layout/IconVerticalSolidList"/>
    <dgm:cxn modelId="{818AA6F1-5B3F-264C-BF72-C9A41423511D}" type="presParOf" srcId="{33589D61-C25B-4263-B062-06204A3FFE18}" destId="{5D4E7F88-7846-4093-8CB8-0079314E9A5D}" srcOrd="1" destOrd="0" presId="urn:microsoft.com/office/officeart/2018/2/layout/IconVerticalSolidList"/>
    <dgm:cxn modelId="{103363B1-D46A-1347-A7B7-5984E09F04F3}" type="presParOf" srcId="{33589D61-C25B-4263-B062-06204A3FFE18}" destId="{7E5649FF-4225-470E-935D-4FAE3E7AF7F7}" srcOrd="2" destOrd="0" presId="urn:microsoft.com/office/officeart/2018/2/layout/IconVerticalSolidList"/>
    <dgm:cxn modelId="{BBC02230-A6F2-EC47-8D3E-D987B5BCB853}" type="presParOf" srcId="{33589D61-C25B-4263-B062-06204A3FFE18}" destId="{FD4E8B00-843B-4DB7-B9DC-790695ED97B0}" srcOrd="3" destOrd="0" presId="urn:microsoft.com/office/officeart/2018/2/layout/IconVerticalSolidList"/>
    <dgm:cxn modelId="{32C72ABA-FD48-3A47-8C68-FBD1EF2D568D}" type="presParOf" srcId="{209303FA-4410-4C79-B923-421CB07AD985}" destId="{7D23FD19-489B-4153-8E95-131C14081626}" srcOrd="7" destOrd="0" presId="urn:microsoft.com/office/officeart/2018/2/layout/IconVerticalSolidList"/>
    <dgm:cxn modelId="{143C3DBC-87FE-274D-8361-CBD5743537D5}" type="presParOf" srcId="{209303FA-4410-4C79-B923-421CB07AD985}" destId="{BB87D8C2-3EB6-425A-A3CF-F31D7BF9C14E}" srcOrd="8" destOrd="0" presId="urn:microsoft.com/office/officeart/2018/2/layout/IconVerticalSolidList"/>
    <dgm:cxn modelId="{61747486-EE58-1A41-94BE-ABCC5E2AE9AC}" type="presParOf" srcId="{BB87D8C2-3EB6-425A-A3CF-F31D7BF9C14E}" destId="{67D3E33A-F751-4A03-9DF9-73D98F43F611}" srcOrd="0" destOrd="0" presId="urn:microsoft.com/office/officeart/2018/2/layout/IconVerticalSolidList"/>
    <dgm:cxn modelId="{12EDBB5A-7ADB-FF46-8C8F-6543BB5A9FD3}" type="presParOf" srcId="{BB87D8C2-3EB6-425A-A3CF-F31D7BF9C14E}" destId="{C6004B33-5ED4-433B-B69E-BF3295665EBF}" srcOrd="1" destOrd="0" presId="urn:microsoft.com/office/officeart/2018/2/layout/IconVerticalSolidList"/>
    <dgm:cxn modelId="{871BAD5B-7725-2D42-A040-BDDC0CC49A0B}" type="presParOf" srcId="{BB87D8C2-3EB6-425A-A3CF-F31D7BF9C14E}" destId="{776E9350-7349-4634-AAF3-2FCFD32306AC}" srcOrd="2" destOrd="0" presId="urn:microsoft.com/office/officeart/2018/2/layout/IconVerticalSolidList"/>
    <dgm:cxn modelId="{B8A58F03-4828-804C-887C-8CE16DD04C4C}" type="presParOf" srcId="{BB87D8C2-3EB6-425A-A3CF-F31D7BF9C14E}" destId="{62E0DD44-C493-47E7-8C67-0AA9A1A15A69}" srcOrd="3" destOrd="0" presId="urn:microsoft.com/office/officeart/2018/2/layout/IconVerticalSolidList"/>
    <dgm:cxn modelId="{F8789FF0-0990-A445-B65A-802893E19150}" type="presParOf" srcId="{209303FA-4410-4C79-B923-421CB07AD985}" destId="{E872B0E4-E695-4211-B1F2-DECF4E13BA91}" srcOrd="9" destOrd="0" presId="urn:microsoft.com/office/officeart/2018/2/layout/IconVerticalSolidList"/>
    <dgm:cxn modelId="{3A388BA0-D350-D44C-B6C8-D5C50C2B0D3F}" type="presParOf" srcId="{209303FA-4410-4C79-B923-421CB07AD985}" destId="{B6BFEC37-CD57-4325-8FDB-93BB5A91E5BC}" srcOrd="10" destOrd="0" presId="urn:microsoft.com/office/officeart/2018/2/layout/IconVerticalSolidList"/>
    <dgm:cxn modelId="{611EC39D-7283-724A-8711-3EC82CF67FF3}" type="presParOf" srcId="{B6BFEC37-CD57-4325-8FDB-93BB5A91E5BC}" destId="{1ECDC7BE-3DD8-4C34-B8D6-F4A1010ADCDA}" srcOrd="0" destOrd="0" presId="urn:microsoft.com/office/officeart/2018/2/layout/IconVerticalSolidList"/>
    <dgm:cxn modelId="{11F5D439-FF26-4641-97B5-109AE730FFC0}" type="presParOf" srcId="{B6BFEC37-CD57-4325-8FDB-93BB5A91E5BC}" destId="{6EC27EF1-E71E-48D6-8A4F-8E730794537F}" srcOrd="1" destOrd="0" presId="urn:microsoft.com/office/officeart/2018/2/layout/IconVerticalSolidList"/>
    <dgm:cxn modelId="{0F9EC7EF-4238-B442-8066-7959FC5F51F1}" type="presParOf" srcId="{B6BFEC37-CD57-4325-8FDB-93BB5A91E5BC}" destId="{C2C8B08A-9FF7-401E-814D-6776EBE116B0}" srcOrd="2" destOrd="0" presId="urn:microsoft.com/office/officeart/2018/2/layout/IconVerticalSolidList"/>
    <dgm:cxn modelId="{9EF42BBF-FD95-BA41-9A77-9A86521BE835}" type="presParOf" srcId="{B6BFEC37-CD57-4325-8FDB-93BB5A91E5BC}" destId="{843AEB35-9B1D-4C97-A618-05A49B77814F}" srcOrd="3" destOrd="0" presId="urn:microsoft.com/office/officeart/2018/2/layout/IconVerticalSolidList"/>
    <dgm:cxn modelId="{AF748BFB-B343-6B41-B46C-6A5F230EFFBE}" type="presParOf" srcId="{B6BFEC37-CD57-4325-8FDB-93BB5A91E5BC}" destId="{0271A6F4-009D-40ED-BDA2-105F1F3AA46B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6EC6FCB-5E24-4668-B191-5CE365F642C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A77165E3-9433-4E5A-ABAC-424720503A28}">
      <dgm:prSet/>
      <dgm:spPr/>
      <dgm:t>
        <a:bodyPr/>
        <a:lstStyle/>
        <a:p>
          <a:r>
            <a:rPr lang="en-US"/>
            <a:t>clean and prepare the data, </a:t>
          </a:r>
        </a:p>
      </dgm:t>
    </dgm:pt>
    <dgm:pt modelId="{5B3AE472-3C03-4C12-A6E4-0788AB110C2A}" type="parTrans" cxnId="{BAB2B6A7-6EE6-4ECA-B3FB-46CCE9059C00}">
      <dgm:prSet/>
      <dgm:spPr/>
      <dgm:t>
        <a:bodyPr/>
        <a:lstStyle/>
        <a:p>
          <a:endParaRPr lang="en-US"/>
        </a:p>
      </dgm:t>
    </dgm:pt>
    <dgm:pt modelId="{315CB601-A9BC-4AF3-B3DE-11389FF919D3}" type="sibTrans" cxnId="{BAB2B6A7-6EE6-4ECA-B3FB-46CCE9059C00}">
      <dgm:prSet/>
      <dgm:spPr/>
      <dgm:t>
        <a:bodyPr/>
        <a:lstStyle/>
        <a:p>
          <a:endParaRPr lang="en-US"/>
        </a:p>
      </dgm:t>
    </dgm:pt>
    <dgm:pt modelId="{BE90682D-2ADB-4F32-B6CD-5277861118E8}">
      <dgm:prSet/>
      <dgm:spPr/>
      <dgm:t>
        <a:bodyPr/>
        <a:lstStyle/>
        <a:p>
          <a:r>
            <a:rPr lang="en-US"/>
            <a:t>build a decision tree with default hyperparameters, </a:t>
          </a:r>
        </a:p>
      </dgm:t>
    </dgm:pt>
    <dgm:pt modelId="{EAB495EB-1E1D-498E-8A08-CAE30FFDBCF6}" type="parTrans" cxnId="{F4AA5EFB-856B-47BB-8381-3502D791C544}">
      <dgm:prSet/>
      <dgm:spPr/>
      <dgm:t>
        <a:bodyPr/>
        <a:lstStyle/>
        <a:p>
          <a:endParaRPr lang="en-US"/>
        </a:p>
      </dgm:t>
    </dgm:pt>
    <dgm:pt modelId="{3C5D90FB-21F9-4E1D-BFA6-7CE27CEC24D3}" type="sibTrans" cxnId="{F4AA5EFB-856B-47BB-8381-3502D791C544}">
      <dgm:prSet/>
      <dgm:spPr/>
      <dgm:t>
        <a:bodyPr/>
        <a:lstStyle/>
        <a:p>
          <a:endParaRPr lang="en-US"/>
        </a:p>
      </dgm:t>
    </dgm:pt>
    <dgm:pt modelId="{1F3D9C47-CCF8-4927-842C-FBC1A2914B20}">
      <dgm:prSet/>
      <dgm:spPr/>
      <dgm:t>
        <a:bodyPr/>
        <a:lstStyle/>
        <a:p>
          <a:r>
            <a:rPr lang="en-US"/>
            <a:t>understand all the hyperparameters that we can tune, and finally</a:t>
          </a:r>
        </a:p>
      </dgm:t>
    </dgm:pt>
    <dgm:pt modelId="{182B43FC-21F6-42BC-8210-937DDC5DC27A}" type="parTrans" cxnId="{C72DA3CB-F033-494A-ACF3-AF1573DBAC02}">
      <dgm:prSet/>
      <dgm:spPr/>
      <dgm:t>
        <a:bodyPr/>
        <a:lstStyle/>
        <a:p>
          <a:endParaRPr lang="en-US"/>
        </a:p>
      </dgm:t>
    </dgm:pt>
    <dgm:pt modelId="{EB91E650-0D22-4CF4-B26E-B5476F5B193B}" type="sibTrans" cxnId="{C72DA3CB-F033-494A-ACF3-AF1573DBAC02}">
      <dgm:prSet/>
      <dgm:spPr/>
      <dgm:t>
        <a:bodyPr/>
        <a:lstStyle/>
        <a:p>
          <a:endParaRPr lang="en-US"/>
        </a:p>
      </dgm:t>
    </dgm:pt>
    <dgm:pt modelId="{CF3349DE-8CAE-4B3B-AD78-ABAC76308C5D}">
      <dgm:prSet/>
      <dgm:spPr/>
      <dgm:t>
        <a:bodyPr/>
        <a:lstStyle/>
        <a:p>
          <a:r>
            <a:rPr lang="en-US"/>
            <a:t>choose the optimal hyperparameters using grid search cross-validation.</a:t>
          </a:r>
        </a:p>
      </dgm:t>
    </dgm:pt>
    <dgm:pt modelId="{58087A2B-87E1-45AE-8792-D0064B9E6C75}" type="parTrans" cxnId="{10157E68-3ECF-463C-844E-34683BA3B9D7}">
      <dgm:prSet/>
      <dgm:spPr/>
      <dgm:t>
        <a:bodyPr/>
        <a:lstStyle/>
        <a:p>
          <a:endParaRPr lang="en-US"/>
        </a:p>
      </dgm:t>
    </dgm:pt>
    <dgm:pt modelId="{FFCD5316-17BE-460B-AA20-6029004410EA}" type="sibTrans" cxnId="{10157E68-3ECF-463C-844E-34683BA3B9D7}">
      <dgm:prSet/>
      <dgm:spPr/>
      <dgm:t>
        <a:bodyPr/>
        <a:lstStyle/>
        <a:p>
          <a:endParaRPr lang="en-US"/>
        </a:p>
      </dgm:t>
    </dgm:pt>
    <dgm:pt modelId="{5268639C-4212-4E29-9E11-7FA682B57F8A}" type="pres">
      <dgm:prSet presAssocID="{86EC6FCB-5E24-4668-B191-5CE365F642CE}" presName="root" presStyleCnt="0">
        <dgm:presLayoutVars>
          <dgm:dir/>
          <dgm:resizeHandles val="exact"/>
        </dgm:presLayoutVars>
      </dgm:prSet>
      <dgm:spPr/>
    </dgm:pt>
    <dgm:pt modelId="{F41847CE-0CCB-43AD-8821-CF782495A6A8}" type="pres">
      <dgm:prSet presAssocID="{A77165E3-9433-4E5A-ABAC-424720503A28}" presName="compNode" presStyleCnt="0"/>
      <dgm:spPr/>
    </dgm:pt>
    <dgm:pt modelId="{6C26F2F4-2D13-4BD1-85A7-89FD2DA7EEAD}" type="pres">
      <dgm:prSet presAssocID="{A77165E3-9433-4E5A-ABAC-424720503A28}" presName="bgRect" presStyleLbl="bgShp" presStyleIdx="0" presStyleCnt="4"/>
      <dgm:spPr/>
    </dgm:pt>
    <dgm:pt modelId="{F69E6ADF-46B1-4894-B639-C8C98FC47F95}" type="pres">
      <dgm:prSet presAssocID="{A77165E3-9433-4E5A-ABAC-424720503A2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p and bucket"/>
        </a:ext>
      </dgm:extLst>
    </dgm:pt>
    <dgm:pt modelId="{56F0AB3E-223E-4FAC-AB04-9E48F2A4E53A}" type="pres">
      <dgm:prSet presAssocID="{A77165E3-9433-4E5A-ABAC-424720503A28}" presName="spaceRect" presStyleCnt="0"/>
      <dgm:spPr/>
    </dgm:pt>
    <dgm:pt modelId="{4B665C8C-7B94-4380-A302-CAA0A0391269}" type="pres">
      <dgm:prSet presAssocID="{A77165E3-9433-4E5A-ABAC-424720503A28}" presName="parTx" presStyleLbl="revTx" presStyleIdx="0" presStyleCnt="4">
        <dgm:presLayoutVars>
          <dgm:chMax val="0"/>
          <dgm:chPref val="0"/>
        </dgm:presLayoutVars>
      </dgm:prSet>
      <dgm:spPr/>
    </dgm:pt>
    <dgm:pt modelId="{4731700F-53B8-489C-9537-BAB3F9A32CB2}" type="pres">
      <dgm:prSet presAssocID="{315CB601-A9BC-4AF3-B3DE-11389FF919D3}" presName="sibTrans" presStyleCnt="0"/>
      <dgm:spPr/>
    </dgm:pt>
    <dgm:pt modelId="{F1703A59-80BD-400F-BA95-6071EEB9DE11}" type="pres">
      <dgm:prSet presAssocID="{BE90682D-2ADB-4F32-B6CD-5277861118E8}" presName="compNode" presStyleCnt="0"/>
      <dgm:spPr/>
    </dgm:pt>
    <dgm:pt modelId="{3A3E4F5E-ADD3-4431-A298-EFA3AEF65A44}" type="pres">
      <dgm:prSet presAssocID="{BE90682D-2ADB-4F32-B6CD-5277861118E8}" presName="bgRect" presStyleLbl="bgShp" presStyleIdx="1" presStyleCnt="4"/>
      <dgm:spPr/>
    </dgm:pt>
    <dgm:pt modelId="{CFAE868F-1D6F-42BB-8AF7-9C2211760AFC}" type="pres">
      <dgm:prSet presAssocID="{BE90682D-2ADB-4F32-B6CD-5277861118E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BC380C5D-CA36-4BED-A8B8-1CDEC4007824}" type="pres">
      <dgm:prSet presAssocID="{BE90682D-2ADB-4F32-B6CD-5277861118E8}" presName="spaceRect" presStyleCnt="0"/>
      <dgm:spPr/>
    </dgm:pt>
    <dgm:pt modelId="{B41CAFA9-C7CB-4086-8823-816FA31FBA29}" type="pres">
      <dgm:prSet presAssocID="{BE90682D-2ADB-4F32-B6CD-5277861118E8}" presName="parTx" presStyleLbl="revTx" presStyleIdx="1" presStyleCnt="4">
        <dgm:presLayoutVars>
          <dgm:chMax val="0"/>
          <dgm:chPref val="0"/>
        </dgm:presLayoutVars>
      </dgm:prSet>
      <dgm:spPr/>
    </dgm:pt>
    <dgm:pt modelId="{7608CCA2-40B3-4454-9A12-0B0BFC82C1E1}" type="pres">
      <dgm:prSet presAssocID="{3C5D90FB-21F9-4E1D-BFA6-7CE27CEC24D3}" presName="sibTrans" presStyleCnt="0"/>
      <dgm:spPr/>
    </dgm:pt>
    <dgm:pt modelId="{C3AE83EA-7904-495E-A902-E878D4BA5B29}" type="pres">
      <dgm:prSet presAssocID="{1F3D9C47-CCF8-4927-842C-FBC1A2914B20}" presName="compNode" presStyleCnt="0"/>
      <dgm:spPr/>
    </dgm:pt>
    <dgm:pt modelId="{E5920FFA-2958-4836-8163-EFB71502D22F}" type="pres">
      <dgm:prSet presAssocID="{1F3D9C47-CCF8-4927-842C-FBC1A2914B20}" presName="bgRect" presStyleLbl="bgShp" presStyleIdx="2" presStyleCnt="4"/>
      <dgm:spPr/>
    </dgm:pt>
    <dgm:pt modelId="{00447860-C15D-4E48-9E86-A8FF05D44E9F}" type="pres">
      <dgm:prSet presAssocID="{1F3D9C47-CCF8-4927-842C-FBC1A2914B2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rum Set"/>
        </a:ext>
      </dgm:extLst>
    </dgm:pt>
    <dgm:pt modelId="{546818A0-8EF5-49A9-9818-E7AFAAEB2C77}" type="pres">
      <dgm:prSet presAssocID="{1F3D9C47-CCF8-4927-842C-FBC1A2914B20}" presName="spaceRect" presStyleCnt="0"/>
      <dgm:spPr/>
    </dgm:pt>
    <dgm:pt modelId="{88973455-C7A3-4D8A-A9F1-194A69A3BCD4}" type="pres">
      <dgm:prSet presAssocID="{1F3D9C47-CCF8-4927-842C-FBC1A2914B20}" presName="parTx" presStyleLbl="revTx" presStyleIdx="2" presStyleCnt="4">
        <dgm:presLayoutVars>
          <dgm:chMax val="0"/>
          <dgm:chPref val="0"/>
        </dgm:presLayoutVars>
      </dgm:prSet>
      <dgm:spPr/>
    </dgm:pt>
    <dgm:pt modelId="{A5CD6CA4-859F-4B41-B5DB-7AED7D37EE54}" type="pres">
      <dgm:prSet presAssocID="{EB91E650-0D22-4CF4-B26E-B5476F5B193B}" presName="sibTrans" presStyleCnt="0"/>
      <dgm:spPr/>
    </dgm:pt>
    <dgm:pt modelId="{8341C9E9-7537-4046-BE9F-665819AF708F}" type="pres">
      <dgm:prSet presAssocID="{CF3349DE-8CAE-4B3B-AD78-ABAC76308C5D}" presName="compNode" presStyleCnt="0"/>
      <dgm:spPr/>
    </dgm:pt>
    <dgm:pt modelId="{EC69218C-7475-4731-9FD7-A7E1A50A3707}" type="pres">
      <dgm:prSet presAssocID="{CF3349DE-8CAE-4B3B-AD78-ABAC76308C5D}" presName="bgRect" presStyleLbl="bgShp" presStyleIdx="3" presStyleCnt="4"/>
      <dgm:spPr/>
    </dgm:pt>
    <dgm:pt modelId="{41CD585D-94C2-4D5D-A667-7EAE027494A1}" type="pres">
      <dgm:prSet presAssocID="{CF3349DE-8CAE-4B3B-AD78-ABAC76308C5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666EEA34-2842-447D-B84B-6048D0EEF074}" type="pres">
      <dgm:prSet presAssocID="{CF3349DE-8CAE-4B3B-AD78-ABAC76308C5D}" presName="spaceRect" presStyleCnt="0"/>
      <dgm:spPr/>
    </dgm:pt>
    <dgm:pt modelId="{245FA188-756F-4134-82D6-FFAF07B63FC5}" type="pres">
      <dgm:prSet presAssocID="{CF3349DE-8CAE-4B3B-AD78-ABAC76308C5D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87F90A05-12E8-4A15-AE22-5418EABB5DFC}" type="presOf" srcId="{BE90682D-2ADB-4F32-B6CD-5277861118E8}" destId="{B41CAFA9-C7CB-4086-8823-816FA31FBA29}" srcOrd="0" destOrd="0" presId="urn:microsoft.com/office/officeart/2018/2/layout/IconVerticalSolidList"/>
    <dgm:cxn modelId="{34820919-F9F2-45BF-8B9A-DF9FCB03408C}" type="presOf" srcId="{86EC6FCB-5E24-4668-B191-5CE365F642CE}" destId="{5268639C-4212-4E29-9E11-7FA682B57F8A}" srcOrd="0" destOrd="0" presId="urn:microsoft.com/office/officeart/2018/2/layout/IconVerticalSolidList"/>
    <dgm:cxn modelId="{2B0BCB42-1371-47A3-9FE9-4365A121AAB1}" type="presOf" srcId="{A77165E3-9433-4E5A-ABAC-424720503A28}" destId="{4B665C8C-7B94-4380-A302-CAA0A0391269}" srcOrd="0" destOrd="0" presId="urn:microsoft.com/office/officeart/2018/2/layout/IconVerticalSolidList"/>
    <dgm:cxn modelId="{10157E68-3ECF-463C-844E-34683BA3B9D7}" srcId="{86EC6FCB-5E24-4668-B191-5CE365F642CE}" destId="{CF3349DE-8CAE-4B3B-AD78-ABAC76308C5D}" srcOrd="3" destOrd="0" parTransId="{58087A2B-87E1-45AE-8792-D0064B9E6C75}" sibTransId="{FFCD5316-17BE-460B-AA20-6029004410EA}"/>
    <dgm:cxn modelId="{BAB2B6A7-6EE6-4ECA-B3FB-46CCE9059C00}" srcId="{86EC6FCB-5E24-4668-B191-5CE365F642CE}" destId="{A77165E3-9433-4E5A-ABAC-424720503A28}" srcOrd="0" destOrd="0" parTransId="{5B3AE472-3C03-4C12-A6E4-0788AB110C2A}" sibTransId="{315CB601-A9BC-4AF3-B3DE-11389FF919D3}"/>
    <dgm:cxn modelId="{12631BBA-727E-408E-80FE-B7EB78D5833F}" type="presOf" srcId="{1F3D9C47-CCF8-4927-842C-FBC1A2914B20}" destId="{88973455-C7A3-4D8A-A9F1-194A69A3BCD4}" srcOrd="0" destOrd="0" presId="urn:microsoft.com/office/officeart/2018/2/layout/IconVerticalSolidList"/>
    <dgm:cxn modelId="{C72DA3CB-F033-494A-ACF3-AF1573DBAC02}" srcId="{86EC6FCB-5E24-4668-B191-5CE365F642CE}" destId="{1F3D9C47-CCF8-4927-842C-FBC1A2914B20}" srcOrd="2" destOrd="0" parTransId="{182B43FC-21F6-42BC-8210-937DDC5DC27A}" sibTransId="{EB91E650-0D22-4CF4-B26E-B5476F5B193B}"/>
    <dgm:cxn modelId="{9AE894F9-B7A7-4E44-A4AD-32F895849445}" type="presOf" srcId="{CF3349DE-8CAE-4B3B-AD78-ABAC76308C5D}" destId="{245FA188-756F-4134-82D6-FFAF07B63FC5}" srcOrd="0" destOrd="0" presId="urn:microsoft.com/office/officeart/2018/2/layout/IconVerticalSolidList"/>
    <dgm:cxn modelId="{F4AA5EFB-856B-47BB-8381-3502D791C544}" srcId="{86EC6FCB-5E24-4668-B191-5CE365F642CE}" destId="{BE90682D-2ADB-4F32-B6CD-5277861118E8}" srcOrd="1" destOrd="0" parTransId="{EAB495EB-1E1D-498E-8A08-CAE30FFDBCF6}" sibTransId="{3C5D90FB-21F9-4E1D-BFA6-7CE27CEC24D3}"/>
    <dgm:cxn modelId="{4044BC98-B143-4876-A10E-F76C140781B9}" type="presParOf" srcId="{5268639C-4212-4E29-9E11-7FA682B57F8A}" destId="{F41847CE-0CCB-43AD-8821-CF782495A6A8}" srcOrd="0" destOrd="0" presId="urn:microsoft.com/office/officeart/2018/2/layout/IconVerticalSolidList"/>
    <dgm:cxn modelId="{AB33796F-D025-49D5-A39A-6732D94AE2E0}" type="presParOf" srcId="{F41847CE-0CCB-43AD-8821-CF782495A6A8}" destId="{6C26F2F4-2D13-4BD1-85A7-89FD2DA7EEAD}" srcOrd="0" destOrd="0" presId="urn:microsoft.com/office/officeart/2018/2/layout/IconVerticalSolidList"/>
    <dgm:cxn modelId="{6CCA8085-B9A2-4B19-9E20-CF173E26B5A7}" type="presParOf" srcId="{F41847CE-0CCB-43AD-8821-CF782495A6A8}" destId="{F69E6ADF-46B1-4894-B639-C8C98FC47F95}" srcOrd="1" destOrd="0" presId="urn:microsoft.com/office/officeart/2018/2/layout/IconVerticalSolidList"/>
    <dgm:cxn modelId="{9E750015-86DD-489A-BDA2-4F9662722C6E}" type="presParOf" srcId="{F41847CE-0CCB-43AD-8821-CF782495A6A8}" destId="{56F0AB3E-223E-4FAC-AB04-9E48F2A4E53A}" srcOrd="2" destOrd="0" presId="urn:microsoft.com/office/officeart/2018/2/layout/IconVerticalSolidList"/>
    <dgm:cxn modelId="{4873E328-05C1-4CCE-A55D-B05BF8C6E631}" type="presParOf" srcId="{F41847CE-0CCB-43AD-8821-CF782495A6A8}" destId="{4B665C8C-7B94-4380-A302-CAA0A0391269}" srcOrd="3" destOrd="0" presId="urn:microsoft.com/office/officeart/2018/2/layout/IconVerticalSolidList"/>
    <dgm:cxn modelId="{181A1E3F-E894-42D4-AD2D-F1902E593B39}" type="presParOf" srcId="{5268639C-4212-4E29-9E11-7FA682B57F8A}" destId="{4731700F-53B8-489C-9537-BAB3F9A32CB2}" srcOrd="1" destOrd="0" presId="urn:microsoft.com/office/officeart/2018/2/layout/IconVerticalSolidList"/>
    <dgm:cxn modelId="{78693AA3-F085-4FCB-A2A2-17326C106EC6}" type="presParOf" srcId="{5268639C-4212-4E29-9E11-7FA682B57F8A}" destId="{F1703A59-80BD-400F-BA95-6071EEB9DE11}" srcOrd="2" destOrd="0" presId="urn:microsoft.com/office/officeart/2018/2/layout/IconVerticalSolidList"/>
    <dgm:cxn modelId="{5A073A12-6619-4A3E-8507-58408B933A62}" type="presParOf" srcId="{F1703A59-80BD-400F-BA95-6071EEB9DE11}" destId="{3A3E4F5E-ADD3-4431-A298-EFA3AEF65A44}" srcOrd="0" destOrd="0" presId="urn:microsoft.com/office/officeart/2018/2/layout/IconVerticalSolidList"/>
    <dgm:cxn modelId="{76935847-7D10-4BE0-86BC-CB6BAF0E04DB}" type="presParOf" srcId="{F1703A59-80BD-400F-BA95-6071EEB9DE11}" destId="{CFAE868F-1D6F-42BB-8AF7-9C2211760AFC}" srcOrd="1" destOrd="0" presId="urn:microsoft.com/office/officeart/2018/2/layout/IconVerticalSolidList"/>
    <dgm:cxn modelId="{165D1037-50E4-416A-B5B2-8F10168C4127}" type="presParOf" srcId="{F1703A59-80BD-400F-BA95-6071EEB9DE11}" destId="{BC380C5D-CA36-4BED-A8B8-1CDEC4007824}" srcOrd="2" destOrd="0" presId="urn:microsoft.com/office/officeart/2018/2/layout/IconVerticalSolidList"/>
    <dgm:cxn modelId="{B36614CB-B08C-4764-82D6-5EB2F670B8FB}" type="presParOf" srcId="{F1703A59-80BD-400F-BA95-6071EEB9DE11}" destId="{B41CAFA9-C7CB-4086-8823-816FA31FBA29}" srcOrd="3" destOrd="0" presId="urn:microsoft.com/office/officeart/2018/2/layout/IconVerticalSolidList"/>
    <dgm:cxn modelId="{6569393B-0117-444D-AA01-DE3868CEABFE}" type="presParOf" srcId="{5268639C-4212-4E29-9E11-7FA682B57F8A}" destId="{7608CCA2-40B3-4454-9A12-0B0BFC82C1E1}" srcOrd="3" destOrd="0" presId="urn:microsoft.com/office/officeart/2018/2/layout/IconVerticalSolidList"/>
    <dgm:cxn modelId="{96C3C61E-5FAE-455B-9DB9-9BA494362BA8}" type="presParOf" srcId="{5268639C-4212-4E29-9E11-7FA682B57F8A}" destId="{C3AE83EA-7904-495E-A902-E878D4BA5B29}" srcOrd="4" destOrd="0" presId="urn:microsoft.com/office/officeart/2018/2/layout/IconVerticalSolidList"/>
    <dgm:cxn modelId="{FCF8ACB9-F2AB-42B5-A06A-D704357706B4}" type="presParOf" srcId="{C3AE83EA-7904-495E-A902-E878D4BA5B29}" destId="{E5920FFA-2958-4836-8163-EFB71502D22F}" srcOrd="0" destOrd="0" presId="urn:microsoft.com/office/officeart/2018/2/layout/IconVerticalSolidList"/>
    <dgm:cxn modelId="{715A7EB0-A7CE-477D-893F-1A0C59F10736}" type="presParOf" srcId="{C3AE83EA-7904-495E-A902-E878D4BA5B29}" destId="{00447860-C15D-4E48-9E86-A8FF05D44E9F}" srcOrd="1" destOrd="0" presId="urn:microsoft.com/office/officeart/2018/2/layout/IconVerticalSolidList"/>
    <dgm:cxn modelId="{244B44F6-7E30-4E43-9E2F-3E05C3581CA7}" type="presParOf" srcId="{C3AE83EA-7904-495E-A902-E878D4BA5B29}" destId="{546818A0-8EF5-49A9-9818-E7AFAAEB2C77}" srcOrd="2" destOrd="0" presId="urn:microsoft.com/office/officeart/2018/2/layout/IconVerticalSolidList"/>
    <dgm:cxn modelId="{FB0C3B13-A14E-48BD-BE05-94F713E32F4B}" type="presParOf" srcId="{C3AE83EA-7904-495E-A902-E878D4BA5B29}" destId="{88973455-C7A3-4D8A-A9F1-194A69A3BCD4}" srcOrd="3" destOrd="0" presId="urn:microsoft.com/office/officeart/2018/2/layout/IconVerticalSolidList"/>
    <dgm:cxn modelId="{AE9C6F19-9EEB-48D0-B76C-81BC1A529737}" type="presParOf" srcId="{5268639C-4212-4E29-9E11-7FA682B57F8A}" destId="{A5CD6CA4-859F-4B41-B5DB-7AED7D37EE54}" srcOrd="5" destOrd="0" presId="urn:microsoft.com/office/officeart/2018/2/layout/IconVerticalSolidList"/>
    <dgm:cxn modelId="{F4D7F55A-9DEF-485F-8241-1FD73C6A86DC}" type="presParOf" srcId="{5268639C-4212-4E29-9E11-7FA682B57F8A}" destId="{8341C9E9-7537-4046-BE9F-665819AF708F}" srcOrd="6" destOrd="0" presId="urn:microsoft.com/office/officeart/2018/2/layout/IconVerticalSolidList"/>
    <dgm:cxn modelId="{26DFD224-DF0E-4755-8DFA-584BF22AF50F}" type="presParOf" srcId="{8341C9E9-7537-4046-BE9F-665819AF708F}" destId="{EC69218C-7475-4731-9FD7-A7E1A50A3707}" srcOrd="0" destOrd="0" presId="urn:microsoft.com/office/officeart/2018/2/layout/IconVerticalSolidList"/>
    <dgm:cxn modelId="{C6EBFC4D-5ACD-4327-A507-BC192A0E27E1}" type="presParOf" srcId="{8341C9E9-7537-4046-BE9F-665819AF708F}" destId="{41CD585D-94C2-4D5D-A667-7EAE027494A1}" srcOrd="1" destOrd="0" presId="urn:microsoft.com/office/officeart/2018/2/layout/IconVerticalSolidList"/>
    <dgm:cxn modelId="{27AA9AC7-3AB9-4DC2-93B3-073B3D9857B0}" type="presParOf" srcId="{8341C9E9-7537-4046-BE9F-665819AF708F}" destId="{666EEA34-2842-447D-B84B-6048D0EEF074}" srcOrd="2" destOrd="0" presId="urn:microsoft.com/office/officeart/2018/2/layout/IconVerticalSolidList"/>
    <dgm:cxn modelId="{8549C972-856B-435B-8C34-70C604CB434C}" type="presParOf" srcId="{8341C9E9-7537-4046-BE9F-665819AF708F}" destId="{245FA188-756F-4134-82D6-FFAF07B63FC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1279186-B557-4FEB-BE86-9E265C6D205C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2BAD989D-23DF-42AC-85EB-D6306D6E469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Kaggle</a:t>
          </a:r>
        </a:p>
      </dgm:t>
    </dgm:pt>
    <dgm:pt modelId="{E7CD7102-EE6E-41F8-919C-E812F77DA34A}" type="parTrans" cxnId="{318F89A9-2224-4F7A-90C5-5DCDA6A78898}">
      <dgm:prSet/>
      <dgm:spPr/>
      <dgm:t>
        <a:bodyPr/>
        <a:lstStyle/>
        <a:p>
          <a:endParaRPr lang="en-US"/>
        </a:p>
      </dgm:t>
    </dgm:pt>
    <dgm:pt modelId="{CC47B702-8155-4810-B719-3C516B87E2D6}" type="sibTrans" cxnId="{318F89A9-2224-4F7A-90C5-5DCDA6A78898}">
      <dgm:prSet/>
      <dgm:spPr/>
      <dgm:t>
        <a:bodyPr/>
        <a:lstStyle/>
        <a:p>
          <a:endParaRPr lang="en-US"/>
        </a:p>
      </dgm:t>
    </dgm:pt>
    <dgm:pt modelId="{57E63292-15AE-4D14-9AEE-5F74DED20ED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US Census Data</a:t>
          </a:r>
        </a:p>
      </dgm:t>
    </dgm:pt>
    <dgm:pt modelId="{9D36BB39-5100-4BA0-B395-C45B843167BA}" type="parTrans" cxnId="{79EACF9C-CBCC-4164-9E70-9BDA98665085}">
      <dgm:prSet/>
      <dgm:spPr/>
      <dgm:t>
        <a:bodyPr/>
        <a:lstStyle/>
        <a:p>
          <a:endParaRPr lang="en-US"/>
        </a:p>
      </dgm:t>
    </dgm:pt>
    <dgm:pt modelId="{AED2C58F-0E9F-4655-BE83-965BB26535FF}" type="sibTrans" cxnId="{79EACF9C-CBCC-4164-9E70-9BDA98665085}">
      <dgm:prSet/>
      <dgm:spPr/>
      <dgm:t>
        <a:bodyPr/>
        <a:lstStyle/>
        <a:p>
          <a:endParaRPr lang="en-US"/>
        </a:p>
      </dgm:t>
    </dgm:pt>
    <dgm:pt modelId="{B35A4488-4660-3A4F-8843-47E90FAA1CD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Any questions </a:t>
          </a:r>
        </a:p>
      </dgm:t>
    </dgm:pt>
    <dgm:pt modelId="{757663FD-6233-B94C-AD8A-E8D674632D45}" type="parTrans" cxnId="{2F8E4312-6B56-7547-8C60-A3D21896CC65}">
      <dgm:prSet/>
      <dgm:spPr/>
      <dgm:t>
        <a:bodyPr/>
        <a:lstStyle/>
        <a:p>
          <a:endParaRPr lang="en-US"/>
        </a:p>
      </dgm:t>
    </dgm:pt>
    <dgm:pt modelId="{06C186D5-2C39-094A-9B67-226CC189619D}" type="sibTrans" cxnId="{2F8E4312-6B56-7547-8C60-A3D21896CC65}">
      <dgm:prSet/>
      <dgm:spPr/>
      <dgm:t>
        <a:bodyPr/>
        <a:lstStyle/>
        <a:p>
          <a:endParaRPr lang="en-US"/>
        </a:p>
      </dgm:t>
    </dgm:pt>
    <dgm:pt modelId="{01E07AB6-D1A8-4FE5-9AD9-B7CA5633E2E4}" type="pres">
      <dgm:prSet presAssocID="{61279186-B557-4FEB-BE86-9E265C6D205C}" presName="root" presStyleCnt="0">
        <dgm:presLayoutVars>
          <dgm:dir/>
          <dgm:resizeHandles val="exact"/>
        </dgm:presLayoutVars>
      </dgm:prSet>
      <dgm:spPr/>
    </dgm:pt>
    <dgm:pt modelId="{FBF57A16-1643-4C96-B256-F987588CD9DE}" type="pres">
      <dgm:prSet presAssocID="{2BAD989D-23DF-42AC-85EB-D6306D6E4696}" presName="compNode" presStyleCnt="0"/>
      <dgm:spPr/>
    </dgm:pt>
    <dgm:pt modelId="{52F3B093-903D-4F6C-A102-5FCD7B96E0DD}" type="pres">
      <dgm:prSet presAssocID="{2BAD989D-23DF-42AC-85EB-D6306D6E4696}" presName="iconBgRect" presStyleLbl="bgShp" presStyleIdx="0" presStyleCnt="3"/>
      <dgm:spPr/>
    </dgm:pt>
    <dgm:pt modelId="{836832B4-32FC-4D69-9C37-AD90102D1E45}" type="pres">
      <dgm:prSet presAssocID="{2BAD989D-23DF-42AC-85EB-D6306D6E469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nd Chime"/>
        </a:ext>
      </dgm:extLst>
    </dgm:pt>
    <dgm:pt modelId="{507C7F04-1734-4217-B1E7-720507AE3237}" type="pres">
      <dgm:prSet presAssocID="{2BAD989D-23DF-42AC-85EB-D6306D6E4696}" presName="spaceRect" presStyleCnt="0"/>
      <dgm:spPr/>
    </dgm:pt>
    <dgm:pt modelId="{5F3ECB7C-CA8D-41DB-83F6-1247FFE98997}" type="pres">
      <dgm:prSet presAssocID="{2BAD989D-23DF-42AC-85EB-D6306D6E4696}" presName="textRect" presStyleLbl="revTx" presStyleIdx="0" presStyleCnt="3">
        <dgm:presLayoutVars>
          <dgm:chMax val="1"/>
          <dgm:chPref val="1"/>
        </dgm:presLayoutVars>
      </dgm:prSet>
      <dgm:spPr/>
    </dgm:pt>
    <dgm:pt modelId="{ADD9107E-CA09-48E5-A74E-592BE4D8FDC4}" type="pres">
      <dgm:prSet presAssocID="{CC47B702-8155-4810-B719-3C516B87E2D6}" presName="sibTrans" presStyleCnt="0"/>
      <dgm:spPr/>
    </dgm:pt>
    <dgm:pt modelId="{07FA38EA-7A73-423F-B183-3A8458E84D90}" type="pres">
      <dgm:prSet presAssocID="{57E63292-15AE-4D14-9AEE-5F74DED20ED6}" presName="compNode" presStyleCnt="0"/>
      <dgm:spPr/>
    </dgm:pt>
    <dgm:pt modelId="{753C9124-7715-4A3B-A46C-CE41CA03632A}" type="pres">
      <dgm:prSet presAssocID="{57E63292-15AE-4D14-9AEE-5F74DED20ED6}" presName="iconBgRect" presStyleLbl="bgShp" presStyleIdx="1" presStyleCnt="3"/>
      <dgm:spPr/>
    </dgm:pt>
    <dgm:pt modelId="{4F283499-8C2C-46E5-A3B3-FC605327BCAF}" type="pres">
      <dgm:prSet presAssocID="{57E63292-15AE-4D14-9AEE-5F74DED20ED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CF62F3B9-7285-4603-88EC-1F3A12973E43}" type="pres">
      <dgm:prSet presAssocID="{57E63292-15AE-4D14-9AEE-5F74DED20ED6}" presName="spaceRect" presStyleCnt="0"/>
      <dgm:spPr/>
    </dgm:pt>
    <dgm:pt modelId="{894E30E9-7EAB-4BE4-9844-638693FF7735}" type="pres">
      <dgm:prSet presAssocID="{57E63292-15AE-4D14-9AEE-5F74DED20ED6}" presName="textRect" presStyleLbl="revTx" presStyleIdx="1" presStyleCnt="3">
        <dgm:presLayoutVars>
          <dgm:chMax val="1"/>
          <dgm:chPref val="1"/>
        </dgm:presLayoutVars>
      </dgm:prSet>
      <dgm:spPr/>
    </dgm:pt>
    <dgm:pt modelId="{9892FC04-406B-475A-9501-1D11552AE9B6}" type="pres">
      <dgm:prSet presAssocID="{AED2C58F-0E9F-4655-BE83-965BB26535FF}" presName="sibTrans" presStyleCnt="0"/>
      <dgm:spPr/>
    </dgm:pt>
    <dgm:pt modelId="{1DEEBD07-0FEE-408E-9000-DD7695902796}" type="pres">
      <dgm:prSet presAssocID="{B35A4488-4660-3A4F-8843-47E90FAA1CDA}" presName="compNode" presStyleCnt="0"/>
      <dgm:spPr/>
    </dgm:pt>
    <dgm:pt modelId="{FAE71174-A1E1-4513-A436-D0648A580406}" type="pres">
      <dgm:prSet presAssocID="{B35A4488-4660-3A4F-8843-47E90FAA1CDA}" presName="iconBgRect" presStyleLbl="bgShp" presStyleIdx="2" presStyleCnt="3"/>
      <dgm:spPr/>
    </dgm:pt>
    <dgm:pt modelId="{52E6924C-4F12-4613-9F82-F8A2AE792B27}" type="pres">
      <dgm:prSet presAssocID="{B35A4488-4660-3A4F-8843-47E90FAA1CD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1B6FD46C-429C-460A-BDA0-50F10C4A4501}" type="pres">
      <dgm:prSet presAssocID="{B35A4488-4660-3A4F-8843-47E90FAA1CDA}" presName="spaceRect" presStyleCnt="0"/>
      <dgm:spPr/>
    </dgm:pt>
    <dgm:pt modelId="{F703CB91-2357-4C87-8FF2-3C175805A476}" type="pres">
      <dgm:prSet presAssocID="{B35A4488-4660-3A4F-8843-47E90FAA1CDA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2F8E4312-6B56-7547-8C60-A3D21896CC65}" srcId="{61279186-B557-4FEB-BE86-9E265C6D205C}" destId="{B35A4488-4660-3A4F-8843-47E90FAA1CDA}" srcOrd="2" destOrd="0" parTransId="{757663FD-6233-B94C-AD8A-E8D674632D45}" sibTransId="{06C186D5-2C39-094A-9B67-226CC189619D}"/>
    <dgm:cxn modelId="{DAFF702F-C744-F945-9C92-F8D8769FFD1B}" type="presOf" srcId="{2BAD989D-23DF-42AC-85EB-D6306D6E4696}" destId="{5F3ECB7C-CA8D-41DB-83F6-1247FFE98997}" srcOrd="0" destOrd="0" presId="urn:microsoft.com/office/officeart/2018/5/layout/IconCircleLabelList"/>
    <dgm:cxn modelId="{EB00143E-20BF-BE4F-8648-E9E33786A5B0}" type="presOf" srcId="{B35A4488-4660-3A4F-8843-47E90FAA1CDA}" destId="{F703CB91-2357-4C87-8FF2-3C175805A476}" srcOrd="0" destOrd="0" presId="urn:microsoft.com/office/officeart/2018/5/layout/IconCircleLabelList"/>
    <dgm:cxn modelId="{79EACF9C-CBCC-4164-9E70-9BDA98665085}" srcId="{61279186-B557-4FEB-BE86-9E265C6D205C}" destId="{57E63292-15AE-4D14-9AEE-5F74DED20ED6}" srcOrd="1" destOrd="0" parTransId="{9D36BB39-5100-4BA0-B395-C45B843167BA}" sibTransId="{AED2C58F-0E9F-4655-BE83-965BB26535FF}"/>
    <dgm:cxn modelId="{EE7B69A9-4D7E-4E41-86A1-1FFB8A7A3AC4}" type="presOf" srcId="{57E63292-15AE-4D14-9AEE-5F74DED20ED6}" destId="{894E30E9-7EAB-4BE4-9844-638693FF7735}" srcOrd="0" destOrd="0" presId="urn:microsoft.com/office/officeart/2018/5/layout/IconCircleLabelList"/>
    <dgm:cxn modelId="{318F89A9-2224-4F7A-90C5-5DCDA6A78898}" srcId="{61279186-B557-4FEB-BE86-9E265C6D205C}" destId="{2BAD989D-23DF-42AC-85EB-D6306D6E4696}" srcOrd="0" destOrd="0" parTransId="{E7CD7102-EE6E-41F8-919C-E812F77DA34A}" sibTransId="{CC47B702-8155-4810-B719-3C516B87E2D6}"/>
    <dgm:cxn modelId="{07F55FC9-69BA-294A-B2EF-20825718C26E}" type="presOf" srcId="{61279186-B557-4FEB-BE86-9E265C6D205C}" destId="{01E07AB6-D1A8-4FE5-9AD9-B7CA5633E2E4}" srcOrd="0" destOrd="0" presId="urn:microsoft.com/office/officeart/2018/5/layout/IconCircleLabelList"/>
    <dgm:cxn modelId="{D879EBF9-8809-BE4F-B322-CFDB5C9612A0}" type="presParOf" srcId="{01E07AB6-D1A8-4FE5-9AD9-B7CA5633E2E4}" destId="{FBF57A16-1643-4C96-B256-F987588CD9DE}" srcOrd="0" destOrd="0" presId="urn:microsoft.com/office/officeart/2018/5/layout/IconCircleLabelList"/>
    <dgm:cxn modelId="{46A1705F-C3A0-9D44-AADA-806A1C8B0E6C}" type="presParOf" srcId="{FBF57A16-1643-4C96-B256-F987588CD9DE}" destId="{52F3B093-903D-4F6C-A102-5FCD7B96E0DD}" srcOrd="0" destOrd="0" presId="urn:microsoft.com/office/officeart/2018/5/layout/IconCircleLabelList"/>
    <dgm:cxn modelId="{6C5FD6D5-6FE1-8245-BE20-81F32B1F989D}" type="presParOf" srcId="{FBF57A16-1643-4C96-B256-F987588CD9DE}" destId="{836832B4-32FC-4D69-9C37-AD90102D1E45}" srcOrd="1" destOrd="0" presId="urn:microsoft.com/office/officeart/2018/5/layout/IconCircleLabelList"/>
    <dgm:cxn modelId="{CFB242CB-2034-C443-8026-D9F44BA55519}" type="presParOf" srcId="{FBF57A16-1643-4C96-B256-F987588CD9DE}" destId="{507C7F04-1734-4217-B1E7-720507AE3237}" srcOrd="2" destOrd="0" presId="urn:microsoft.com/office/officeart/2018/5/layout/IconCircleLabelList"/>
    <dgm:cxn modelId="{985ABC72-2FBF-E94A-BB0A-EBE3DDB16969}" type="presParOf" srcId="{FBF57A16-1643-4C96-B256-F987588CD9DE}" destId="{5F3ECB7C-CA8D-41DB-83F6-1247FFE98997}" srcOrd="3" destOrd="0" presId="urn:microsoft.com/office/officeart/2018/5/layout/IconCircleLabelList"/>
    <dgm:cxn modelId="{49C83020-C76D-9A43-B056-35AE55AB4916}" type="presParOf" srcId="{01E07AB6-D1A8-4FE5-9AD9-B7CA5633E2E4}" destId="{ADD9107E-CA09-48E5-A74E-592BE4D8FDC4}" srcOrd="1" destOrd="0" presId="urn:microsoft.com/office/officeart/2018/5/layout/IconCircleLabelList"/>
    <dgm:cxn modelId="{276760AD-AEAE-F946-B20A-3A327628CFD5}" type="presParOf" srcId="{01E07AB6-D1A8-4FE5-9AD9-B7CA5633E2E4}" destId="{07FA38EA-7A73-423F-B183-3A8458E84D90}" srcOrd="2" destOrd="0" presId="urn:microsoft.com/office/officeart/2018/5/layout/IconCircleLabelList"/>
    <dgm:cxn modelId="{A3FE864A-FCA5-5048-A84F-D7E35C88610E}" type="presParOf" srcId="{07FA38EA-7A73-423F-B183-3A8458E84D90}" destId="{753C9124-7715-4A3B-A46C-CE41CA03632A}" srcOrd="0" destOrd="0" presId="urn:microsoft.com/office/officeart/2018/5/layout/IconCircleLabelList"/>
    <dgm:cxn modelId="{5AD92504-374E-F846-9E7B-5CA8B2A50961}" type="presParOf" srcId="{07FA38EA-7A73-423F-B183-3A8458E84D90}" destId="{4F283499-8C2C-46E5-A3B3-FC605327BCAF}" srcOrd="1" destOrd="0" presId="urn:microsoft.com/office/officeart/2018/5/layout/IconCircleLabelList"/>
    <dgm:cxn modelId="{BE1A0293-5404-574D-BEF3-3DB5C6FF0EF2}" type="presParOf" srcId="{07FA38EA-7A73-423F-B183-3A8458E84D90}" destId="{CF62F3B9-7285-4603-88EC-1F3A12973E43}" srcOrd="2" destOrd="0" presId="urn:microsoft.com/office/officeart/2018/5/layout/IconCircleLabelList"/>
    <dgm:cxn modelId="{DB2B295D-DE2C-D54B-ABAC-F198CE49162E}" type="presParOf" srcId="{07FA38EA-7A73-423F-B183-3A8458E84D90}" destId="{894E30E9-7EAB-4BE4-9844-638693FF7735}" srcOrd="3" destOrd="0" presId="urn:microsoft.com/office/officeart/2018/5/layout/IconCircleLabelList"/>
    <dgm:cxn modelId="{DB5D7FF6-A0E0-7745-A24C-CDB61D17C695}" type="presParOf" srcId="{01E07AB6-D1A8-4FE5-9AD9-B7CA5633E2E4}" destId="{9892FC04-406B-475A-9501-1D11552AE9B6}" srcOrd="3" destOrd="0" presId="urn:microsoft.com/office/officeart/2018/5/layout/IconCircleLabelList"/>
    <dgm:cxn modelId="{FFDB0792-C54B-CD42-BB1E-F61C71A2CB93}" type="presParOf" srcId="{01E07AB6-D1A8-4FE5-9AD9-B7CA5633E2E4}" destId="{1DEEBD07-0FEE-408E-9000-DD7695902796}" srcOrd="4" destOrd="0" presId="urn:microsoft.com/office/officeart/2018/5/layout/IconCircleLabelList"/>
    <dgm:cxn modelId="{E0724BEE-38C0-AF47-8636-9530AE56FD7D}" type="presParOf" srcId="{1DEEBD07-0FEE-408E-9000-DD7695902796}" destId="{FAE71174-A1E1-4513-A436-D0648A580406}" srcOrd="0" destOrd="0" presId="urn:microsoft.com/office/officeart/2018/5/layout/IconCircleLabelList"/>
    <dgm:cxn modelId="{11DD7F93-B526-F241-99BC-B8715A4A0B15}" type="presParOf" srcId="{1DEEBD07-0FEE-408E-9000-DD7695902796}" destId="{52E6924C-4F12-4613-9F82-F8A2AE792B27}" srcOrd="1" destOrd="0" presId="urn:microsoft.com/office/officeart/2018/5/layout/IconCircleLabelList"/>
    <dgm:cxn modelId="{80C7D8E5-2E29-B74D-BE2E-63A30D01298A}" type="presParOf" srcId="{1DEEBD07-0FEE-408E-9000-DD7695902796}" destId="{1B6FD46C-429C-460A-BDA0-50F10C4A4501}" srcOrd="2" destOrd="0" presId="urn:microsoft.com/office/officeart/2018/5/layout/IconCircleLabelList"/>
    <dgm:cxn modelId="{0A1EAAB7-7AD4-8348-8937-B1CE19C1E80F}" type="presParOf" srcId="{1DEEBD07-0FEE-408E-9000-DD7695902796}" destId="{F703CB91-2357-4C87-8FF2-3C175805A476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004601-144E-4B4B-93A2-0498B79B0C0E}">
      <dsp:nvSpPr>
        <dsp:cNvPr id="0" name=""/>
        <dsp:cNvSpPr/>
      </dsp:nvSpPr>
      <dsp:spPr>
        <a:xfrm>
          <a:off x="0" y="4420"/>
          <a:ext cx="6290226" cy="75019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085246-BB1B-4EB2-92AE-3007FFEEED48}">
      <dsp:nvSpPr>
        <dsp:cNvPr id="0" name=""/>
        <dsp:cNvSpPr/>
      </dsp:nvSpPr>
      <dsp:spPr>
        <a:xfrm>
          <a:off x="226933" y="173214"/>
          <a:ext cx="412606" cy="41260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E1EE4E-0C74-45CD-A5AE-9C09E79939EB}">
      <dsp:nvSpPr>
        <dsp:cNvPr id="0" name=""/>
        <dsp:cNvSpPr/>
      </dsp:nvSpPr>
      <dsp:spPr>
        <a:xfrm>
          <a:off x="866473" y="4420"/>
          <a:ext cx="5422905" cy="7501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395" tIns="79395" rIns="79395" bIns="79395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Importing libraries &amp; data </a:t>
          </a:r>
        </a:p>
      </dsp:txBody>
      <dsp:txXfrm>
        <a:off x="866473" y="4420"/>
        <a:ext cx="5422905" cy="750193"/>
      </dsp:txXfrm>
    </dsp:sp>
    <dsp:sp modelId="{14A2F34C-7A1A-41E3-8E9A-B99029E8297C}">
      <dsp:nvSpPr>
        <dsp:cNvPr id="0" name=""/>
        <dsp:cNvSpPr/>
      </dsp:nvSpPr>
      <dsp:spPr>
        <a:xfrm>
          <a:off x="0" y="942162"/>
          <a:ext cx="6290226" cy="75019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F899C8-7C41-4BA7-B248-55A1413FBD0B}">
      <dsp:nvSpPr>
        <dsp:cNvPr id="0" name=""/>
        <dsp:cNvSpPr/>
      </dsp:nvSpPr>
      <dsp:spPr>
        <a:xfrm>
          <a:off x="226933" y="1110956"/>
          <a:ext cx="412606" cy="41260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D1B773-21D9-4A59-B036-04CE3E259948}">
      <dsp:nvSpPr>
        <dsp:cNvPr id="0" name=""/>
        <dsp:cNvSpPr/>
      </dsp:nvSpPr>
      <dsp:spPr>
        <a:xfrm>
          <a:off x="866473" y="942162"/>
          <a:ext cx="5422905" cy="7501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395" tIns="79395" rIns="79395" bIns="79395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Data wrangling </a:t>
          </a:r>
        </a:p>
      </dsp:txBody>
      <dsp:txXfrm>
        <a:off x="866473" y="942162"/>
        <a:ext cx="5422905" cy="750193"/>
      </dsp:txXfrm>
    </dsp:sp>
    <dsp:sp modelId="{56FD4903-7E16-4639-A9C0-CCD3C77AB013}">
      <dsp:nvSpPr>
        <dsp:cNvPr id="0" name=""/>
        <dsp:cNvSpPr/>
      </dsp:nvSpPr>
      <dsp:spPr>
        <a:xfrm>
          <a:off x="0" y="1879904"/>
          <a:ext cx="6290226" cy="75019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9DB8AA-8322-4F1E-A5A2-CBAAE9CD98CB}">
      <dsp:nvSpPr>
        <dsp:cNvPr id="0" name=""/>
        <dsp:cNvSpPr/>
      </dsp:nvSpPr>
      <dsp:spPr>
        <a:xfrm>
          <a:off x="226933" y="2048698"/>
          <a:ext cx="412606" cy="41260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BF12FA-3382-46E4-AF51-A8F0EFCE206A}">
      <dsp:nvSpPr>
        <dsp:cNvPr id="0" name=""/>
        <dsp:cNvSpPr/>
      </dsp:nvSpPr>
      <dsp:spPr>
        <a:xfrm>
          <a:off x="866473" y="1879904"/>
          <a:ext cx="5422905" cy="7501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395" tIns="79395" rIns="79395" bIns="79395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Exploratory data analysis and data processing</a:t>
          </a:r>
        </a:p>
      </dsp:txBody>
      <dsp:txXfrm>
        <a:off x="866473" y="1879904"/>
        <a:ext cx="5422905" cy="750193"/>
      </dsp:txXfrm>
    </dsp:sp>
    <dsp:sp modelId="{0ABEE7A6-0B40-4B79-8207-23BCF3E76E9B}">
      <dsp:nvSpPr>
        <dsp:cNvPr id="0" name=""/>
        <dsp:cNvSpPr/>
      </dsp:nvSpPr>
      <dsp:spPr>
        <a:xfrm>
          <a:off x="0" y="2817646"/>
          <a:ext cx="6290226" cy="75019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4E7F88-7846-4093-8CB8-0079314E9A5D}">
      <dsp:nvSpPr>
        <dsp:cNvPr id="0" name=""/>
        <dsp:cNvSpPr/>
      </dsp:nvSpPr>
      <dsp:spPr>
        <a:xfrm>
          <a:off x="226933" y="2986440"/>
          <a:ext cx="412606" cy="41260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4E8B00-843B-4DB7-B9DC-790695ED97B0}">
      <dsp:nvSpPr>
        <dsp:cNvPr id="0" name=""/>
        <dsp:cNvSpPr/>
      </dsp:nvSpPr>
      <dsp:spPr>
        <a:xfrm>
          <a:off x="866473" y="2817646"/>
          <a:ext cx="5422905" cy="7501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395" tIns="79395" rIns="79395" bIns="79395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Encoding categorical variable</a:t>
          </a:r>
        </a:p>
      </dsp:txBody>
      <dsp:txXfrm>
        <a:off x="866473" y="2817646"/>
        <a:ext cx="5422905" cy="750193"/>
      </dsp:txXfrm>
    </dsp:sp>
    <dsp:sp modelId="{67D3E33A-F751-4A03-9DF9-73D98F43F611}">
      <dsp:nvSpPr>
        <dsp:cNvPr id="0" name=""/>
        <dsp:cNvSpPr/>
      </dsp:nvSpPr>
      <dsp:spPr>
        <a:xfrm>
          <a:off x="0" y="3755388"/>
          <a:ext cx="6290226" cy="75019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004B33-5ED4-433B-B69E-BF3295665EBF}">
      <dsp:nvSpPr>
        <dsp:cNvPr id="0" name=""/>
        <dsp:cNvSpPr/>
      </dsp:nvSpPr>
      <dsp:spPr>
        <a:xfrm>
          <a:off x="226933" y="3924182"/>
          <a:ext cx="412606" cy="41260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E0DD44-C493-47E7-8C67-0AA9A1A15A69}">
      <dsp:nvSpPr>
        <dsp:cNvPr id="0" name=""/>
        <dsp:cNvSpPr/>
      </dsp:nvSpPr>
      <dsp:spPr>
        <a:xfrm>
          <a:off x="866473" y="3755388"/>
          <a:ext cx="5422905" cy="7501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395" tIns="79395" rIns="79395" bIns="79395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Train + test data splitting</a:t>
          </a:r>
        </a:p>
      </dsp:txBody>
      <dsp:txXfrm>
        <a:off x="866473" y="3755388"/>
        <a:ext cx="5422905" cy="750193"/>
      </dsp:txXfrm>
    </dsp:sp>
    <dsp:sp modelId="{1ECDC7BE-3DD8-4C34-B8D6-F4A1010ADCDA}">
      <dsp:nvSpPr>
        <dsp:cNvPr id="0" name=""/>
        <dsp:cNvSpPr/>
      </dsp:nvSpPr>
      <dsp:spPr>
        <a:xfrm>
          <a:off x="0" y="4693130"/>
          <a:ext cx="6290226" cy="75019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C27EF1-E71E-48D6-8A4F-8E730794537F}">
      <dsp:nvSpPr>
        <dsp:cNvPr id="0" name=""/>
        <dsp:cNvSpPr/>
      </dsp:nvSpPr>
      <dsp:spPr>
        <a:xfrm>
          <a:off x="226933" y="4861924"/>
          <a:ext cx="412606" cy="412606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3AEB35-9B1D-4C97-A618-05A49B77814F}">
      <dsp:nvSpPr>
        <dsp:cNvPr id="0" name=""/>
        <dsp:cNvSpPr/>
      </dsp:nvSpPr>
      <dsp:spPr>
        <a:xfrm>
          <a:off x="866473" y="4693130"/>
          <a:ext cx="2830601" cy="7501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395" tIns="79395" rIns="79395" bIns="79395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Machine Learning Algorithm </a:t>
          </a:r>
          <a:endParaRPr lang="en-US" sz="1800" kern="1200"/>
        </a:p>
      </dsp:txBody>
      <dsp:txXfrm>
        <a:off x="866473" y="4693130"/>
        <a:ext cx="2830601" cy="750193"/>
      </dsp:txXfrm>
    </dsp:sp>
    <dsp:sp modelId="{0271A6F4-009D-40ED-BDA2-105F1F3AA46B}">
      <dsp:nvSpPr>
        <dsp:cNvPr id="0" name=""/>
        <dsp:cNvSpPr/>
      </dsp:nvSpPr>
      <dsp:spPr>
        <a:xfrm>
          <a:off x="3697075" y="4693130"/>
          <a:ext cx="2592303" cy="7501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395" tIns="79395" rIns="79395" bIns="79395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Logistic Regression 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KNN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Decision Tree</a:t>
          </a:r>
        </a:p>
      </dsp:txBody>
      <dsp:txXfrm>
        <a:off x="3697075" y="4693130"/>
        <a:ext cx="2592303" cy="75019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26F2F4-2D13-4BD1-85A7-89FD2DA7EEAD}">
      <dsp:nvSpPr>
        <dsp:cNvPr id="0" name=""/>
        <dsp:cNvSpPr/>
      </dsp:nvSpPr>
      <dsp:spPr>
        <a:xfrm>
          <a:off x="0" y="2261"/>
          <a:ext cx="6290226" cy="114594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9E6ADF-46B1-4894-B639-C8C98FC47F95}">
      <dsp:nvSpPr>
        <dsp:cNvPr id="0" name=""/>
        <dsp:cNvSpPr/>
      </dsp:nvSpPr>
      <dsp:spPr>
        <a:xfrm>
          <a:off x="346647" y="260097"/>
          <a:ext cx="630267" cy="63026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665C8C-7B94-4380-A302-CAA0A0391269}">
      <dsp:nvSpPr>
        <dsp:cNvPr id="0" name=""/>
        <dsp:cNvSpPr/>
      </dsp:nvSpPr>
      <dsp:spPr>
        <a:xfrm>
          <a:off x="1323562" y="2261"/>
          <a:ext cx="4966663" cy="11459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279" tIns="121279" rIns="121279" bIns="121279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clean and prepare the data, </a:t>
          </a:r>
        </a:p>
      </dsp:txBody>
      <dsp:txXfrm>
        <a:off x="1323562" y="2261"/>
        <a:ext cx="4966663" cy="1145941"/>
      </dsp:txXfrm>
    </dsp:sp>
    <dsp:sp modelId="{3A3E4F5E-ADD3-4431-A298-EFA3AEF65A44}">
      <dsp:nvSpPr>
        <dsp:cNvPr id="0" name=""/>
        <dsp:cNvSpPr/>
      </dsp:nvSpPr>
      <dsp:spPr>
        <a:xfrm>
          <a:off x="0" y="1434688"/>
          <a:ext cx="6290226" cy="114594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AE868F-1D6F-42BB-8AF7-9C2211760AFC}">
      <dsp:nvSpPr>
        <dsp:cNvPr id="0" name=""/>
        <dsp:cNvSpPr/>
      </dsp:nvSpPr>
      <dsp:spPr>
        <a:xfrm>
          <a:off x="346647" y="1692524"/>
          <a:ext cx="630267" cy="63026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1CAFA9-C7CB-4086-8823-816FA31FBA29}">
      <dsp:nvSpPr>
        <dsp:cNvPr id="0" name=""/>
        <dsp:cNvSpPr/>
      </dsp:nvSpPr>
      <dsp:spPr>
        <a:xfrm>
          <a:off x="1323562" y="1434688"/>
          <a:ext cx="4966663" cy="11459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279" tIns="121279" rIns="121279" bIns="121279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build a decision tree with default hyperparameters, </a:t>
          </a:r>
        </a:p>
      </dsp:txBody>
      <dsp:txXfrm>
        <a:off x="1323562" y="1434688"/>
        <a:ext cx="4966663" cy="1145941"/>
      </dsp:txXfrm>
    </dsp:sp>
    <dsp:sp modelId="{E5920FFA-2958-4836-8163-EFB71502D22F}">
      <dsp:nvSpPr>
        <dsp:cNvPr id="0" name=""/>
        <dsp:cNvSpPr/>
      </dsp:nvSpPr>
      <dsp:spPr>
        <a:xfrm>
          <a:off x="0" y="2867115"/>
          <a:ext cx="6290226" cy="114594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447860-C15D-4E48-9E86-A8FF05D44E9F}">
      <dsp:nvSpPr>
        <dsp:cNvPr id="0" name=""/>
        <dsp:cNvSpPr/>
      </dsp:nvSpPr>
      <dsp:spPr>
        <a:xfrm>
          <a:off x="346647" y="3124952"/>
          <a:ext cx="630267" cy="63026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973455-C7A3-4D8A-A9F1-194A69A3BCD4}">
      <dsp:nvSpPr>
        <dsp:cNvPr id="0" name=""/>
        <dsp:cNvSpPr/>
      </dsp:nvSpPr>
      <dsp:spPr>
        <a:xfrm>
          <a:off x="1323562" y="2867115"/>
          <a:ext cx="4966663" cy="11459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279" tIns="121279" rIns="121279" bIns="121279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understand all the hyperparameters that we can tune, and finally</a:t>
          </a:r>
        </a:p>
      </dsp:txBody>
      <dsp:txXfrm>
        <a:off x="1323562" y="2867115"/>
        <a:ext cx="4966663" cy="1145941"/>
      </dsp:txXfrm>
    </dsp:sp>
    <dsp:sp modelId="{EC69218C-7475-4731-9FD7-A7E1A50A3707}">
      <dsp:nvSpPr>
        <dsp:cNvPr id="0" name=""/>
        <dsp:cNvSpPr/>
      </dsp:nvSpPr>
      <dsp:spPr>
        <a:xfrm>
          <a:off x="0" y="4299542"/>
          <a:ext cx="6290226" cy="114594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CD585D-94C2-4D5D-A667-7EAE027494A1}">
      <dsp:nvSpPr>
        <dsp:cNvPr id="0" name=""/>
        <dsp:cNvSpPr/>
      </dsp:nvSpPr>
      <dsp:spPr>
        <a:xfrm>
          <a:off x="346647" y="4557379"/>
          <a:ext cx="630267" cy="63026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5FA188-756F-4134-82D6-FFAF07B63FC5}">
      <dsp:nvSpPr>
        <dsp:cNvPr id="0" name=""/>
        <dsp:cNvSpPr/>
      </dsp:nvSpPr>
      <dsp:spPr>
        <a:xfrm>
          <a:off x="1323562" y="4299542"/>
          <a:ext cx="4966663" cy="11459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279" tIns="121279" rIns="121279" bIns="121279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choose the optimal hyperparameters using grid search cross-validation.</a:t>
          </a:r>
        </a:p>
      </dsp:txBody>
      <dsp:txXfrm>
        <a:off x="1323562" y="4299542"/>
        <a:ext cx="4966663" cy="114594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F3B093-903D-4F6C-A102-5FCD7B96E0DD}">
      <dsp:nvSpPr>
        <dsp:cNvPr id="0" name=""/>
        <dsp:cNvSpPr/>
      </dsp:nvSpPr>
      <dsp:spPr>
        <a:xfrm>
          <a:off x="664949" y="122530"/>
          <a:ext cx="1955812" cy="195581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6832B4-32FC-4D69-9C37-AD90102D1E45}">
      <dsp:nvSpPr>
        <dsp:cNvPr id="0" name=""/>
        <dsp:cNvSpPr/>
      </dsp:nvSpPr>
      <dsp:spPr>
        <a:xfrm>
          <a:off x="1081762" y="539343"/>
          <a:ext cx="1122187" cy="1122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3ECB7C-CA8D-41DB-83F6-1247FFE98997}">
      <dsp:nvSpPr>
        <dsp:cNvPr id="0" name=""/>
        <dsp:cNvSpPr/>
      </dsp:nvSpPr>
      <dsp:spPr>
        <a:xfrm>
          <a:off x="39731" y="2687531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77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100" kern="1200"/>
            <a:t>Kaggle</a:t>
          </a:r>
        </a:p>
      </dsp:txBody>
      <dsp:txXfrm>
        <a:off x="39731" y="2687531"/>
        <a:ext cx="3206250" cy="720000"/>
      </dsp:txXfrm>
    </dsp:sp>
    <dsp:sp modelId="{753C9124-7715-4A3B-A46C-CE41CA03632A}">
      <dsp:nvSpPr>
        <dsp:cNvPr id="0" name=""/>
        <dsp:cNvSpPr/>
      </dsp:nvSpPr>
      <dsp:spPr>
        <a:xfrm>
          <a:off x="4432293" y="122530"/>
          <a:ext cx="1955812" cy="195581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283499-8C2C-46E5-A3B3-FC605327BCAF}">
      <dsp:nvSpPr>
        <dsp:cNvPr id="0" name=""/>
        <dsp:cNvSpPr/>
      </dsp:nvSpPr>
      <dsp:spPr>
        <a:xfrm>
          <a:off x="4849106" y="539343"/>
          <a:ext cx="1122187" cy="1122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4E30E9-7EAB-4BE4-9844-638693FF7735}">
      <dsp:nvSpPr>
        <dsp:cNvPr id="0" name=""/>
        <dsp:cNvSpPr/>
      </dsp:nvSpPr>
      <dsp:spPr>
        <a:xfrm>
          <a:off x="3807075" y="2687531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77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100" kern="1200"/>
            <a:t>US Census Data</a:t>
          </a:r>
        </a:p>
      </dsp:txBody>
      <dsp:txXfrm>
        <a:off x="3807075" y="2687531"/>
        <a:ext cx="3206250" cy="720000"/>
      </dsp:txXfrm>
    </dsp:sp>
    <dsp:sp modelId="{FAE71174-A1E1-4513-A436-D0648A580406}">
      <dsp:nvSpPr>
        <dsp:cNvPr id="0" name=""/>
        <dsp:cNvSpPr/>
      </dsp:nvSpPr>
      <dsp:spPr>
        <a:xfrm>
          <a:off x="8199637" y="122530"/>
          <a:ext cx="1955812" cy="195581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E6924C-4F12-4613-9F82-F8A2AE792B27}">
      <dsp:nvSpPr>
        <dsp:cNvPr id="0" name=""/>
        <dsp:cNvSpPr/>
      </dsp:nvSpPr>
      <dsp:spPr>
        <a:xfrm>
          <a:off x="8616450" y="539343"/>
          <a:ext cx="1122187" cy="1122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03CB91-2357-4C87-8FF2-3C175805A476}">
      <dsp:nvSpPr>
        <dsp:cNvPr id="0" name=""/>
        <dsp:cNvSpPr/>
      </dsp:nvSpPr>
      <dsp:spPr>
        <a:xfrm>
          <a:off x="7574418" y="2687531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77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100" kern="1200" dirty="0"/>
            <a:t>Any questions </a:t>
          </a:r>
        </a:p>
      </dsp:txBody>
      <dsp:txXfrm>
        <a:off x="7574418" y="2687531"/>
        <a:ext cx="3206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0A8BE0-27CE-0B40-B8CA-07D7F1716B55}" type="datetimeFigureOut">
              <a:rPr lang="en-US" smtClean="0"/>
              <a:t>11/13/19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E21F89-38A8-3C4C-8C87-8E0B92E24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474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E21F89-38A8-3C4C-8C87-8E0B92E248A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6850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11/13/19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11/13/19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11/13/19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770CA6A-B3B0-4826-A91F-B2B1F89220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C51B9DA-B0CC-480A-8EA5-4D5C3E051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88DBD91-D818-D04C-994B-405F89AEAE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6028" y="965200"/>
            <a:ext cx="6170943" cy="4329641"/>
          </a:xfrm>
        </p:spPr>
        <p:txBody>
          <a:bodyPr anchor="ctr">
            <a:normAutofit/>
          </a:bodyPr>
          <a:lstStyle/>
          <a:p>
            <a:r>
              <a:rPr lang="en-US" sz="4600" b="1" dirty="0"/>
              <a:t>Analysis and Prediction of Adult Income In US Based on Census Data Using 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110958-9DE9-994F-A0BA-40EA4497A6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200" y="965200"/>
            <a:ext cx="3367361" cy="4329641"/>
          </a:xfrm>
        </p:spPr>
        <p:txBody>
          <a:bodyPr anchor="ctr">
            <a:normAutofit/>
          </a:bodyPr>
          <a:lstStyle/>
          <a:p>
            <a:pPr algn="r"/>
            <a:r>
              <a:rPr lang="en-US" b="1" u="sng" dirty="0"/>
              <a:t>Authors</a:t>
            </a:r>
          </a:p>
          <a:p>
            <a:pPr algn="r"/>
            <a:r>
              <a:rPr lang="en-US" b="1" dirty="0"/>
              <a:t>Ebony </a:t>
            </a:r>
            <a:r>
              <a:rPr lang="en-US" b="1" dirty="0" err="1"/>
              <a:t>Postell</a:t>
            </a:r>
            <a:endParaRPr lang="en-US" b="1" dirty="0"/>
          </a:p>
          <a:p>
            <a:pPr algn="r"/>
            <a:r>
              <a:rPr lang="en-US" b="1" dirty="0" err="1"/>
              <a:t>Jin</a:t>
            </a:r>
            <a:r>
              <a:rPr lang="en-US" b="1" dirty="0"/>
              <a:t> </a:t>
            </a:r>
            <a:r>
              <a:rPr lang="en-US" b="1" dirty="0" err="1"/>
              <a:t>Joo</a:t>
            </a:r>
            <a:endParaRPr lang="en-US" b="1" dirty="0"/>
          </a:p>
          <a:p>
            <a:pPr algn="r"/>
            <a:r>
              <a:rPr lang="en-US" b="1" dirty="0"/>
              <a:t>Naveen </a:t>
            </a:r>
            <a:r>
              <a:rPr lang="en-US" b="1" dirty="0" err="1"/>
              <a:t>Mudaliar</a:t>
            </a:r>
            <a:endParaRPr lang="en-US" b="1" dirty="0"/>
          </a:p>
          <a:p>
            <a:pPr algn="r"/>
            <a:r>
              <a:rPr lang="en-US" b="1" dirty="0" err="1"/>
              <a:t>Nisa</a:t>
            </a:r>
            <a:r>
              <a:rPr lang="en-US" b="1" dirty="0"/>
              <a:t> Bukhari</a:t>
            </a:r>
          </a:p>
          <a:p>
            <a:pPr algn="r"/>
            <a:r>
              <a:rPr lang="en-US" b="1" dirty="0" err="1"/>
              <a:t>Sindhuja</a:t>
            </a:r>
            <a:r>
              <a:rPr lang="en-US" b="1" dirty="0"/>
              <a:t> Kumar</a:t>
            </a:r>
          </a:p>
          <a:p>
            <a:pPr algn="r"/>
            <a:r>
              <a:rPr lang="en-US" b="1" dirty="0"/>
              <a:t>Syed Rashid</a:t>
            </a:r>
          </a:p>
          <a:p>
            <a:pPr algn="r"/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FE641DB-A503-41DE-ACA6-36B41C6C2B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621260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5205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ounded Rectangle 14">
            <a:extLst>
              <a:ext uri="{FF2B5EF4-FFF2-40B4-BE49-F238E27FC236}">
                <a16:creationId xmlns:a16="http://schemas.microsoft.com/office/drawing/2014/main" id="{843DD86A-8FAA-443F-9211-42A2AE8A79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0"/>
            <a:ext cx="7555992" cy="6858000"/>
          </a:xfrm>
          <a:prstGeom prst="roundRect">
            <a:avLst>
              <a:gd name="adj" fmla="val 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2A13AAE-18EB-4BDF-BAF7-F2F97B8D0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0F5C1B21-B0DB-4206-99EE-C13D67038B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0"/>
            <a:ext cx="4636008" cy="144145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49261589-06E9-4B7C-A8F1-26648507B7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4375150"/>
            <a:ext cx="4636008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BDE366B-1F3D-B445-9A2D-4C30AB8BD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302" y="1066163"/>
            <a:ext cx="3370242" cy="514837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Framework</a:t>
            </a: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3222E559-3824-4A72-A031-0999F395AF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0735637"/>
              </p:ext>
            </p:extLst>
          </p:nvPr>
        </p:nvGraphicFramePr>
        <p:xfrm>
          <a:off x="5279472" y="746125"/>
          <a:ext cx="6290226" cy="54477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1513709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38A195E-584A-485A-BECD-66468900B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7AF6C-6F66-394E-A9C6-0015C269A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0507" y="764373"/>
            <a:ext cx="7434070" cy="1474330"/>
          </a:xfrm>
        </p:spPr>
        <p:txBody>
          <a:bodyPr>
            <a:normAutofit/>
          </a:bodyPr>
          <a:lstStyle/>
          <a:p>
            <a:r>
              <a:rPr lang="en-US" b="1"/>
              <a:t>Overview </a:t>
            </a:r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840177A7-740C-43C7-8F2D-BD7067F12C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5" name="Picture 11">
            <a:extLst>
              <a:ext uri="{FF2B5EF4-FFF2-40B4-BE49-F238E27FC236}">
                <a16:creationId xmlns:a16="http://schemas.microsoft.com/office/drawing/2014/main" id="{FF525AAA-82CE-4027-A26C-B0EFFD856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1" r="43746" b="531"/>
          <a:stretch/>
        </p:blipFill>
        <p:spPr>
          <a:xfrm rot="5400000" flipH="1" flipV="1">
            <a:off x="-1265719" y="2187575"/>
            <a:ext cx="6857999" cy="248285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09B57-31A8-7440-B78B-08888D8A51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0507" y="2628900"/>
            <a:ext cx="7454077" cy="358978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100"/>
          </a:p>
          <a:p>
            <a:pPr marL="0" indent="0">
              <a:buNone/>
            </a:pPr>
            <a:r>
              <a:rPr lang="en-US" sz="1100"/>
              <a:t>This project uses the annual income data set from The US Census </a:t>
            </a:r>
          </a:p>
          <a:p>
            <a:pPr marL="0" indent="0">
              <a:buNone/>
            </a:pPr>
            <a:r>
              <a:rPr lang="en-US" sz="1100"/>
              <a:t>Bureau to predict annual money incomes for adults, given a set of 41 </a:t>
            </a:r>
          </a:p>
          <a:p>
            <a:pPr marL="0" indent="0">
              <a:buNone/>
            </a:pPr>
            <a:r>
              <a:rPr lang="en-US" sz="1100"/>
              <a:t>employment and demographic attributes. Census money income is </a:t>
            </a:r>
          </a:p>
          <a:p>
            <a:pPr marL="0" indent="0">
              <a:buNone/>
            </a:pPr>
            <a:r>
              <a:rPr lang="en-US" sz="1100"/>
              <a:t>defined as income received on a regular basis (exclusive of certain </a:t>
            </a:r>
          </a:p>
          <a:p>
            <a:pPr marL="0" indent="0">
              <a:buNone/>
            </a:pPr>
            <a:r>
              <a:rPr lang="en-US" sz="1100"/>
              <a:t>money receipts).</a:t>
            </a:r>
          </a:p>
          <a:p>
            <a:pPr marL="0" indent="0">
              <a:buNone/>
            </a:pPr>
            <a:r>
              <a:rPr lang="en-US" sz="1100"/>
              <a:t>Income levels were binned into two classes: </a:t>
            </a:r>
          </a:p>
          <a:p>
            <a:pPr marL="0" indent="0">
              <a:buNone/>
            </a:pPr>
            <a:r>
              <a:rPr lang="en-US" sz="1100"/>
              <a:t>1) greater than 50,000 and </a:t>
            </a:r>
          </a:p>
          <a:p>
            <a:pPr marL="0" indent="0">
              <a:buNone/>
            </a:pPr>
            <a:r>
              <a:rPr lang="en-US" sz="1100"/>
              <a:t>2) less than or equal to 50,000 (annually) in the dataset. Therefore, the </a:t>
            </a:r>
          </a:p>
          <a:p>
            <a:pPr marL="0" indent="0">
              <a:buNone/>
            </a:pPr>
            <a:r>
              <a:rPr lang="en-US" sz="1100"/>
              <a:t>analysis and modeling was based on this classification.</a:t>
            </a:r>
          </a:p>
          <a:p>
            <a:pPr marL="0" indent="0">
              <a:buNone/>
            </a:pPr>
            <a:endParaRPr lang="en-US" sz="1100"/>
          </a:p>
          <a:p>
            <a:pPr marL="0" indent="0">
              <a:buNone/>
            </a:pPr>
            <a:r>
              <a:rPr lang="en-US" sz="1100"/>
              <a:t>The project uses Machine Learning, Python, Data Modelling, and </a:t>
            </a:r>
          </a:p>
          <a:p>
            <a:pPr marL="0" indent="0">
              <a:buNone/>
            </a:pPr>
            <a:r>
              <a:rPr lang="en-US" sz="1100"/>
              <a:t>Tableau 10.0 for visualization.</a:t>
            </a:r>
          </a:p>
          <a:p>
            <a:pPr marL="0" indent="0">
              <a:buNone/>
            </a:pPr>
            <a:endParaRPr lang="en-US" sz="1100"/>
          </a:p>
        </p:txBody>
      </p:sp>
    </p:spTree>
    <p:extLst>
      <p:ext uri="{BB962C8B-B14F-4D97-AF65-F5344CB8AC3E}">
        <p14:creationId xmlns:p14="http://schemas.microsoft.com/office/powerpoint/2010/main" val="36290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ounded Rectangle 14">
            <a:extLst>
              <a:ext uri="{FF2B5EF4-FFF2-40B4-BE49-F238E27FC236}">
                <a16:creationId xmlns:a16="http://schemas.microsoft.com/office/drawing/2014/main" id="{1FDFF85F-F105-40D5-9793-90419158C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0"/>
            <a:ext cx="7555992" cy="6858000"/>
          </a:xfrm>
          <a:prstGeom prst="roundRect">
            <a:avLst>
              <a:gd name="adj" fmla="val 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AB47A4-BA8C-4250-88BD-D49C68C5F9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6C8958D-EB99-414F-B735-863B67BB14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0"/>
            <a:ext cx="4636008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AB62A76-2176-5C4C-8236-E7847F0DE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3687417" cy="1920372"/>
          </a:xfrm>
        </p:spPr>
        <p:txBody>
          <a:bodyPr>
            <a:normAutofit/>
          </a:bodyPr>
          <a:lstStyle/>
          <a:p>
            <a:pPr algn="l"/>
            <a:r>
              <a:rPr lang="en-US" sz="3600" b="1">
                <a:solidFill>
                  <a:schemeClr val="bg1"/>
                </a:solidFill>
              </a:rPr>
              <a:t>Logistic Regression </a:t>
            </a:r>
            <a:br>
              <a:rPr lang="en-US" sz="3600">
                <a:solidFill>
                  <a:schemeClr val="bg1"/>
                </a:solidFill>
              </a:rPr>
            </a:br>
            <a:endParaRPr lang="en-US" sz="3600">
              <a:solidFill>
                <a:schemeClr val="bg1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9E5F3CB-7BDD-4E64-B274-CD900F08C6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4375150"/>
            <a:ext cx="4636008" cy="248285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3A7764-3937-D54A-8FF6-B1435304B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821774"/>
            <a:ext cx="3687417" cy="3148329"/>
          </a:xfrm>
        </p:spPr>
        <p:txBody>
          <a:bodyPr>
            <a:normAutofit/>
          </a:bodyPr>
          <a:lstStyle/>
          <a:p>
            <a:r>
              <a:rPr lang="en-US" sz="1600">
                <a:solidFill>
                  <a:schemeClr val="bg1"/>
                </a:solidFill>
              </a:rPr>
              <a:t>Defining the problem statement</a:t>
            </a:r>
          </a:p>
          <a:p>
            <a:r>
              <a:rPr lang="en-US" sz="1600">
                <a:solidFill>
                  <a:schemeClr val="bg1"/>
                </a:solidFill>
              </a:rPr>
              <a:t>Exploratory Data Analysis</a:t>
            </a:r>
          </a:p>
          <a:p>
            <a:r>
              <a:rPr lang="en-US" sz="1600">
                <a:solidFill>
                  <a:schemeClr val="bg1"/>
                </a:solidFill>
              </a:rPr>
              <a:t>Training the model</a:t>
            </a:r>
          </a:p>
          <a:p>
            <a:r>
              <a:rPr lang="en-US" sz="1600">
                <a:solidFill>
                  <a:schemeClr val="bg1"/>
                </a:solidFill>
              </a:rPr>
              <a:t>Fine tuning the model</a:t>
            </a:r>
          </a:p>
          <a:p>
            <a:r>
              <a:rPr lang="en-US" sz="1600">
                <a:solidFill>
                  <a:schemeClr val="bg1"/>
                </a:solidFill>
              </a:rPr>
              <a:t>Save the model</a:t>
            </a:r>
          </a:p>
          <a:p>
            <a:endParaRPr lang="en-US" sz="160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D30883-F41F-1B4C-B5DC-C4B9FE6F6D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9475" y="2472969"/>
            <a:ext cx="6269058" cy="1912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1465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D287C-8658-744F-8D14-A293CBEC6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Decision Tree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F94AA5-7FEC-184A-A7FE-AFBC091DE573}"/>
              </a:ext>
            </a:extLst>
          </p:cNvPr>
          <p:cNvSpPr txBox="1"/>
          <p:nvPr/>
        </p:nvSpPr>
        <p:spPr>
          <a:xfrm>
            <a:off x="3246120" y="1041555"/>
            <a:ext cx="56997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</a:rPr>
              <a:t>KNN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D205851-1D52-7F4F-9B47-28F242836D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1" y="2154477"/>
            <a:ext cx="4750704" cy="3661968"/>
          </a:xfrm>
          <a:prstGeom prst="rect">
            <a:avLst/>
          </a:prstGeom>
        </p:spPr>
      </p:pic>
      <p:pic>
        <p:nvPicPr>
          <p:cNvPr id="11" name="Content Placeholder 5">
            <a:extLst>
              <a:ext uri="{FF2B5EF4-FFF2-40B4-BE49-F238E27FC236}">
                <a16:creationId xmlns:a16="http://schemas.microsoft.com/office/drawing/2014/main" id="{67A325F6-20AC-D442-B214-87404DF802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07333" y="2057401"/>
            <a:ext cx="4292600" cy="3759044"/>
          </a:xfrm>
        </p:spPr>
      </p:pic>
    </p:spTree>
    <p:extLst>
      <p:ext uri="{BB962C8B-B14F-4D97-AF65-F5344CB8AC3E}">
        <p14:creationId xmlns:p14="http://schemas.microsoft.com/office/powerpoint/2010/main" val="3996623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ounded Rectangle 14">
            <a:extLst>
              <a:ext uri="{FF2B5EF4-FFF2-40B4-BE49-F238E27FC236}">
                <a16:creationId xmlns:a16="http://schemas.microsoft.com/office/drawing/2014/main" id="{843DD86A-8FAA-443F-9211-42A2AE8A79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0"/>
            <a:ext cx="7555992" cy="6858000"/>
          </a:xfrm>
          <a:prstGeom prst="roundRect">
            <a:avLst>
              <a:gd name="adj" fmla="val 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C2A13AAE-18EB-4BDF-BAF7-F2F97B8D0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F5C1B21-B0DB-4206-99EE-C13D67038B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0"/>
            <a:ext cx="4636008" cy="14414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9261589-06E9-4B7C-A8F1-26648507B7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4375150"/>
            <a:ext cx="4636008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8041DC6-6B35-AA42-81FC-B588ED310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066163"/>
            <a:ext cx="3306744" cy="5148371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chemeClr val="bg1"/>
                </a:solidFill>
              </a:rPr>
              <a:t>Decision Tree</a:t>
            </a:r>
            <a:br>
              <a:rPr lang="en-US">
                <a:solidFill>
                  <a:schemeClr val="bg1"/>
                </a:solidFill>
              </a:rPr>
            </a:br>
            <a:endParaRPr lang="en-US">
              <a:solidFill>
                <a:schemeClr val="bg1"/>
              </a:solidFill>
            </a:endParaRPr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C144F514-9628-4CA8-8B41-9A8A092703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9251816"/>
              </p:ext>
            </p:extLst>
          </p:nvPr>
        </p:nvGraphicFramePr>
        <p:xfrm>
          <a:off x="5279472" y="746125"/>
          <a:ext cx="6290226" cy="54477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2002192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D94F7C0-1344-4B3C-AFCB-E7F006BB5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EC584A2-4215-4DB8-AE1F-E3768D77E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4794353-CACB-9041-93BD-4D3A09062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764373"/>
            <a:ext cx="3977639" cy="1600200"/>
          </a:xfrm>
        </p:spPr>
        <p:txBody>
          <a:bodyPr anchor="b">
            <a:normAutofit/>
          </a:bodyPr>
          <a:lstStyle/>
          <a:p>
            <a:pPr algn="l"/>
            <a:r>
              <a:rPr lang="en-US" sz="3200"/>
              <a:t>Switching to Tableau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6C549DE-04F7-694C-ACB3-48FA5203CD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21818" y="2913016"/>
            <a:ext cx="3977639" cy="2545689"/>
          </a:xfr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16C70CE-FB8F-0341-936D-0386DCD858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2699" y="1693860"/>
            <a:ext cx="6533501" cy="3577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2671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756A4-0C47-9B4D-B744-D16119874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r>
              <a:rPr lang="en-US"/>
              <a:t>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5367FC3-92AB-4EC7-8355-016E19ED20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4846194"/>
              </p:ext>
            </p:extLst>
          </p:nvPr>
        </p:nvGraphicFramePr>
        <p:xfrm>
          <a:off x="685800" y="2441051"/>
          <a:ext cx="10820400" cy="3530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08497873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237</Words>
  <Application>Microsoft Macintosh PowerPoint</Application>
  <PresentationFormat>Widescreen</PresentationFormat>
  <Paragraphs>51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Century Gothic</vt:lpstr>
      <vt:lpstr>Vapor Trail</vt:lpstr>
      <vt:lpstr>Analysis and Prediction of Adult Income In US Based on Census Data Using Machine Learning</vt:lpstr>
      <vt:lpstr>Framework</vt:lpstr>
      <vt:lpstr>Overview </vt:lpstr>
      <vt:lpstr>Logistic Regression  </vt:lpstr>
      <vt:lpstr>Decision Tree</vt:lpstr>
      <vt:lpstr>Decision Tree </vt:lpstr>
      <vt:lpstr>Switching to Tableau 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and Prediction of Adult Income In US Based on Census Data Using Machine Learning</dc:title>
  <dc:creator>Sohail Ayaz Bukhari</dc:creator>
  <cp:lastModifiedBy>Sohail Ayaz Bukhari</cp:lastModifiedBy>
  <cp:revision>1</cp:revision>
  <dcterms:created xsi:type="dcterms:W3CDTF">2019-11-14T05:06:37Z</dcterms:created>
  <dcterms:modified xsi:type="dcterms:W3CDTF">2019-11-14T05:09:47Z</dcterms:modified>
</cp:coreProperties>
</file>