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61" r:id="rId3"/>
    <p:sldId id="260" r:id="rId4"/>
    <p:sldId id="259" r:id="rId5"/>
    <p:sldId id="258" r:id="rId6"/>
    <p:sldId id="257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08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D778-FA55-41A2-A52E-974E29A3B49F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2BF2A-9FE2-42F9-8A94-AA5160AD8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CEFA-816D-4A8E-B767-D0669998A1B5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9700-9892-4097-A128-C60AF8C2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5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CEFA-816D-4A8E-B767-D0669998A1B5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9700-9892-4097-A128-C60AF8C2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4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CEFA-816D-4A8E-B767-D0669998A1B5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9700-9892-4097-A128-C60AF8C2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63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CEFA-816D-4A8E-B767-D0669998A1B5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9700-9892-4097-A128-C60AF8C2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CEFA-816D-4A8E-B767-D0669998A1B5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9700-9892-4097-A128-C60AF8C2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0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CEFA-816D-4A8E-B767-D0669998A1B5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9700-9892-4097-A128-C60AF8C2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5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CEFA-816D-4A8E-B767-D0669998A1B5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9700-9892-4097-A128-C60AF8C2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7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CEFA-816D-4A8E-B767-D0669998A1B5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9700-9892-4097-A128-C60AF8C2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36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CEFA-816D-4A8E-B767-D0669998A1B5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9700-9892-4097-A128-C60AF8C2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CEFA-816D-4A8E-B767-D0669998A1B5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9700-9892-4097-A128-C60AF8C2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79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CEFA-816D-4A8E-B767-D0669998A1B5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F9700-9892-4097-A128-C60AF8C2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5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CEFA-816D-4A8E-B767-D0669998A1B5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F9700-9892-4097-A128-C60AF8C2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79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21925" y="1993719"/>
            <a:ext cx="560172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 smtClean="0"/>
              <a:t>BOOTSTRAP PRATICE</a:t>
            </a:r>
            <a:endParaRPr lang="fr-FR" sz="5000" dirty="0"/>
          </a:p>
        </p:txBody>
      </p:sp>
      <p:sp>
        <p:nvSpPr>
          <p:cNvPr id="5" name="TextBox 4"/>
          <p:cNvSpPr txBox="1"/>
          <p:nvPr/>
        </p:nvSpPr>
        <p:spPr>
          <a:xfrm>
            <a:off x="1963208" y="3075758"/>
            <a:ext cx="8214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schemeClr val="accent2"/>
                </a:solidFill>
              </a:rPr>
              <a:t>Your project must comply with following requirements</a:t>
            </a:r>
            <a:endParaRPr lang="fr-FR" sz="4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75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72" y="608964"/>
            <a:ext cx="11608222" cy="5121275"/>
          </a:xfrm>
        </p:spPr>
      </p:pic>
      <p:sp>
        <p:nvSpPr>
          <p:cNvPr id="6" name="Right Arrow 5"/>
          <p:cNvSpPr/>
          <p:nvPr/>
        </p:nvSpPr>
        <p:spPr>
          <a:xfrm rot="10979932">
            <a:off x="7000687" y="4695932"/>
            <a:ext cx="3083336" cy="3864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flipH="1">
            <a:off x="234254" y="3163317"/>
            <a:ext cx="1792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2. </a:t>
            </a:r>
            <a:r>
              <a:rPr lang="en-US" dirty="0" smtClean="0">
                <a:solidFill>
                  <a:srgbClr val="FF0000"/>
                </a:solidFill>
              </a:rPr>
              <a:t>You shall display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tabs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10315954" y="4501242"/>
            <a:ext cx="16100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This button shall be displayed like this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062319" y="2332410"/>
            <a:ext cx="5954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1, in </a:t>
            </a:r>
            <a:r>
              <a:rPr lang="en-US" dirty="0">
                <a:solidFill>
                  <a:srgbClr val="FF0000"/>
                </a:solidFill>
              </a:rPr>
              <a:t>the center of vertical and horizontal block and white text 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2744474">
            <a:off x="6121589" y="1789100"/>
            <a:ext cx="1333771" cy="3864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6200000">
            <a:off x="753609" y="2466168"/>
            <a:ext cx="1007803" cy="3864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22" y="579120"/>
            <a:ext cx="11708091" cy="4796813"/>
          </a:xfrm>
        </p:spPr>
      </p:pic>
      <p:sp>
        <p:nvSpPr>
          <p:cNvPr id="7" name="Right Arrow 6"/>
          <p:cNvSpPr/>
          <p:nvPr/>
        </p:nvSpPr>
        <p:spPr>
          <a:xfrm rot="16200000">
            <a:off x="547144" y="2672632"/>
            <a:ext cx="1420732" cy="3864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361256" y="3696717"/>
            <a:ext cx="1792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4. </a:t>
            </a:r>
            <a:r>
              <a:rPr lang="en-US" dirty="0" smtClean="0">
                <a:solidFill>
                  <a:srgbClr val="FF0000"/>
                </a:solidFill>
              </a:rPr>
              <a:t>After click on ‘User info’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The tab </a:t>
            </a:r>
            <a:r>
              <a:rPr lang="en-US" dirty="0" smtClean="0">
                <a:solidFill>
                  <a:srgbClr val="FF0000"/>
                </a:solidFill>
              </a:rPr>
              <a:t>shall display this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9396599">
            <a:off x="2128333" y="3548576"/>
            <a:ext cx="1420732" cy="3864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84" y="746125"/>
            <a:ext cx="9863032" cy="4351338"/>
          </a:xfrm>
        </p:spPr>
      </p:pic>
      <p:sp>
        <p:nvSpPr>
          <p:cNvPr id="9" name="Right Arrow 8"/>
          <p:cNvSpPr/>
          <p:nvPr/>
        </p:nvSpPr>
        <p:spPr>
          <a:xfrm rot="13362851">
            <a:off x="6256426" y="4380676"/>
            <a:ext cx="829558" cy="3864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flipH="1">
            <a:off x="6795780" y="5097463"/>
            <a:ext cx="379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dirty="0" smtClean="0">
                <a:solidFill>
                  <a:srgbClr val="FF0000"/>
                </a:solidFill>
              </a:rPr>
              <a:t>After click on SIGNUP, validation errors are displayed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8931463">
            <a:off x="8518544" y="2728544"/>
            <a:ext cx="728682" cy="3864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 flipH="1">
            <a:off x="9022584" y="2468183"/>
            <a:ext cx="250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All fields are required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11671705">
            <a:off x="8501399" y="3403163"/>
            <a:ext cx="728682" cy="34128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 flipH="1">
            <a:off x="9022584" y="3413491"/>
            <a:ext cx="250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This shall be a email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64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49" y="772998"/>
            <a:ext cx="11669501" cy="5196575"/>
          </a:xfrm>
        </p:spPr>
      </p:pic>
      <p:sp>
        <p:nvSpPr>
          <p:cNvPr id="7" name="Right Arrow 6"/>
          <p:cNvSpPr/>
          <p:nvPr/>
        </p:nvSpPr>
        <p:spPr>
          <a:xfrm rot="13362851">
            <a:off x="6736601" y="5437679"/>
            <a:ext cx="829558" cy="3864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7151380" y="6054280"/>
            <a:ext cx="3799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6. </a:t>
            </a:r>
            <a:r>
              <a:rPr lang="en-US" dirty="0" smtClean="0">
                <a:solidFill>
                  <a:srgbClr val="FF0000"/>
                </a:solidFill>
              </a:rPr>
              <a:t>After click on MODAL , a model dialog is displayed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 rot="14806304">
            <a:off x="5164814" y="3594224"/>
            <a:ext cx="4397604" cy="3864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1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540" y="387322"/>
            <a:ext cx="4616145" cy="5789641"/>
          </a:xfrm>
        </p:spPr>
      </p:pic>
      <p:sp>
        <p:nvSpPr>
          <p:cNvPr id="7" name="Right Arrow 6"/>
          <p:cNvSpPr/>
          <p:nvPr/>
        </p:nvSpPr>
        <p:spPr>
          <a:xfrm rot="13455324">
            <a:off x="7245220" y="1657387"/>
            <a:ext cx="3204001" cy="3864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9942739" y="2543478"/>
            <a:ext cx="17925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7. </a:t>
            </a:r>
            <a:r>
              <a:rPr lang="en-US" dirty="0" smtClean="0">
                <a:solidFill>
                  <a:srgbClr val="FF0000"/>
                </a:solidFill>
              </a:rPr>
              <a:t>If your reduce the width, a hamburger is displayed instead of menu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91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087" y="0"/>
            <a:ext cx="4767825" cy="6858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 rot="13455324">
            <a:off x="7966855" y="1000359"/>
            <a:ext cx="2522127" cy="3864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flipH="1">
            <a:off x="9431420" y="2544267"/>
            <a:ext cx="1792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8. </a:t>
            </a:r>
            <a:r>
              <a:rPr lang="en-US" dirty="0" smtClean="0">
                <a:solidFill>
                  <a:srgbClr val="FF0000"/>
                </a:solidFill>
              </a:rPr>
              <a:t>If you click on Hamburger the  menu is displayed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11609796">
            <a:off x="4590052" y="1411513"/>
            <a:ext cx="5240076" cy="3864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8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108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Sengseiha Sam</dc:creator>
  <cp:lastModifiedBy>RONAN</cp:lastModifiedBy>
  <cp:revision>8</cp:revision>
  <dcterms:created xsi:type="dcterms:W3CDTF">2019-12-23T23:38:08Z</dcterms:created>
  <dcterms:modified xsi:type="dcterms:W3CDTF">2019-12-26T08:04:59Z</dcterms:modified>
</cp:coreProperties>
</file>