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360" cy="104076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81560" y="-7200"/>
            <a:ext cx="4761720" cy="637560"/>
          </a:xfrm>
          <a:prstGeom prst="rect">
            <a:avLst/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21435600">
            <a:off x="-18720" y="201600"/>
            <a:ext cx="9162360" cy="648360"/>
          </a:xfrm>
          <a:prstGeom prst="rect">
            <a:avLst/>
          </a:prstGeom>
          <a:noFill/>
          <a:ln w="10800">
            <a:solidFill>
              <a:srgbClr val="09b7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21435600">
            <a:off x="-14040" y="275040"/>
            <a:ext cx="9174960" cy="529560"/>
          </a:xfrm>
          <a:prstGeom prst="rect">
            <a:avLst/>
          </a:prstGeom>
          <a:noFill/>
          <a:ln w="9360">
            <a:solidFill>
              <a:srgbClr val="0f6f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-9360" y="-7200"/>
            <a:ext cx="9162360" cy="104076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4381560" y="-7200"/>
            <a:ext cx="4761720" cy="637560"/>
          </a:xfrm>
          <a:prstGeom prst="rect">
            <a:avLst/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 rot="21435600">
            <a:off x="-18720" y="201600"/>
            <a:ext cx="9162360" cy="648360"/>
          </a:xfrm>
          <a:prstGeom prst="rect">
            <a:avLst/>
          </a:prstGeom>
          <a:noFill/>
          <a:ln w="10800">
            <a:solidFill>
              <a:srgbClr val="09b7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"/>
          <p:cNvSpPr/>
          <p:nvPr/>
        </p:nvSpPr>
        <p:spPr>
          <a:xfrm rot="21435600">
            <a:off x="-14040" y="275040"/>
            <a:ext cx="9174960" cy="529560"/>
          </a:xfrm>
          <a:prstGeom prst="rect">
            <a:avLst/>
          </a:prstGeom>
          <a:noFill/>
          <a:ln w="9360">
            <a:solidFill>
              <a:srgbClr val="0f6f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28600" y="228600"/>
            <a:ext cx="876240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360" tIns="0" bIns="0" anchor="b"/>
          <a:p>
            <a:pPr>
              <a:lnSpc>
                <a:spcPct val="100000"/>
              </a:lnSpc>
            </a:pPr>
            <a:r>
              <a:rPr b="1" lang="en-US" sz="5600" spc="-1" strike="noStrike">
                <a:solidFill>
                  <a:srgbClr val="50e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Templates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28600" y="1752480"/>
            <a:ext cx="891468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360" tIns="45000" bIns="45000"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9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9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Class Templates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9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Class Templates with Multiple 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9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Function Template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9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Function Template with Multiple 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9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Overloading of Template Functions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9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Member Function Templates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Member Function Templates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1" i="1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r>
              <a:rPr b="1" i="1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Example: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template&lt;class 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return_type class_name&lt;T&gt; :: function_name(args list){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…………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…………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. Function Body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…………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3"/>
          <p:cNvSpPr/>
          <p:nvPr/>
        </p:nvSpPr>
        <p:spPr>
          <a:xfrm>
            <a:off x="454320" y="2967480"/>
            <a:ext cx="8235000" cy="30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9600" spc="-1" strike="noStrike">
                <a:solidFill>
                  <a:srgbClr val="6488d3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Q &amp;&amp; A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9600" spc="-1" strike="noStrike">
                <a:solidFill>
                  <a:srgbClr val="6488d3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Thank 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Templates is one of the features added to C++ recently.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It is a new concept which enable us to define generic classes and functions and thus provides support for </a:t>
            </a:r>
            <a:r>
              <a:rPr b="1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generic programming.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Using templates, it is possible to create </a:t>
            </a:r>
            <a:r>
              <a:rPr b="1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generic functions and classes.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In generic functions or classes, the type of data that is operated upon is </a:t>
            </a:r>
            <a:r>
              <a:rPr b="1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specified as a parameter.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This allows you to use one function or class with several different types of data without having to </a:t>
            </a:r>
            <a:r>
              <a:rPr b="1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explicitly recode a specific version for each type of data type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.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Thus, templates allow you to create </a:t>
            </a:r>
            <a:r>
              <a:rPr b="1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reusable code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.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Templates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The general format of class template is: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template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class 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class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class_name{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//class member specification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This class template definition is very similar to an ordinary class definition except the prefix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template&lt;class T&gt;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and the use of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Templates with Multiple 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We can use more than one generic data type in the class template. They are declared as a comma separated list with in the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template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specification.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template&lt;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class T1, class T2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class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class_name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…………………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………………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.. Class body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Templates with Multiple 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r>
              <a:rPr b="1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template&lt;class T1, class T2&gt;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Class Test{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T1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T2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b;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public : Test(T1  x, T2 y){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a=x, b=y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public: void show(){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cout&lt;&lt; a&lt;&lt;“and”&lt;&lt;b&lt;&lt;endl;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}};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int main()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Test&lt;float, int&gt;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test1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(1.34, 345);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Test&lt;int, char&gt;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test2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(500, ‘D’);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test1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.show();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test2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.show();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 Template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We can also define function templates that could be used to create a family of functions with different argument types.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1" i="1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Example: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template&lt;class 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return_type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function_name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argument of type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T){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// function body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 Template with Multiple 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1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Example: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template&lt;class T1, class T2, ….&gt;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return_type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function_name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argument of type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T1, T2, ….){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…………………………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…………………………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…………………………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.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// function body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Overloading of Template Functions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r>
              <a:rPr b="0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 template function may be overloaded either by template functions or ordinary functions of it’s name.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r>
              <a:rPr b="0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in such cases,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call an ordinary function that has an exact match.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call a template function that could be created with an exact match.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Overloading of Template Functions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1" i="1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Example: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template&lt;class 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void display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(T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x){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cout&lt;&lt; “Template display:”&lt;&lt;x&lt;&lt;endl;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void display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(int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x){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cout&lt;&lt;“Explicit display:”&lt;&lt;x&lt;&lt;endl;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int main(){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display(100);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display(25.25);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display(‘D’)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5800320" y="2286000"/>
            <a:ext cx="3069360" cy="3199680"/>
          </a:xfrm>
          <a:prstGeom prst="roundRect">
            <a:avLst>
              <a:gd name="adj" fmla="val 16667"/>
            </a:avLst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OUTPUT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Explicit display: 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Template display: 25.25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Template display: 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2018-02-01T14:13:11Z</dcterms:modified>
  <cp:revision>2</cp:revision>
  <dc:subject/>
  <dc:title/>
</cp:coreProperties>
</file>