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6" r:id="rId1"/>
  </p:sldMasterIdLst>
  <p:notesMasterIdLst>
    <p:notesMasterId r:id="rId13"/>
  </p:notesMasterIdLst>
  <p:sldIdLst>
    <p:sldId id="256" r:id="rId2"/>
    <p:sldId id="257" r:id="rId3"/>
    <p:sldId id="262" r:id="rId4"/>
    <p:sldId id="258" r:id="rId5"/>
    <p:sldId id="263" r:id="rId6"/>
    <p:sldId id="264" r:id="rId7"/>
    <p:sldId id="265" r:id="rId8"/>
    <p:sldId id="267" r:id="rId9"/>
    <p:sldId id="260" r:id="rId10"/>
    <p:sldId id="268" r:id="rId11"/>
    <p:sldId id="261"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226" y="19"/>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200"/>
              <a:buFont typeface="Calibri"/>
              <a:buNone/>
            </a:pPr>
            <a:endParaRPr/>
          </a:p>
        </p:txBody>
      </p:sp>
      <p:sp>
        <p:nvSpPr>
          <p:cNvPr id="63" name="Google Shape;6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200"/>
              <a:buFont typeface="Calibri"/>
              <a:buNone/>
            </a:pPr>
            <a:endParaRPr/>
          </a:p>
        </p:txBody>
      </p:sp>
      <p:sp>
        <p:nvSpPr>
          <p:cNvPr id="74" name="Google Shape;7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200"/>
              <a:buFont typeface="Calibri"/>
              <a:buNone/>
            </a:pPr>
            <a:endParaRPr/>
          </a:p>
        </p:txBody>
      </p:sp>
      <p:sp>
        <p:nvSpPr>
          <p:cNvPr id="74" name="Google Shape;7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144211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200"/>
              <a:buFont typeface="Calibri"/>
              <a:buNone/>
            </a:pPr>
            <a:endParaRPr/>
          </a:p>
        </p:txBody>
      </p:sp>
      <p:sp>
        <p:nvSpPr>
          <p:cNvPr id="81" name="Google Shape;8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200"/>
              <a:buFont typeface="Calibri"/>
              <a:buNone/>
            </a:pPr>
            <a:endParaRPr/>
          </a:p>
        </p:txBody>
      </p:sp>
      <p:sp>
        <p:nvSpPr>
          <p:cNvPr id="95" name="Google Shape;9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200"/>
              <a:buFont typeface="Calibri"/>
              <a:buNone/>
            </a:pPr>
            <a:endParaRPr/>
          </a:p>
        </p:txBody>
      </p:sp>
      <p:sp>
        <p:nvSpPr>
          <p:cNvPr id="102" name="Google Shape;10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143000" y="841772"/>
            <a:ext cx="6858000" cy="1790700"/>
          </a:xfrm>
          <a:prstGeom prst="rect">
            <a:avLst/>
          </a:prstGeom>
          <a:noFill/>
          <a:ln>
            <a:noFill/>
          </a:ln>
        </p:spPr>
        <p:txBody>
          <a:bodyPr spcFirstLastPara="1" wrap="square" lIns="91425" tIns="91425" rIns="91425" bIns="91425" anchor="b" anchorCtr="0">
            <a:noAutofit/>
          </a:bodyPr>
          <a:lstStyle>
            <a:lvl1pPr marR="0" lvl="0" algn="ctr">
              <a:lnSpc>
                <a:spcPct val="9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lvl="1">
              <a:spcBef>
                <a:spcPts val="0"/>
              </a:spcBef>
              <a:spcAft>
                <a:spcPts val="0"/>
              </a:spcAft>
              <a:buSzPts val="1867"/>
              <a:buFont typeface="Arial"/>
              <a:buNone/>
              <a:defRPr sz="1867"/>
            </a:lvl2pPr>
            <a:lvl3pPr lvl="2">
              <a:spcBef>
                <a:spcPts val="0"/>
              </a:spcBef>
              <a:spcAft>
                <a:spcPts val="0"/>
              </a:spcAft>
              <a:buSzPts val="1867"/>
              <a:buFont typeface="Arial"/>
              <a:buNone/>
              <a:defRPr sz="1867"/>
            </a:lvl3pPr>
            <a:lvl4pPr lvl="3">
              <a:spcBef>
                <a:spcPts val="0"/>
              </a:spcBef>
              <a:spcAft>
                <a:spcPts val="0"/>
              </a:spcAft>
              <a:buSzPts val="1867"/>
              <a:buFont typeface="Arial"/>
              <a:buNone/>
              <a:defRPr sz="1867"/>
            </a:lvl4pPr>
            <a:lvl5pPr lvl="4">
              <a:spcBef>
                <a:spcPts val="0"/>
              </a:spcBef>
              <a:spcAft>
                <a:spcPts val="0"/>
              </a:spcAft>
              <a:buSzPts val="1867"/>
              <a:buFont typeface="Arial"/>
              <a:buNone/>
              <a:defRPr sz="1867"/>
            </a:lvl5pPr>
            <a:lvl6pPr lvl="5">
              <a:spcBef>
                <a:spcPts val="0"/>
              </a:spcBef>
              <a:spcAft>
                <a:spcPts val="0"/>
              </a:spcAft>
              <a:buSzPts val="1867"/>
              <a:buFont typeface="Arial"/>
              <a:buNone/>
              <a:defRPr sz="1867"/>
            </a:lvl6pPr>
            <a:lvl7pPr lvl="6">
              <a:spcBef>
                <a:spcPts val="0"/>
              </a:spcBef>
              <a:spcAft>
                <a:spcPts val="0"/>
              </a:spcAft>
              <a:buSzPts val="1867"/>
              <a:buFont typeface="Arial"/>
              <a:buNone/>
              <a:defRPr sz="1867"/>
            </a:lvl7pPr>
            <a:lvl8pPr lvl="7">
              <a:spcBef>
                <a:spcPts val="0"/>
              </a:spcBef>
              <a:spcAft>
                <a:spcPts val="0"/>
              </a:spcAft>
              <a:buSzPts val="1867"/>
              <a:buFont typeface="Arial"/>
              <a:buNone/>
              <a:defRPr sz="1867"/>
            </a:lvl8pPr>
            <a:lvl9pPr lvl="8">
              <a:spcBef>
                <a:spcPts val="0"/>
              </a:spcBef>
              <a:spcAft>
                <a:spcPts val="0"/>
              </a:spcAft>
              <a:buSzPts val="1867"/>
              <a:buFont typeface="Arial"/>
              <a:buNone/>
              <a:defRPr sz="1867"/>
            </a:lvl9pPr>
          </a:lstStyle>
          <a:p>
            <a:endParaRPr/>
          </a:p>
        </p:txBody>
      </p:sp>
      <p:sp>
        <p:nvSpPr>
          <p:cNvPr id="17" name="Google Shape;17;p2"/>
          <p:cNvSpPr txBox="1">
            <a:spLocks noGrp="1"/>
          </p:cNvSpPr>
          <p:nvPr>
            <p:ph type="subTitle" idx="1"/>
          </p:nvPr>
        </p:nvSpPr>
        <p:spPr>
          <a:xfrm>
            <a:off x="1143000" y="2701528"/>
            <a:ext cx="6858000" cy="1241700"/>
          </a:xfrm>
          <a:prstGeom prst="rect">
            <a:avLst/>
          </a:prstGeom>
          <a:noFill/>
          <a:ln>
            <a:noFill/>
          </a:ln>
        </p:spPr>
        <p:txBody>
          <a:bodyPr spcFirstLastPara="1" wrap="square" lIns="91425" tIns="91425" rIns="91425" bIns="91425" anchor="t" anchorCtr="0">
            <a:noAutofit/>
          </a:bodyPr>
          <a:lstStyle>
            <a:lvl1pPr marR="0" lvl="0" algn="ctr">
              <a:lnSpc>
                <a:spcPct val="90000"/>
              </a:lnSpc>
              <a:spcBef>
                <a:spcPts val="1067"/>
              </a:spcBef>
              <a:spcAft>
                <a:spcPts val="0"/>
              </a:spcAft>
              <a:buClr>
                <a:schemeClr val="dk1"/>
              </a:buClr>
              <a:buSzPts val="2800"/>
              <a:buFont typeface="Arial"/>
              <a:buNone/>
              <a:defRPr sz="2800" b="0" i="0" u="none" strike="noStrike" cap="none">
                <a:solidFill>
                  <a:schemeClr val="dk1"/>
                </a:solidFill>
                <a:latin typeface="Times New Roman"/>
                <a:ea typeface="Times New Roman"/>
                <a:cs typeface="Times New Roman"/>
                <a:sym typeface="Times New Roman"/>
              </a:defRPr>
            </a:lvl1pPr>
            <a:lvl2pPr marR="0" lvl="1" algn="ctr">
              <a:lnSpc>
                <a:spcPct val="90000"/>
              </a:lnSpc>
              <a:spcBef>
                <a:spcPts val="533"/>
              </a:spcBef>
              <a:spcAft>
                <a:spcPts val="0"/>
              </a:spcAft>
              <a:buClr>
                <a:schemeClr val="dk1"/>
              </a:buClr>
              <a:buSzPts val="2000"/>
              <a:buFont typeface="Arial"/>
              <a:buNone/>
              <a:defRPr sz="2000" b="0" i="0" u="none" strike="noStrike" cap="none">
                <a:solidFill>
                  <a:schemeClr val="dk1"/>
                </a:solidFill>
                <a:latin typeface="Times New Roman"/>
                <a:ea typeface="Times New Roman"/>
                <a:cs typeface="Times New Roman"/>
                <a:sym typeface="Times New Roman"/>
              </a:defRPr>
            </a:lvl2pPr>
            <a:lvl3pPr marR="0" lvl="2" algn="ctr">
              <a:lnSpc>
                <a:spcPct val="90000"/>
              </a:lnSpc>
              <a:spcBef>
                <a:spcPts val="533"/>
              </a:spcBef>
              <a:spcAft>
                <a:spcPts val="0"/>
              </a:spcAft>
              <a:buClr>
                <a:schemeClr val="dk1"/>
              </a:buClr>
              <a:buSzPts val="1867"/>
              <a:buFont typeface="Arial"/>
              <a:buNone/>
              <a:defRPr sz="1867" b="0" i="0" u="none" strike="noStrike" cap="none">
                <a:solidFill>
                  <a:schemeClr val="dk1"/>
                </a:solidFill>
                <a:latin typeface="Times New Roman"/>
                <a:ea typeface="Times New Roman"/>
                <a:cs typeface="Times New Roman"/>
                <a:sym typeface="Times New Roman"/>
              </a:defRPr>
            </a:lvl3pPr>
            <a:lvl4pPr marR="0" lvl="3" algn="ctr">
              <a:lnSpc>
                <a:spcPct val="90000"/>
              </a:lnSpc>
              <a:spcBef>
                <a:spcPts val="533"/>
              </a:spcBef>
              <a:spcAft>
                <a:spcPts val="0"/>
              </a:spcAft>
              <a:buClr>
                <a:schemeClr val="dk1"/>
              </a:buClr>
              <a:buSzPts val="1600"/>
              <a:buFont typeface="Arial"/>
              <a:buNone/>
              <a:defRPr sz="1600" b="0" i="0" u="none" strike="noStrike" cap="none">
                <a:solidFill>
                  <a:schemeClr val="dk1"/>
                </a:solidFill>
                <a:latin typeface="Times New Roman"/>
                <a:ea typeface="Times New Roman"/>
                <a:cs typeface="Times New Roman"/>
                <a:sym typeface="Times New Roman"/>
              </a:defRPr>
            </a:lvl4pPr>
            <a:lvl5pPr marR="0" lvl="4" algn="ctr">
              <a:lnSpc>
                <a:spcPct val="90000"/>
              </a:lnSpc>
              <a:spcBef>
                <a:spcPts val="533"/>
              </a:spcBef>
              <a:spcAft>
                <a:spcPts val="0"/>
              </a:spcAft>
              <a:buClr>
                <a:schemeClr val="dk1"/>
              </a:buClr>
              <a:buSzPts val="1600"/>
              <a:buFont typeface="Arial"/>
              <a:buNone/>
              <a:defRPr sz="1600" b="0" i="0" u="none" strike="noStrike" cap="none">
                <a:solidFill>
                  <a:schemeClr val="dk1"/>
                </a:solidFill>
                <a:latin typeface="Times New Roman"/>
                <a:ea typeface="Times New Roman"/>
                <a:cs typeface="Times New Roman"/>
                <a:sym typeface="Times New Roman"/>
              </a:defRPr>
            </a:lvl5pPr>
            <a:lvl6pPr marR="0" lvl="5" algn="ctr">
              <a:lnSpc>
                <a:spcPct val="90000"/>
              </a:lnSpc>
              <a:spcBef>
                <a:spcPts val="533"/>
              </a:spcBef>
              <a:spcAft>
                <a:spcPts val="0"/>
              </a:spcAft>
              <a:buClr>
                <a:schemeClr val="dk1"/>
              </a:buClr>
              <a:buSzPts val="1600"/>
              <a:buFont typeface="Arial"/>
              <a:buNone/>
              <a:defRPr sz="1600" b="0" i="0" u="none" strike="noStrike" cap="none">
                <a:solidFill>
                  <a:schemeClr val="dk1"/>
                </a:solidFill>
                <a:latin typeface="Times New Roman"/>
                <a:ea typeface="Times New Roman"/>
                <a:cs typeface="Times New Roman"/>
                <a:sym typeface="Times New Roman"/>
              </a:defRPr>
            </a:lvl6pPr>
            <a:lvl7pPr marR="0" lvl="6" algn="ctr">
              <a:lnSpc>
                <a:spcPct val="90000"/>
              </a:lnSpc>
              <a:spcBef>
                <a:spcPts val="533"/>
              </a:spcBef>
              <a:spcAft>
                <a:spcPts val="0"/>
              </a:spcAft>
              <a:buClr>
                <a:schemeClr val="dk1"/>
              </a:buClr>
              <a:buSzPts val="1600"/>
              <a:buFont typeface="Arial"/>
              <a:buNone/>
              <a:defRPr sz="1600" b="0" i="0" u="none" strike="noStrike" cap="none">
                <a:solidFill>
                  <a:schemeClr val="dk1"/>
                </a:solidFill>
                <a:latin typeface="Times New Roman"/>
                <a:ea typeface="Times New Roman"/>
                <a:cs typeface="Times New Roman"/>
                <a:sym typeface="Times New Roman"/>
              </a:defRPr>
            </a:lvl7pPr>
            <a:lvl8pPr marR="0" lvl="7" algn="ctr">
              <a:lnSpc>
                <a:spcPct val="90000"/>
              </a:lnSpc>
              <a:spcBef>
                <a:spcPts val="533"/>
              </a:spcBef>
              <a:spcAft>
                <a:spcPts val="0"/>
              </a:spcAft>
              <a:buClr>
                <a:schemeClr val="dk1"/>
              </a:buClr>
              <a:buSzPts val="1600"/>
              <a:buFont typeface="Arial"/>
              <a:buNone/>
              <a:defRPr sz="1600" b="0" i="0" u="none" strike="noStrike" cap="none">
                <a:solidFill>
                  <a:schemeClr val="dk1"/>
                </a:solidFill>
                <a:latin typeface="Times New Roman"/>
                <a:ea typeface="Times New Roman"/>
                <a:cs typeface="Times New Roman"/>
                <a:sym typeface="Times New Roman"/>
              </a:defRPr>
            </a:lvl8pPr>
            <a:lvl9pPr marR="0" lvl="8" algn="ctr">
              <a:lnSpc>
                <a:spcPct val="90000"/>
              </a:lnSpc>
              <a:spcBef>
                <a:spcPts val="533"/>
              </a:spcBef>
              <a:spcAft>
                <a:spcPts val="0"/>
              </a:spcAft>
              <a:buClr>
                <a:schemeClr val="dk1"/>
              </a:buClr>
              <a:buSzPts val="1600"/>
              <a:buFont typeface="Arial"/>
              <a:buNone/>
              <a:defRPr sz="1600" b="0" i="0" u="none" strike="noStrike" cap="none">
                <a:solidFill>
                  <a:schemeClr val="dk1"/>
                </a:solidFill>
                <a:latin typeface="Times New Roman"/>
                <a:ea typeface="Times New Roman"/>
                <a:cs typeface="Times New Roman"/>
                <a:sym typeface="Times New Roman"/>
              </a:defRPr>
            </a:lvl9pPr>
          </a:lstStyle>
          <a:p>
            <a:endParaRPr/>
          </a:p>
        </p:txBody>
      </p:sp>
      <p:sp>
        <p:nvSpPr>
          <p:cNvPr id="18" name="Google Shape;18;p2"/>
          <p:cNvSpPr txBox="1">
            <a:spLocks noGrp="1"/>
          </p:cNvSpPr>
          <p:nvPr>
            <p:ph type="dt" idx="10"/>
          </p:nvPr>
        </p:nvSpPr>
        <p:spPr>
          <a:xfrm>
            <a:off x="6596651" y="4779169"/>
            <a:ext cx="890100" cy="273900"/>
          </a:xfrm>
          <a:prstGeom prst="rect">
            <a:avLst/>
          </a:prstGeom>
          <a:noFill/>
          <a:ln>
            <a:noFill/>
          </a:ln>
        </p:spPr>
        <p:txBody>
          <a:bodyPr spcFirstLastPara="1" wrap="square" lIns="91425" tIns="91425" rIns="91425" bIns="91425" anchor="t" anchorCtr="0">
            <a:noAutofit/>
          </a:bodyPr>
          <a:lstStyle>
            <a:lvl1pPr marR="0" lvl="0" algn="l">
              <a:spcBef>
                <a:spcPts val="0"/>
              </a:spcBef>
              <a:spcAft>
                <a:spcPts val="0"/>
              </a:spcAft>
              <a:buClr>
                <a:schemeClr val="dk1"/>
              </a:buClr>
              <a:buSzPts val="1867"/>
              <a:buFont typeface="Times New Roman"/>
              <a:buNone/>
              <a:defRPr sz="1867" b="0" i="0" u="none" strike="noStrike" cap="none">
                <a:solidFill>
                  <a:schemeClr val="dk1"/>
                </a:solidFill>
                <a:latin typeface="Times New Roman"/>
                <a:ea typeface="Times New Roman"/>
                <a:cs typeface="Times New Roman"/>
                <a:sym typeface="Times New Roman"/>
              </a:defRPr>
            </a:lvl1pPr>
            <a:lvl2pPr marR="0" lvl="1" algn="l">
              <a:spcBef>
                <a:spcPts val="0"/>
              </a:spcBef>
              <a:spcAft>
                <a:spcPts val="0"/>
              </a:spcAft>
              <a:buClr>
                <a:schemeClr val="dk1"/>
              </a:buClr>
              <a:buSzPts val="1867"/>
              <a:buFont typeface="Times New Roman"/>
              <a:buNone/>
              <a:defRPr sz="1867" b="0" i="0" u="none" strike="noStrike" cap="none">
                <a:solidFill>
                  <a:schemeClr val="dk1"/>
                </a:solidFill>
                <a:latin typeface="Times New Roman"/>
                <a:ea typeface="Times New Roman"/>
                <a:cs typeface="Times New Roman"/>
                <a:sym typeface="Times New Roman"/>
              </a:defRPr>
            </a:lvl2pPr>
            <a:lvl3pPr marR="0" lvl="2" algn="l">
              <a:spcBef>
                <a:spcPts val="0"/>
              </a:spcBef>
              <a:spcAft>
                <a:spcPts val="0"/>
              </a:spcAft>
              <a:buClr>
                <a:schemeClr val="dk1"/>
              </a:buClr>
              <a:buSzPts val="1867"/>
              <a:buFont typeface="Times New Roman"/>
              <a:buNone/>
              <a:defRPr sz="1867" b="0" i="0" u="none" strike="noStrike" cap="none">
                <a:solidFill>
                  <a:schemeClr val="dk1"/>
                </a:solidFill>
                <a:latin typeface="Times New Roman"/>
                <a:ea typeface="Times New Roman"/>
                <a:cs typeface="Times New Roman"/>
                <a:sym typeface="Times New Roman"/>
              </a:defRPr>
            </a:lvl3pPr>
            <a:lvl4pPr marR="0" lvl="3" algn="l">
              <a:spcBef>
                <a:spcPts val="0"/>
              </a:spcBef>
              <a:spcAft>
                <a:spcPts val="0"/>
              </a:spcAft>
              <a:buClr>
                <a:schemeClr val="dk1"/>
              </a:buClr>
              <a:buSzPts val="1867"/>
              <a:buFont typeface="Times New Roman"/>
              <a:buNone/>
              <a:defRPr sz="1867" b="0" i="0" u="none" strike="noStrike" cap="none">
                <a:solidFill>
                  <a:schemeClr val="dk1"/>
                </a:solidFill>
                <a:latin typeface="Times New Roman"/>
                <a:ea typeface="Times New Roman"/>
                <a:cs typeface="Times New Roman"/>
                <a:sym typeface="Times New Roman"/>
              </a:defRPr>
            </a:lvl4pPr>
            <a:lvl5pPr marR="0" lvl="4" algn="l">
              <a:spcBef>
                <a:spcPts val="0"/>
              </a:spcBef>
              <a:spcAft>
                <a:spcPts val="0"/>
              </a:spcAft>
              <a:buClr>
                <a:schemeClr val="dk1"/>
              </a:buClr>
              <a:buSzPts val="1867"/>
              <a:buFont typeface="Times New Roman"/>
              <a:buNone/>
              <a:defRPr sz="1867" b="0" i="0" u="none" strike="noStrike" cap="none">
                <a:solidFill>
                  <a:schemeClr val="dk1"/>
                </a:solidFill>
                <a:latin typeface="Times New Roman"/>
                <a:ea typeface="Times New Roman"/>
                <a:cs typeface="Times New Roman"/>
                <a:sym typeface="Times New Roman"/>
              </a:defRPr>
            </a:lvl5pPr>
            <a:lvl6pPr marR="0" lvl="5" algn="l">
              <a:spcBef>
                <a:spcPts val="0"/>
              </a:spcBef>
              <a:spcAft>
                <a:spcPts val="0"/>
              </a:spcAft>
              <a:buClr>
                <a:schemeClr val="dk1"/>
              </a:buClr>
              <a:buSzPts val="1867"/>
              <a:buFont typeface="Times New Roman"/>
              <a:buNone/>
              <a:defRPr sz="1867" b="0" i="0" u="none" strike="noStrike" cap="none">
                <a:solidFill>
                  <a:schemeClr val="dk1"/>
                </a:solidFill>
                <a:latin typeface="Times New Roman"/>
                <a:ea typeface="Times New Roman"/>
                <a:cs typeface="Times New Roman"/>
                <a:sym typeface="Times New Roman"/>
              </a:defRPr>
            </a:lvl6pPr>
            <a:lvl7pPr marR="0" lvl="6" algn="l">
              <a:spcBef>
                <a:spcPts val="0"/>
              </a:spcBef>
              <a:spcAft>
                <a:spcPts val="0"/>
              </a:spcAft>
              <a:buClr>
                <a:schemeClr val="dk1"/>
              </a:buClr>
              <a:buSzPts val="1867"/>
              <a:buFont typeface="Times New Roman"/>
              <a:buNone/>
              <a:defRPr sz="1867" b="0" i="0" u="none" strike="noStrike" cap="none">
                <a:solidFill>
                  <a:schemeClr val="dk1"/>
                </a:solidFill>
                <a:latin typeface="Times New Roman"/>
                <a:ea typeface="Times New Roman"/>
                <a:cs typeface="Times New Roman"/>
                <a:sym typeface="Times New Roman"/>
              </a:defRPr>
            </a:lvl7pPr>
            <a:lvl8pPr marR="0" lvl="7" algn="l">
              <a:spcBef>
                <a:spcPts val="0"/>
              </a:spcBef>
              <a:spcAft>
                <a:spcPts val="0"/>
              </a:spcAft>
              <a:buClr>
                <a:schemeClr val="dk1"/>
              </a:buClr>
              <a:buSzPts val="1867"/>
              <a:buFont typeface="Times New Roman"/>
              <a:buNone/>
              <a:defRPr sz="1867" b="0" i="0" u="none" strike="noStrike" cap="none">
                <a:solidFill>
                  <a:schemeClr val="dk1"/>
                </a:solidFill>
                <a:latin typeface="Times New Roman"/>
                <a:ea typeface="Times New Roman"/>
                <a:cs typeface="Times New Roman"/>
                <a:sym typeface="Times New Roman"/>
              </a:defRPr>
            </a:lvl8pPr>
            <a:lvl9pPr marR="0" lvl="8" algn="l">
              <a:spcBef>
                <a:spcPts val="0"/>
              </a:spcBef>
              <a:spcAft>
                <a:spcPts val="0"/>
              </a:spcAft>
              <a:buClr>
                <a:schemeClr val="dk1"/>
              </a:buClr>
              <a:buSzPts val="1867"/>
              <a:buFont typeface="Times New Roman"/>
              <a:buNone/>
              <a:defRPr sz="1867" b="0" i="0" u="none" strike="noStrike" cap="none">
                <a:solidFill>
                  <a:schemeClr val="dk1"/>
                </a:solidFill>
                <a:latin typeface="Times New Roman"/>
                <a:ea typeface="Times New Roman"/>
                <a:cs typeface="Times New Roman"/>
                <a:sym typeface="Times New Roman"/>
              </a:defRPr>
            </a:lvl9pPr>
          </a:lstStyle>
          <a:p>
            <a:endParaRPr/>
          </a:p>
        </p:txBody>
      </p:sp>
      <p:sp>
        <p:nvSpPr>
          <p:cNvPr id="19" name="Google Shape;19;p2"/>
          <p:cNvSpPr txBox="1">
            <a:spLocks noGrp="1"/>
          </p:cNvSpPr>
          <p:nvPr>
            <p:ph type="ftr" idx="11"/>
          </p:nvPr>
        </p:nvSpPr>
        <p:spPr>
          <a:xfrm>
            <a:off x="6342366" y="9596437"/>
            <a:ext cx="3086100" cy="273900"/>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Clr>
                <a:schemeClr val="dk1"/>
              </a:buClr>
              <a:buSzPts val="1867"/>
              <a:buFont typeface="Times New Roman"/>
              <a:buNone/>
              <a:defRPr sz="1867">
                <a:solidFill>
                  <a:schemeClr val="dk1"/>
                </a:solidFill>
                <a:latin typeface="Times New Roman"/>
                <a:ea typeface="Times New Roman"/>
                <a:cs typeface="Times New Roman"/>
                <a:sym typeface="Times New Roman"/>
              </a:defRPr>
            </a:lvl1pPr>
            <a:lvl2pPr marR="0" lvl="1" algn="l" rtl="0">
              <a:spcBef>
                <a:spcPts val="0"/>
              </a:spcBef>
              <a:spcAft>
                <a:spcPts val="0"/>
              </a:spcAft>
              <a:buClr>
                <a:schemeClr val="dk1"/>
              </a:buClr>
              <a:buSzPts val="1867"/>
              <a:buFont typeface="Times New Roman"/>
              <a:buNone/>
              <a:defRPr sz="1867"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Clr>
                <a:schemeClr val="dk1"/>
              </a:buClr>
              <a:buSzPts val="1867"/>
              <a:buFont typeface="Times New Roman"/>
              <a:buNone/>
              <a:defRPr sz="1867"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Clr>
                <a:schemeClr val="dk1"/>
              </a:buClr>
              <a:buSzPts val="1867"/>
              <a:buFont typeface="Times New Roman"/>
              <a:buNone/>
              <a:defRPr sz="1867"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Clr>
                <a:schemeClr val="dk1"/>
              </a:buClr>
              <a:buSzPts val="1867"/>
              <a:buFont typeface="Times New Roman"/>
              <a:buNone/>
              <a:defRPr sz="1867"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Clr>
                <a:schemeClr val="dk1"/>
              </a:buClr>
              <a:buSzPts val="1867"/>
              <a:buFont typeface="Times New Roman"/>
              <a:buNone/>
              <a:defRPr sz="1867"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Clr>
                <a:schemeClr val="dk1"/>
              </a:buClr>
              <a:buSzPts val="1867"/>
              <a:buFont typeface="Times New Roman"/>
              <a:buNone/>
              <a:defRPr sz="1867"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Clr>
                <a:schemeClr val="dk1"/>
              </a:buClr>
              <a:buSzPts val="1867"/>
              <a:buFont typeface="Times New Roman"/>
              <a:buNone/>
              <a:defRPr sz="1867"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Clr>
                <a:schemeClr val="dk1"/>
              </a:buClr>
              <a:buSzPts val="1867"/>
              <a:buFont typeface="Times New Roman"/>
              <a:buNone/>
              <a:defRPr sz="1867" b="0" i="0" u="none" strike="noStrike" cap="none">
                <a:solidFill>
                  <a:schemeClr val="dk1"/>
                </a:solidFill>
                <a:latin typeface="Times New Roman"/>
                <a:ea typeface="Times New Roman"/>
                <a:cs typeface="Times New Roman"/>
                <a:sym typeface="Times New Roman"/>
              </a:defRPr>
            </a:lvl9pPr>
          </a:lstStyle>
          <a:p>
            <a:endParaRPr/>
          </a:p>
        </p:txBody>
      </p:sp>
      <p:sp>
        <p:nvSpPr>
          <p:cNvPr id="20" name="Google Shape;20;p2"/>
          <p:cNvSpPr txBox="1">
            <a:spLocks noGrp="1"/>
          </p:cNvSpPr>
          <p:nvPr>
            <p:ph type="sldNum" idx="12"/>
          </p:nvPr>
        </p:nvSpPr>
        <p:spPr>
          <a:xfrm>
            <a:off x="7486651" y="4779169"/>
            <a:ext cx="514200" cy="267900"/>
          </a:xfrm>
          <a:prstGeom prst="rect">
            <a:avLst/>
          </a:prstGeom>
          <a:noFill/>
          <a:ln>
            <a:noFill/>
          </a:ln>
        </p:spPr>
        <p:txBody>
          <a:bodyPr spcFirstLastPara="1" wrap="square" lIns="68575" tIns="34275" rIns="68575" bIns="34275"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21" name="Google Shape;21;p2"/>
          <p:cNvSpPr>
            <a:spLocks noGrp="1"/>
          </p:cNvSpPr>
          <p:nvPr>
            <p:ph type="dgm" idx="2"/>
          </p:nvPr>
        </p:nvSpPr>
        <p:spPr>
          <a:xfrm>
            <a:off x="1087040" y="2550318"/>
            <a:ext cx="6914100" cy="151200"/>
          </a:xfrm>
          <a:prstGeom prst="rect">
            <a:avLst/>
          </a:prstGeom>
          <a:noFill/>
          <a:ln>
            <a:noFill/>
          </a:ln>
        </p:spPr>
        <p:txBody>
          <a:bodyPr spcFirstLastPara="1" wrap="square" lIns="91425" tIns="91425" rIns="91425" bIns="91425" anchor="t" anchorCtr="0">
            <a:noAutofit/>
          </a:bodyPr>
          <a:lstStyle>
            <a:lvl1pPr marR="0" lvl="0" algn="l" rtl="0">
              <a:lnSpc>
                <a:spcPct val="90000"/>
              </a:lnSpc>
              <a:spcBef>
                <a:spcPts val="1067"/>
              </a:spcBef>
              <a:spcAft>
                <a:spcPts val="0"/>
              </a:spcAft>
              <a:buClr>
                <a:schemeClr val="dk1"/>
              </a:buClr>
              <a:buSzPts val="2800"/>
              <a:buFont typeface="Arial"/>
              <a:buChar char="•"/>
              <a:defRPr sz="2800" b="0" i="0" u="none" strike="noStrike" cap="none">
                <a:solidFill>
                  <a:schemeClr val="dk1"/>
                </a:solidFill>
                <a:latin typeface="Times New Roman"/>
                <a:ea typeface="Times New Roman"/>
                <a:cs typeface="Times New Roman"/>
                <a:sym typeface="Times New Roman"/>
              </a:defRPr>
            </a:lvl1pPr>
            <a:lvl2pPr marR="0" lvl="1" algn="l" rtl="0">
              <a:lnSpc>
                <a:spcPct val="90000"/>
              </a:lnSpc>
              <a:spcBef>
                <a:spcPts val="533"/>
              </a:spcBef>
              <a:spcAft>
                <a:spcPts val="0"/>
              </a:spcAft>
              <a:buClr>
                <a:schemeClr val="dk1"/>
              </a:buClr>
              <a:buSzPts val="2400"/>
              <a:buFont typeface="Arial"/>
              <a:buChar char="•"/>
              <a:defRPr sz="2400" b="0" i="0" u="none" strike="noStrike" cap="none">
                <a:solidFill>
                  <a:schemeClr val="dk1"/>
                </a:solidFill>
                <a:latin typeface="Times New Roman"/>
                <a:ea typeface="Times New Roman"/>
                <a:cs typeface="Times New Roman"/>
                <a:sym typeface="Times New Roman"/>
              </a:defRPr>
            </a:lvl2pPr>
            <a:lvl3pPr marR="0" lvl="2" algn="l" rtl="0">
              <a:lnSpc>
                <a:spcPct val="90000"/>
              </a:lnSpc>
              <a:spcBef>
                <a:spcPts val="533"/>
              </a:spcBef>
              <a:spcAft>
                <a:spcPts val="0"/>
              </a:spcAft>
              <a:buClr>
                <a:schemeClr val="dk1"/>
              </a:buClr>
              <a:buSzPts val="2000"/>
              <a:buFont typeface="Arial"/>
              <a:buChar char="•"/>
              <a:defRPr sz="2000" b="0" i="0" u="none" strike="noStrike" cap="none">
                <a:solidFill>
                  <a:schemeClr val="dk1"/>
                </a:solidFill>
                <a:latin typeface="Times New Roman"/>
                <a:ea typeface="Times New Roman"/>
                <a:cs typeface="Times New Roman"/>
                <a:sym typeface="Times New Roman"/>
              </a:defRPr>
            </a:lvl3pPr>
            <a:lvl4pPr marR="0" lvl="3" algn="l" rtl="0">
              <a:lnSpc>
                <a:spcPct val="90000"/>
              </a:lnSpc>
              <a:spcBef>
                <a:spcPts val="533"/>
              </a:spcBef>
              <a:spcAft>
                <a:spcPts val="0"/>
              </a:spcAft>
              <a:buClr>
                <a:schemeClr val="dk1"/>
              </a:buClr>
              <a:buSzPts val="1835"/>
              <a:buFont typeface="Arial"/>
              <a:buChar char="•"/>
              <a:defRPr sz="1867" b="0" i="0" u="none" strike="noStrike" cap="none">
                <a:solidFill>
                  <a:schemeClr val="dk1"/>
                </a:solidFill>
                <a:latin typeface="Times New Roman"/>
                <a:ea typeface="Times New Roman"/>
                <a:cs typeface="Times New Roman"/>
                <a:sym typeface="Times New Roman"/>
              </a:defRPr>
            </a:lvl4pPr>
            <a:lvl5pPr marR="0" lvl="4" algn="l" rtl="0">
              <a:lnSpc>
                <a:spcPct val="90000"/>
              </a:lnSpc>
              <a:spcBef>
                <a:spcPts val="533"/>
              </a:spcBef>
              <a:spcAft>
                <a:spcPts val="0"/>
              </a:spcAft>
              <a:buClr>
                <a:schemeClr val="dk1"/>
              </a:buClr>
              <a:buSzPts val="1835"/>
              <a:buFont typeface="Arial"/>
              <a:buChar char="•"/>
              <a:defRPr sz="1867" b="0" i="0" u="none" strike="noStrike" cap="none">
                <a:solidFill>
                  <a:schemeClr val="dk1"/>
                </a:solidFill>
                <a:latin typeface="Times New Roman"/>
                <a:ea typeface="Times New Roman"/>
                <a:cs typeface="Times New Roman"/>
                <a:sym typeface="Times New Roman"/>
              </a:defRPr>
            </a:lvl5pPr>
            <a:lvl6pPr marR="0" lvl="5" algn="l" rtl="0">
              <a:lnSpc>
                <a:spcPct val="90000"/>
              </a:lnSpc>
              <a:spcBef>
                <a:spcPts val="533"/>
              </a:spcBef>
              <a:spcAft>
                <a:spcPts val="0"/>
              </a:spcAft>
              <a:buClr>
                <a:schemeClr val="dk1"/>
              </a:buClr>
              <a:buSzPts val="1835"/>
              <a:buFont typeface="Arial"/>
              <a:buChar char="•"/>
              <a:defRPr sz="1867" b="0" i="0" u="none" strike="noStrike" cap="none">
                <a:solidFill>
                  <a:schemeClr val="dk1"/>
                </a:solidFill>
                <a:latin typeface="Times New Roman"/>
                <a:ea typeface="Times New Roman"/>
                <a:cs typeface="Times New Roman"/>
                <a:sym typeface="Times New Roman"/>
              </a:defRPr>
            </a:lvl6pPr>
            <a:lvl7pPr marR="0" lvl="6" algn="l" rtl="0">
              <a:lnSpc>
                <a:spcPct val="90000"/>
              </a:lnSpc>
              <a:spcBef>
                <a:spcPts val="533"/>
              </a:spcBef>
              <a:spcAft>
                <a:spcPts val="0"/>
              </a:spcAft>
              <a:buClr>
                <a:schemeClr val="dk1"/>
              </a:buClr>
              <a:buSzPts val="1835"/>
              <a:buFont typeface="Arial"/>
              <a:buChar char="•"/>
              <a:defRPr sz="1867" b="0" i="0" u="none" strike="noStrike" cap="none">
                <a:solidFill>
                  <a:schemeClr val="dk1"/>
                </a:solidFill>
                <a:latin typeface="Times New Roman"/>
                <a:ea typeface="Times New Roman"/>
                <a:cs typeface="Times New Roman"/>
                <a:sym typeface="Times New Roman"/>
              </a:defRPr>
            </a:lvl7pPr>
            <a:lvl8pPr marR="0" lvl="7" algn="l" rtl="0">
              <a:lnSpc>
                <a:spcPct val="90000"/>
              </a:lnSpc>
              <a:spcBef>
                <a:spcPts val="533"/>
              </a:spcBef>
              <a:spcAft>
                <a:spcPts val="0"/>
              </a:spcAft>
              <a:buClr>
                <a:schemeClr val="dk1"/>
              </a:buClr>
              <a:buSzPts val="1835"/>
              <a:buFont typeface="Arial"/>
              <a:buChar char="•"/>
              <a:defRPr sz="1867" b="0" i="0" u="none" strike="noStrike" cap="none">
                <a:solidFill>
                  <a:schemeClr val="dk1"/>
                </a:solidFill>
                <a:latin typeface="Times New Roman"/>
                <a:ea typeface="Times New Roman"/>
                <a:cs typeface="Times New Roman"/>
                <a:sym typeface="Times New Roman"/>
              </a:defRPr>
            </a:lvl8pPr>
            <a:lvl9pPr marR="0" lvl="8" algn="l" rtl="0">
              <a:lnSpc>
                <a:spcPct val="90000"/>
              </a:lnSpc>
              <a:spcBef>
                <a:spcPts val="533"/>
              </a:spcBef>
              <a:spcAft>
                <a:spcPts val="0"/>
              </a:spcAft>
              <a:buClr>
                <a:schemeClr val="dk1"/>
              </a:buClr>
              <a:buSzPts val="1835"/>
              <a:buFont typeface="Arial"/>
              <a:buChar char="•"/>
              <a:defRPr sz="1867" b="0" i="0" u="none" strike="noStrike" cap="none">
                <a:solidFill>
                  <a:schemeClr val="dk1"/>
                </a:solidFill>
                <a:latin typeface="Times New Roman"/>
                <a:ea typeface="Times New Roman"/>
                <a:cs typeface="Times New Roman"/>
                <a:sym typeface="Times New Roman"/>
              </a:defRPr>
            </a:lvl9pPr>
          </a:lstStyle>
          <a:p>
            <a:endParaRPr/>
          </a:p>
        </p:txBody>
      </p:sp>
      <p:cxnSp>
        <p:nvCxnSpPr>
          <p:cNvPr id="22" name="Google Shape;22;p2"/>
          <p:cNvCxnSpPr>
            <a:stCxn id="21" idx="1"/>
          </p:cNvCxnSpPr>
          <p:nvPr/>
        </p:nvCxnSpPr>
        <p:spPr>
          <a:xfrm>
            <a:off x="1087040" y="2625918"/>
            <a:ext cx="6981000" cy="6600"/>
          </a:xfrm>
          <a:prstGeom prst="straightConnector1">
            <a:avLst/>
          </a:prstGeom>
          <a:noFill/>
          <a:ln w="19050" cap="flat" cmpd="sng">
            <a:solidFill>
              <a:schemeClr val="accent1"/>
            </a:solidFill>
            <a:prstDash val="solid"/>
            <a:miter lim="8000"/>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3"/>
          <p:cNvSpPr txBox="1">
            <a:spLocks noGrp="1"/>
          </p:cNvSpPr>
          <p:nvPr>
            <p:ph type="title"/>
          </p:nvPr>
        </p:nvSpPr>
        <p:spPr>
          <a:xfrm>
            <a:off x="628650" y="273843"/>
            <a:ext cx="7886700" cy="994200"/>
          </a:xfrm>
          <a:prstGeom prst="rect">
            <a:avLst/>
          </a:prstGeom>
          <a:noFill/>
          <a:ln>
            <a:noFill/>
          </a:ln>
        </p:spPr>
        <p:txBody>
          <a:bodyPr spcFirstLastPara="1" wrap="square" lIns="91425" tIns="91425" rIns="91425" bIns="91425" anchor="ctr" anchorCtr="0">
            <a:noAutofit/>
          </a:bodyPr>
          <a:lstStyle>
            <a:lvl1pPr marR="0" lvl="0" algn="l">
              <a:lnSpc>
                <a:spcPct val="90000"/>
              </a:lnSpc>
              <a:spcBef>
                <a:spcPts val="0"/>
              </a:spcBef>
              <a:spcAft>
                <a:spcPts val="0"/>
              </a:spcAft>
              <a:buClr>
                <a:schemeClr val="dk1"/>
              </a:buClr>
              <a:buSzPts val="4400"/>
              <a:buFont typeface="Times New Roman"/>
              <a:buNone/>
              <a:defRPr sz="4400" b="0" i="0" u="none" strike="noStrike" cap="none">
                <a:solidFill>
                  <a:schemeClr val="dk1"/>
                </a:solidFill>
                <a:latin typeface="Times New Roman"/>
                <a:ea typeface="Times New Roman"/>
                <a:cs typeface="Times New Roman"/>
                <a:sym typeface="Times New Roman"/>
              </a:defRPr>
            </a:lvl1pPr>
            <a:lvl2pPr lvl="1">
              <a:spcBef>
                <a:spcPts val="0"/>
              </a:spcBef>
              <a:spcAft>
                <a:spcPts val="0"/>
              </a:spcAft>
              <a:buSzPts val="1867"/>
              <a:buFont typeface="Arial"/>
              <a:buNone/>
              <a:defRPr sz="1867"/>
            </a:lvl2pPr>
            <a:lvl3pPr lvl="2">
              <a:spcBef>
                <a:spcPts val="0"/>
              </a:spcBef>
              <a:spcAft>
                <a:spcPts val="0"/>
              </a:spcAft>
              <a:buSzPts val="1867"/>
              <a:buFont typeface="Arial"/>
              <a:buNone/>
              <a:defRPr sz="1867"/>
            </a:lvl3pPr>
            <a:lvl4pPr lvl="3">
              <a:spcBef>
                <a:spcPts val="0"/>
              </a:spcBef>
              <a:spcAft>
                <a:spcPts val="0"/>
              </a:spcAft>
              <a:buSzPts val="1867"/>
              <a:buFont typeface="Arial"/>
              <a:buNone/>
              <a:defRPr sz="1867"/>
            </a:lvl4pPr>
            <a:lvl5pPr lvl="4">
              <a:spcBef>
                <a:spcPts val="0"/>
              </a:spcBef>
              <a:spcAft>
                <a:spcPts val="0"/>
              </a:spcAft>
              <a:buSzPts val="1867"/>
              <a:buFont typeface="Arial"/>
              <a:buNone/>
              <a:defRPr sz="1867"/>
            </a:lvl5pPr>
            <a:lvl6pPr lvl="5">
              <a:spcBef>
                <a:spcPts val="0"/>
              </a:spcBef>
              <a:spcAft>
                <a:spcPts val="0"/>
              </a:spcAft>
              <a:buSzPts val="1867"/>
              <a:buFont typeface="Arial"/>
              <a:buNone/>
              <a:defRPr sz="1867"/>
            </a:lvl6pPr>
            <a:lvl7pPr lvl="6">
              <a:spcBef>
                <a:spcPts val="0"/>
              </a:spcBef>
              <a:spcAft>
                <a:spcPts val="0"/>
              </a:spcAft>
              <a:buSzPts val="1867"/>
              <a:buFont typeface="Arial"/>
              <a:buNone/>
              <a:defRPr sz="1867"/>
            </a:lvl7pPr>
            <a:lvl8pPr lvl="7">
              <a:spcBef>
                <a:spcPts val="0"/>
              </a:spcBef>
              <a:spcAft>
                <a:spcPts val="0"/>
              </a:spcAft>
              <a:buSzPts val="1867"/>
              <a:buFont typeface="Arial"/>
              <a:buNone/>
              <a:defRPr sz="1867"/>
            </a:lvl8pPr>
            <a:lvl9pPr lvl="8">
              <a:spcBef>
                <a:spcPts val="0"/>
              </a:spcBef>
              <a:spcAft>
                <a:spcPts val="0"/>
              </a:spcAft>
              <a:buSzPts val="1867"/>
              <a:buFont typeface="Arial"/>
              <a:buNone/>
              <a:defRPr sz="1867"/>
            </a:lvl9pPr>
          </a:lstStyle>
          <a:p>
            <a:endParaRPr/>
          </a:p>
        </p:txBody>
      </p:sp>
      <p:sp>
        <p:nvSpPr>
          <p:cNvPr id="25" name="Google Shape;25;p3"/>
          <p:cNvSpPr txBox="1">
            <a:spLocks noGrp="1"/>
          </p:cNvSpPr>
          <p:nvPr>
            <p:ph type="body" idx="1"/>
          </p:nvPr>
        </p:nvSpPr>
        <p:spPr>
          <a:xfrm>
            <a:off x="628650" y="1369218"/>
            <a:ext cx="7886700" cy="3263400"/>
          </a:xfrm>
          <a:prstGeom prst="rect">
            <a:avLst/>
          </a:prstGeom>
          <a:noFill/>
          <a:ln>
            <a:noFill/>
          </a:ln>
        </p:spPr>
        <p:txBody>
          <a:bodyPr spcFirstLastPara="1" wrap="square" lIns="91425" tIns="91425" rIns="91425" bIns="91425" anchor="t" anchorCtr="0">
            <a:noAutofit/>
          </a:bodyPr>
          <a:lstStyle>
            <a:lvl1pPr marL="457200" marR="0" lvl="0" indent="-431800" algn="l">
              <a:lnSpc>
                <a:spcPct val="90000"/>
              </a:lnSpc>
              <a:spcBef>
                <a:spcPts val="1067"/>
              </a:spcBef>
              <a:spcAft>
                <a:spcPts val="0"/>
              </a:spcAft>
              <a:buClr>
                <a:schemeClr val="dk1"/>
              </a:buClr>
              <a:buSzPts val="3200"/>
              <a:buFont typeface="Arial"/>
              <a:buChar char="•"/>
              <a:defRPr sz="3200" b="0" i="0" u="none" strike="noStrike" cap="none">
                <a:solidFill>
                  <a:schemeClr val="dk1"/>
                </a:solidFill>
                <a:latin typeface="Times New Roman"/>
                <a:ea typeface="Times New Roman"/>
                <a:cs typeface="Times New Roman"/>
                <a:sym typeface="Times New Roman"/>
              </a:defRPr>
            </a:lvl1pPr>
            <a:lvl2pPr marL="914400" marR="0" lvl="1" indent="-406400" algn="l">
              <a:lnSpc>
                <a:spcPct val="90000"/>
              </a:lnSpc>
              <a:spcBef>
                <a:spcPts val="533"/>
              </a:spcBef>
              <a:spcAft>
                <a:spcPts val="0"/>
              </a:spcAft>
              <a:buClr>
                <a:schemeClr val="dk1"/>
              </a:buClr>
              <a:buSzPts val="2800"/>
              <a:buFont typeface="Arial"/>
              <a:buChar char="•"/>
              <a:defRPr sz="2800" b="0" i="0" u="none" strike="noStrike" cap="none">
                <a:solidFill>
                  <a:schemeClr val="dk1"/>
                </a:solidFill>
                <a:latin typeface="Times New Roman"/>
                <a:ea typeface="Times New Roman"/>
                <a:cs typeface="Times New Roman"/>
                <a:sym typeface="Times New Roman"/>
              </a:defRPr>
            </a:lvl2pPr>
            <a:lvl3pPr marL="1371600" marR="0" lvl="2" indent="-381000" algn="l">
              <a:lnSpc>
                <a:spcPct val="90000"/>
              </a:lnSpc>
              <a:spcBef>
                <a:spcPts val="533"/>
              </a:spcBef>
              <a:spcAft>
                <a:spcPts val="0"/>
              </a:spcAft>
              <a:buClr>
                <a:schemeClr val="dk1"/>
              </a:buClr>
              <a:buSzPts val="2400"/>
              <a:buFont typeface="Arial"/>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a:lnSpc>
                <a:spcPct val="90000"/>
              </a:lnSpc>
              <a:spcBef>
                <a:spcPts val="533"/>
              </a:spcBef>
              <a:spcAft>
                <a:spcPts val="0"/>
              </a:spcAft>
              <a:buClr>
                <a:schemeClr val="dk1"/>
              </a:buClr>
              <a:buSzPts val="2000"/>
              <a:buFont typeface="Arial"/>
              <a:buChar char="•"/>
              <a:defRPr sz="2000" b="0" i="0" u="none" strike="noStrike" cap="none">
                <a:solidFill>
                  <a:schemeClr val="dk1"/>
                </a:solidFill>
                <a:latin typeface="Times New Roman"/>
                <a:ea typeface="Times New Roman"/>
                <a:cs typeface="Times New Roman"/>
                <a:sym typeface="Times New Roman"/>
              </a:defRPr>
            </a:lvl4pPr>
            <a:lvl5pPr marL="2286000" marR="0" lvl="4" indent="-345095" algn="l">
              <a:lnSpc>
                <a:spcPct val="90000"/>
              </a:lnSpc>
              <a:spcBef>
                <a:spcPts val="533"/>
              </a:spcBef>
              <a:spcAft>
                <a:spcPts val="0"/>
              </a:spcAft>
              <a:buClr>
                <a:schemeClr val="dk1"/>
              </a:buClr>
              <a:buSzPts val="1835"/>
              <a:buFont typeface="Arial"/>
              <a:buChar char="•"/>
              <a:defRPr sz="1867" b="0" i="0" u="none" strike="noStrike" cap="none">
                <a:solidFill>
                  <a:schemeClr val="dk1"/>
                </a:solidFill>
                <a:latin typeface="Times New Roman"/>
                <a:ea typeface="Times New Roman"/>
                <a:cs typeface="Times New Roman"/>
                <a:sym typeface="Times New Roman"/>
              </a:defRPr>
            </a:lvl5pPr>
            <a:lvl6pPr marL="2743200" marR="0" lvl="5" indent="-345095" algn="l">
              <a:lnSpc>
                <a:spcPct val="90000"/>
              </a:lnSpc>
              <a:spcBef>
                <a:spcPts val="533"/>
              </a:spcBef>
              <a:spcAft>
                <a:spcPts val="0"/>
              </a:spcAft>
              <a:buClr>
                <a:schemeClr val="dk1"/>
              </a:buClr>
              <a:buSzPts val="1835"/>
              <a:buFont typeface="Arial"/>
              <a:buChar char="•"/>
              <a:defRPr sz="1867" b="0" i="0" u="none" strike="noStrike" cap="none">
                <a:solidFill>
                  <a:schemeClr val="dk1"/>
                </a:solidFill>
                <a:latin typeface="Times New Roman"/>
                <a:ea typeface="Times New Roman"/>
                <a:cs typeface="Times New Roman"/>
                <a:sym typeface="Times New Roman"/>
              </a:defRPr>
            </a:lvl6pPr>
            <a:lvl7pPr marL="3200400" marR="0" lvl="6" indent="-345095" algn="l">
              <a:lnSpc>
                <a:spcPct val="90000"/>
              </a:lnSpc>
              <a:spcBef>
                <a:spcPts val="533"/>
              </a:spcBef>
              <a:spcAft>
                <a:spcPts val="0"/>
              </a:spcAft>
              <a:buClr>
                <a:schemeClr val="dk1"/>
              </a:buClr>
              <a:buSzPts val="1835"/>
              <a:buFont typeface="Arial"/>
              <a:buChar char="•"/>
              <a:defRPr sz="1867" b="0" i="0" u="none" strike="noStrike" cap="none">
                <a:solidFill>
                  <a:schemeClr val="dk1"/>
                </a:solidFill>
                <a:latin typeface="Times New Roman"/>
                <a:ea typeface="Times New Roman"/>
                <a:cs typeface="Times New Roman"/>
                <a:sym typeface="Times New Roman"/>
              </a:defRPr>
            </a:lvl7pPr>
            <a:lvl8pPr marL="3657600" marR="0" lvl="7" indent="-345095" algn="l">
              <a:lnSpc>
                <a:spcPct val="90000"/>
              </a:lnSpc>
              <a:spcBef>
                <a:spcPts val="533"/>
              </a:spcBef>
              <a:spcAft>
                <a:spcPts val="0"/>
              </a:spcAft>
              <a:buClr>
                <a:schemeClr val="dk1"/>
              </a:buClr>
              <a:buSzPts val="1835"/>
              <a:buFont typeface="Arial"/>
              <a:buChar char="•"/>
              <a:defRPr sz="1867" b="0" i="0" u="none" strike="noStrike" cap="none">
                <a:solidFill>
                  <a:schemeClr val="dk1"/>
                </a:solidFill>
                <a:latin typeface="Times New Roman"/>
                <a:ea typeface="Times New Roman"/>
                <a:cs typeface="Times New Roman"/>
                <a:sym typeface="Times New Roman"/>
              </a:defRPr>
            </a:lvl8pPr>
            <a:lvl9pPr marL="4114800" marR="0" lvl="8" indent="-345095" algn="l">
              <a:lnSpc>
                <a:spcPct val="90000"/>
              </a:lnSpc>
              <a:spcBef>
                <a:spcPts val="533"/>
              </a:spcBef>
              <a:spcAft>
                <a:spcPts val="0"/>
              </a:spcAft>
              <a:buClr>
                <a:schemeClr val="dk1"/>
              </a:buClr>
              <a:buSzPts val="1835"/>
              <a:buFont typeface="Arial"/>
              <a:buChar char="•"/>
              <a:defRPr sz="1867" b="0" i="0" u="none" strike="noStrike" cap="none">
                <a:solidFill>
                  <a:schemeClr val="dk1"/>
                </a:solidFill>
                <a:latin typeface="Times New Roman"/>
                <a:ea typeface="Times New Roman"/>
                <a:cs typeface="Times New Roman"/>
                <a:sym typeface="Times New Roman"/>
              </a:defRPr>
            </a:lvl9pPr>
          </a:lstStyle>
          <a:p>
            <a:endParaRPr/>
          </a:p>
        </p:txBody>
      </p:sp>
      <p:sp>
        <p:nvSpPr>
          <p:cNvPr id="26" name="Google Shape;26;p3"/>
          <p:cNvSpPr txBox="1">
            <a:spLocks noGrp="1"/>
          </p:cNvSpPr>
          <p:nvPr>
            <p:ph type="dt" idx="10"/>
          </p:nvPr>
        </p:nvSpPr>
        <p:spPr>
          <a:xfrm>
            <a:off x="6596651" y="4779169"/>
            <a:ext cx="890100" cy="273900"/>
          </a:xfrm>
          <a:prstGeom prst="rect">
            <a:avLst/>
          </a:prstGeom>
          <a:noFill/>
          <a:ln>
            <a:noFill/>
          </a:ln>
        </p:spPr>
        <p:txBody>
          <a:bodyPr spcFirstLastPara="1" wrap="square" lIns="91425" tIns="91425" rIns="91425" bIns="91425" anchor="t" anchorCtr="0">
            <a:noAutofit/>
          </a:bodyPr>
          <a:lstStyle>
            <a:lvl1pPr marR="0" lvl="0" algn="l">
              <a:spcBef>
                <a:spcPts val="0"/>
              </a:spcBef>
              <a:spcAft>
                <a:spcPts val="0"/>
              </a:spcAft>
              <a:buClr>
                <a:schemeClr val="dk1"/>
              </a:buClr>
              <a:buSzPts val="1867"/>
              <a:buFont typeface="Times New Roman"/>
              <a:buNone/>
              <a:defRPr sz="1867" b="0" i="0" u="none" strike="noStrike" cap="none">
                <a:solidFill>
                  <a:schemeClr val="dk1"/>
                </a:solidFill>
                <a:latin typeface="Times New Roman"/>
                <a:ea typeface="Times New Roman"/>
                <a:cs typeface="Times New Roman"/>
                <a:sym typeface="Times New Roman"/>
              </a:defRPr>
            </a:lvl1pPr>
            <a:lvl2pPr marR="0" lvl="1" algn="l">
              <a:spcBef>
                <a:spcPts val="0"/>
              </a:spcBef>
              <a:spcAft>
                <a:spcPts val="0"/>
              </a:spcAft>
              <a:buClr>
                <a:schemeClr val="dk1"/>
              </a:buClr>
              <a:buSzPts val="1867"/>
              <a:buFont typeface="Times New Roman"/>
              <a:buNone/>
              <a:defRPr sz="1867" b="0" i="0" u="none" strike="noStrike" cap="none">
                <a:solidFill>
                  <a:schemeClr val="dk1"/>
                </a:solidFill>
                <a:latin typeface="Times New Roman"/>
                <a:ea typeface="Times New Roman"/>
                <a:cs typeface="Times New Roman"/>
                <a:sym typeface="Times New Roman"/>
              </a:defRPr>
            </a:lvl2pPr>
            <a:lvl3pPr marR="0" lvl="2" algn="l">
              <a:spcBef>
                <a:spcPts val="0"/>
              </a:spcBef>
              <a:spcAft>
                <a:spcPts val="0"/>
              </a:spcAft>
              <a:buClr>
                <a:schemeClr val="dk1"/>
              </a:buClr>
              <a:buSzPts val="1867"/>
              <a:buFont typeface="Times New Roman"/>
              <a:buNone/>
              <a:defRPr sz="1867" b="0" i="0" u="none" strike="noStrike" cap="none">
                <a:solidFill>
                  <a:schemeClr val="dk1"/>
                </a:solidFill>
                <a:latin typeface="Times New Roman"/>
                <a:ea typeface="Times New Roman"/>
                <a:cs typeface="Times New Roman"/>
                <a:sym typeface="Times New Roman"/>
              </a:defRPr>
            </a:lvl3pPr>
            <a:lvl4pPr marR="0" lvl="3" algn="l">
              <a:spcBef>
                <a:spcPts val="0"/>
              </a:spcBef>
              <a:spcAft>
                <a:spcPts val="0"/>
              </a:spcAft>
              <a:buClr>
                <a:schemeClr val="dk1"/>
              </a:buClr>
              <a:buSzPts val="1867"/>
              <a:buFont typeface="Times New Roman"/>
              <a:buNone/>
              <a:defRPr sz="1867" b="0" i="0" u="none" strike="noStrike" cap="none">
                <a:solidFill>
                  <a:schemeClr val="dk1"/>
                </a:solidFill>
                <a:latin typeface="Times New Roman"/>
                <a:ea typeface="Times New Roman"/>
                <a:cs typeface="Times New Roman"/>
                <a:sym typeface="Times New Roman"/>
              </a:defRPr>
            </a:lvl4pPr>
            <a:lvl5pPr marR="0" lvl="4" algn="l">
              <a:spcBef>
                <a:spcPts val="0"/>
              </a:spcBef>
              <a:spcAft>
                <a:spcPts val="0"/>
              </a:spcAft>
              <a:buClr>
                <a:schemeClr val="dk1"/>
              </a:buClr>
              <a:buSzPts val="1867"/>
              <a:buFont typeface="Times New Roman"/>
              <a:buNone/>
              <a:defRPr sz="1867" b="0" i="0" u="none" strike="noStrike" cap="none">
                <a:solidFill>
                  <a:schemeClr val="dk1"/>
                </a:solidFill>
                <a:latin typeface="Times New Roman"/>
                <a:ea typeface="Times New Roman"/>
                <a:cs typeface="Times New Roman"/>
                <a:sym typeface="Times New Roman"/>
              </a:defRPr>
            </a:lvl5pPr>
            <a:lvl6pPr marR="0" lvl="5" algn="l">
              <a:spcBef>
                <a:spcPts val="0"/>
              </a:spcBef>
              <a:spcAft>
                <a:spcPts val="0"/>
              </a:spcAft>
              <a:buClr>
                <a:schemeClr val="dk1"/>
              </a:buClr>
              <a:buSzPts val="1867"/>
              <a:buFont typeface="Times New Roman"/>
              <a:buNone/>
              <a:defRPr sz="1867" b="0" i="0" u="none" strike="noStrike" cap="none">
                <a:solidFill>
                  <a:schemeClr val="dk1"/>
                </a:solidFill>
                <a:latin typeface="Times New Roman"/>
                <a:ea typeface="Times New Roman"/>
                <a:cs typeface="Times New Roman"/>
                <a:sym typeface="Times New Roman"/>
              </a:defRPr>
            </a:lvl6pPr>
            <a:lvl7pPr marR="0" lvl="6" algn="l">
              <a:spcBef>
                <a:spcPts val="0"/>
              </a:spcBef>
              <a:spcAft>
                <a:spcPts val="0"/>
              </a:spcAft>
              <a:buClr>
                <a:schemeClr val="dk1"/>
              </a:buClr>
              <a:buSzPts val="1867"/>
              <a:buFont typeface="Times New Roman"/>
              <a:buNone/>
              <a:defRPr sz="1867" b="0" i="0" u="none" strike="noStrike" cap="none">
                <a:solidFill>
                  <a:schemeClr val="dk1"/>
                </a:solidFill>
                <a:latin typeface="Times New Roman"/>
                <a:ea typeface="Times New Roman"/>
                <a:cs typeface="Times New Roman"/>
                <a:sym typeface="Times New Roman"/>
              </a:defRPr>
            </a:lvl7pPr>
            <a:lvl8pPr marR="0" lvl="7" algn="l">
              <a:spcBef>
                <a:spcPts val="0"/>
              </a:spcBef>
              <a:spcAft>
                <a:spcPts val="0"/>
              </a:spcAft>
              <a:buClr>
                <a:schemeClr val="dk1"/>
              </a:buClr>
              <a:buSzPts val="1867"/>
              <a:buFont typeface="Times New Roman"/>
              <a:buNone/>
              <a:defRPr sz="1867" b="0" i="0" u="none" strike="noStrike" cap="none">
                <a:solidFill>
                  <a:schemeClr val="dk1"/>
                </a:solidFill>
                <a:latin typeface="Times New Roman"/>
                <a:ea typeface="Times New Roman"/>
                <a:cs typeface="Times New Roman"/>
                <a:sym typeface="Times New Roman"/>
              </a:defRPr>
            </a:lvl8pPr>
            <a:lvl9pPr marR="0" lvl="8" algn="l">
              <a:spcBef>
                <a:spcPts val="0"/>
              </a:spcBef>
              <a:spcAft>
                <a:spcPts val="0"/>
              </a:spcAft>
              <a:buClr>
                <a:schemeClr val="dk1"/>
              </a:buClr>
              <a:buSzPts val="1867"/>
              <a:buFont typeface="Times New Roman"/>
              <a:buNone/>
              <a:defRPr sz="1867" b="0" i="0" u="none" strike="noStrike" cap="none">
                <a:solidFill>
                  <a:schemeClr val="dk1"/>
                </a:solidFill>
                <a:latin typeface="Times New Roman"/>
                <a:ea typeface="Times New Roman"/>
                <a:cs typeface="Times New Roman"/>
                <a:sym typeface="Times New Roman"/>
              </a:defRPr>
            </a:lvl9pPr>
          </a:lstStyle>
          <a:p>
            <a:endParaRPr/>
          </a:p>
        </p:txBody>
      </p:sp>
      <p:sp>
        <p:nvSpPr>
          <p:cNvPr id="27" name="Google Shape;27;p3"/>
          <p:cNvSpPr txBox="1">
            <a:spLocks noGrp="1"/>
          </p:cNvSpPr>
          <p:nvPr>
            <p:ph type="sldNum" idx="12"/>
          </p:nvPr>
        </p:nvSpPr>
        <p:spPr>
          <a:xfrm>
            <a:off x="7486651" y="4779169"/>
            <a:ext cx="514200" cy="267900"/>
          </a:xfrm>
          <a:prstGeom prst="rect">
            <a:avLst/>
          </a:prstGeom>
          <a:noFill/>
          <a:ln>
            <a:noFill/>
          </a:ln>
        </p:spPr>
        <p:txBody>
          <a:bodyPr spcFirstLastPara="1" wrap="square" lIns="68575" tIns="34275" rIns="68575" bIns="34275"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cxnSp>
        <p:nvCxnSpPr>
          <p:cNvPr id="28" name="Google Shape;28;p3"/>
          <p:cNvCxnSpPr/>
          <p:nvPr/>
        </p:nvCxnSpPr>
        <p:spPr>
          <a:xfrm>
            <a:off x="628650" y="1315343"/>
            <a:ext cx="7886700" cy="0"/>
          </a:xfrm>
          <a:prstGeom prst="straightConnector1">
            <a:avLst/>
          </a:prstGeom>
          <a:noFill/>
          <a:ln w="19050" cap="flat" cmpd="sng">
            <a:solidFill>
              <a:schemeClr val="accent1"/>
            </a:solidFill>
            <a:prstDash val="solid"/>
            <a:miter lim="8000"/>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29"/>
        <p:cNvGrpSpPr/>
        <p:nvPr/>
      </p:nvGrpSpPr>
      <p:grpSpPr>
        <a:xfrm>
          <a:off x="0" y="0"/>
          <a:ext cx="0" cy="0"/>
          <a:chOff x="0" y="0"/>
          <a:chExt cx="0" cy="0"/>
        </a:xfrm>
      </p:grpSpPr>
      <p:sp>
        <p:nvSpPr>
          <p:cNvPr id="30" name="Google Shape;30;p4"/>
          <p:cNvSpPr txBox="1">
            <a:spLocks noGrp="1"/>
          </p:cNvSpPr>
          <p:nvPr>
            <p:ph type="title"/>
          </p:nvPr>
        </p:nvSpPr>
        <p:spPr>
          <a:xfrm>
            <a:off x="628650" y="273843"/>
            <a:ext cx="7886700" cy="994200"/>
          </a:xfrm>
          <a:prstGeom prst="rect">
            <a:avLst/>
          </a:prstGeom>
          <a:noFill/>
          <a:ln>
            <a:noFill/>
          </a:ln>
        </p:spPr>
        <p:txBody>
          <a:bodyPr spcFirstLastPara="1" wrap="square" lIns="91425" tIns="91425" rIns="91425" bIns="91425" anchor="ctr" anchorCtr="0">
            <a:noAutofit/>
          </a:bodyPr>
          <a:lstStyle>
            <a:lvl1pPr marR="0" lvl="0" algn="l">
              <a:lnSpc>
                <a:spcPct val="90000"/>
              </a:lnSpc>
              <a:spcBef>
                <a:spcPts val="0"/>
              </a:spcBef>
              <a:spcAft>
                <a:spcPts val="0"/>
              </a:spcAft>
              <a:buClr>
                <a:schemeClr val="dk1"/>
              </a:buClr>
              <a:buSzPts val="4400"/>
              <a:buFont typeface="Times New Roman"/>
              <a:buNone/>
              <a:defRPr sz="4400" b="0" i="0" u="none" strike="noStrike" cap="none">
                <a:solidFill>
                  <a:schemeClr val="dk1"/>
                </a:solidFill>
                <a:latin typeface="Times New Roman"/>
                <a:ea typeface="Times New Roman"/>
                <a:cs typeface="Times New Roman"/>
                <a:sym typeface="Times New Roman"/>
              </a:defRPr>
            </a:lvl1pPr>
            <a:lvl2pPr lvl="1">
              <a:spcBef>
                <a:spcPts val="0"/>
              </a:spcBef>
              <a:spcAft>
                <a:spcPts val="0"/>
              </a:spcAft>
              <a:buSzPts val="1867"/>
              <a:buFont typeface="Arial"/>
              <a:buNone/>
              <a:defRPr sz="1867"/>
            </a:lvl2pPr>
            <a:lvl3pPr lvl="2">
              <a:spcBef>
                <a:spcPts val="0"/>
              </a:spcBef>
              <a:spcAft>
                <a:spcPts val="0"/>
              </a:spcAft>
              <a:buSzPts val="1867"/>
              <a:buFont typeface="Arial"/>
              <a:buNone/>
              <a:defRPr sz="1867"/>
            </a:lvl3pPr>
            <a:lvl4pPr lvl="3">
              <a:spcBef>
                <a:spcPts val="0"/>
              </a:spcBef>
              <a:spcAft>
                <a:spcPts val="0"/>
              </a:spcAft>
              <a:buSzPts val="1867"/>
              <a:buFont typeface="Arial"/>
              <a:buNone/>
              <a:defRPr sz="1867"/>
            </a:lvl4pPr>
            <a:lvl5pPr lvl="4">
              <a:spcBef>
                <a:spcPts val="0"/>
              </a:spcBef>
              <a:spcAft>
                <a:spcPts val="0"/>
              </a:spcAft>
              <a:buSzPts val="1867"/>
              <a:buFont typeface="Arial"/>
              <a:buNone/>
              <a:defRPr sz="1867"/>
            </a:lvl5pPr>
            <a:lvl6pPr lvl="5">
              <a:spcBef>
                <a:spcPts val="0"/>
              </a:spcBef>
              <a:spcAft>
                <a:spcPts val="0"/>
              </a:spcAft>
              <a:buSzPts val="1867"/>
              <a:buFont typeface="Arial"/>
              <a:buNone/>
              <a:defRPr sz="1867"/>
            </a:lvl6pPr>
            <a:lvl7pPr lvl="6">
              <a:spcBef>
                <a:spcPts val="0"/>
              </a:spcBef>
              <a:spcAft>
                <a:spcPts val="0"/>
              </a:spcAft>
              <a:buSzPts val="1867"/>
              <a:buFont typeface="Arial"/>
              <a:buNone/>
              <a:defRPr sz="1867"/>
            </a:lvl7pPr>
            <a:lvl8pPr lvl="7">
              <a:spcBef>
                <a:spcPts val="0"/>
              </a:spcBef>
              <a:spcAft>
                <a:spcPts val="0"/>
              </a:spcAft>
              <a:buSzPts val="1867"/>
              <a:buFont typeface="Arial"/>
              <a:buNone/>
              <a:defRPr sz="1867"/>
            </a:lvl8pPr>
            <a:lvl9pPr lvl="8">
              <a:spcBef>
                <a:spcPts val="0"/>
              </a:spcBef>
              <a:spcAft>
                <a:spcPts val="0"/>
              </a:spcAft>
              <a:buSzPts val="1867"/>
              <a:buFont typeface="Arial"/>
              <a:buNone/>
              <a:defRPr sz="1867"/>
            </a:lvl9pPr>
          </a:lstStyle>
          <a:p>
            <a:endParaRPr/>
          </a:p>
        </p:txBody>
      </p:sp>
      <p:sp>
        <p:nvSpPr>
          <p:cNvPr id="31" name="Google Shape;31;p4"/>
          <p:cNvSpPr txBox="1">
            <a:spLocks noGrp="1"/>
          </p:cNvSpPr>
          <p:nvPr>
            <p:ph type="body" idx="1"/>
          </p:nvPr>
        </p:nvSpPr>
        <p:spPr>
          <a:xfrm>
            <a:off x="628650" y="1369218"/>
            <a:ext cx="7886700" cy="3263400"/>
          </a:xfrm>
          <a:prstGeom prst="rect">
            <a:avLst/>
          </a:prstGeom>
          <a:noFill/>
          <a:ln>
            <a:noFill/>
          </a:ln>
        </p:spPr>
        <p:txBody>
          <a:bodyPr spcFirstLastPara="1" wrap="square" lIns="91425" tIns="91425" rIns="91425" bIns="91425" anchor="t" anchorCtr="0">
            <a:noAutofit/>
          </a:bodyPr>
          <a:lstStyle>
            <a:lvl1pPr marL="457200" marR="0" lvl="0" indent="-228600" algn="ctr">
              <a:lnSpc>
                <a:spcPct val="90000"/>
              </a:lnSpc>
              <a:spcBef>
                <a:spcPts val="1067"/>
              </a:spcBef>
              <a:spcAft>
                <a:spcPts val="0"/>
              </a:spcAft>
              <a:buClr>
                <a:schemeClr val="dk1"/>
              </a:buClr>
              <a:buSzPts val="3200"/>
              <a:buFont typeface="Arial"/>
              <a:buNone/>
              <a:defRPr sz="3200" b="0" i="0" u="none" strike="noStrike" cap="none">
                <a:solidFill>
                  <a:schemeClr val="dk1"/>
                </a:solidFill>
                <a:latin typeface="Times New Roman"/>
                <a:ea typeface="Times New Roman"/>
                <a:cs typeface="Times New Roman"/>
                <a:sym typeface="Times New Roman"/>
              </a:defRPr>
            </a:lvl1pPr>
            <a:lvl2pPr marL="914400" marR="0" lvl="1" indent="-381000" algn="l">
              <a:lnSpc>
                <a:spcPct val="90000"/>
              </a:lnSpc>
              <a:spcBef>
                <a:spcPts val="533"/>
              </a:spcBef>
              <a:spcAft>
                <a:spcPts val="0"/>
              </a:spcAft>
              <a:buClr>
                <a:schemeClr val="dk1"/>
              </a:buClr>
              <a:buSzPts val="2400"/>
              <a:buFont typeface="Arial"/>
              <a:buChar char="•"/>
              <a:defRPr sz="2400" b="0" i="0" u="none" strike="noStrike" cap="none">
                <a:solidFill>
                  <a:schemeClr val="dk1"/>
                </a:solidFill>
                <a:latin typeface="Times New Roman"/>
                <a:ea typeface="Times New Roman"/>
                <a:cs typeface="Times New Roman"/>
                <a:sym typeface="Times New Roman"/>
              </a:defRPr>
            </a:lvl2pPr>
            <a:lvl3pPr marL="1371600" marR="0" lvl="2" indent="-355600" algn="l">
              <a:lnSpc>
                <a:spcPct val="90000"/>
              </a:lnSpc>
              <a:spcBef>
                <a:spcPts val="533"/>
              </a:spcBef>
              <a:spcAft>
                <a:spcPts val="0"/>
              </a:spcAft>
              <a:buClr>
                <a:schemeClr val="dk1"/>
              </a:buClr>
              <a:buSzPts val="2000"/>
              <a:buFont typeface="Arial"/>
              <a:buChar char="•"/>
              <a:defRPr sz="2000" b="0" i="0" u="none" strike="noStrike" cap="none">
                <a:solidFill>
                  <a:schemeClr val="dk1"/>
                </a:solidFill>
                <a:latin typeface="Times New Roman"/>
                <a:ea typeface="Times New Roman"/>
                <a:cs typeface="Times New Roman"/>
                <a:sym typeface="Times New Roman"/>
              </a:defRPr>
            </a:lvl3pPr>
            <a:lvl4pPr marL="1828800" marR="0" lvl="3" indent="-345095" algn="l">
              <a:lnSpc>
                <a:spcPct val="90000"/>
              </a:lnSpc>
              <a:spcBef>
                <a:spcPts val="533"/>
              </a:spcBef>
              <a:spcAft>
                <a:spcPts val="0"/>
              </a:spcAft>
              <a:buClr>
                <a:schemeClr val="dk1"/>
              </a:buClr>
              <a:buSzPts val="1835"/>
              <a:buFont typeface="Arial"/>
              <a:buChar char="•"/>
              <a:defRPr sz="1867" b="0" i="0" u="none" strike="noStrike" cap="none">
                <a:solidFill>
                  <a:schemeClr val="dk1"/>
                </a:solidFill>
                <a:latin typeface="Times New Roman"/>
                <a:ea typeface="Times New Roman"/>
                <a:cs typeface="Times New Roman"/>
                <a:sym typeface="Times New Roman"/>
              </a:defRPr>
            </a:lvl4pPr>
            <a:lvl5pPr marL="2286000" marR="0" lvl="4" indent="-345095" algn="l">
              <a:lnSpc>
                <a:spcPct val="90000"/>
              </a:lnSpc>
              <a:spcBef>
                <a:spcPts val="533"/>
              </a:spcBef>
              <a:spcAft>
                <a:spcPts val="0"/>
              </a:spcAft>
              <a:buClr>
                <a:schemeClr val="dk1"/>
              </a:buClr>
              <a:buSzPts val="1835"/>
              <a:buFont typeface="Arial"/>
              <a:buChar char="•"/>
              <a:defRPr sz="1867" b="0" i="0" u="none" strike="noStrike" cap="none">
                <a:solidFill>
                  <a:schemeClr val="dk1"/>
                </a:solidFill>
                <a:latin typeface="Times New Roman"/>
                <a:ea typeface="Times New Roman"/>
                <a:cs typeface="Times New Roman"/>
                <a:sym typeface="Times New Roman"/>
              </a:defRPr>
            </a:lvl5pPr>
            <a:lvl6pPr marL="2743200" marR="0" lvl="5" indent="-345095" algn="l">
              <a:lnSpc>
                <a:spcPct val="90000"/>
              </a:lnSpc>
              <a:spcBef>
                <a:spcPts val="533"/>
              </a:spcBef>
              <a:spcAft>
                <a:spcPts val="0"/>
              </a:spcAft>
              <a:buClr>
                <a:schemeClr val="dk1"/>
              </a:buClr>
              <a:buSzPts val="1835"/>
              <a:buFont typeface="Arial"/>
              <a:buChar char="•"/>
              <a:defRPr sz="1867" b="0" i="0" u="none" strike="noStrike" cap="none">
                <a:solidFill>
                  <a:schemeClr val="dk1"/>
                </a:solidFill>
                <a:latin typeface="Times New Roman"/>
                <a:ea typeface="Times New Roman"/>
                <a:cs typeface="Times New Roman"/>
                <a:sym typeface="Times New Roman"/>
              </a:defRPr>
            </a:lvl6pPr>
            <a:lvl7pPr marL="3200400" marR="0" lvl="6" indent="-345095" algn="l">
              <a:lnSpc>
                <a:spcPct val="90000"/>
              </a:lnSpc>
              <a:spcBef>
                <a:spcPts val="533"/>
              </a:spcBef>
              <a:spcAft>
                <a:spcPts val="0"/>
              </a:spcAft>
              <a:buClr>
                <a:schemeClr val="dk1"/>
              </a:buClr>
              <a:buSzPts val="1835"/>
              <a:buFont typeface="Arial"/>
              <a:buChar char="•"/>
              <a:defRPr sz="1867" b="0" i="0" u="none" strike="noStrike" cap="none">
                <a:solidFill>
                  <a:schemeClr val="dk1"/>
                </a:solidFill>
                <a:latin typeface="Times New Roman"/>
                <a:ea typeface="Times New Roman"/>
                <a:cs typeface="Times New Roman"/>
                <a:sym typeface="Times New Roman"/>
              </a:defRPr>
            </a:lvl7pPr>
            <a:lvl8pPr marL="3657600" marR="0" lvl="7" indent="-345095" algn="l">
              <a:lnSpc>
                <a:spcPct val="90000"/>
              </a:lnSpc>
              <a:spcBef>
                <a:spcPts val="533"/>
              </a:spcBef>
              <a:spcAft>
                <a:spcPts val="0"/>
              </a:spcAft>
              <a:buClr>
                <a:schemeClr val="dk1"/>
              </a:buClr>
              <a:buSzPts val="1835"/>
              <a:buFont typeface="Arial"/>
              <a:buChar char="•"/>
              <a:defRPr sz="1867" b="0" i="0" u="none" strike="noStrike" cap="none">
                <a:solidFill>
                  <a:schemeClr val="dk1"/>
                </a:solidFill>
                <a:latin typeface="Times New Roman"/>
                <a:ea typeface="Times New Roman"/>
                <a:cs typeface="Times New Roman"/>
                <a:sym typeface="Times New Roman"/>
              </a:defRPr>
            </a:lvl8pPr>
            <a:lvl9pPr marL="4114800" marR="0" lvl="8" indent="-345095" algn="l">
              <a:lnSpc>
                <a:spcPct val="90000"/>
              </a:lnSpc>
              <a:spcBef>
                <a:spcPts val="533"/>
              </a:spcBef>
              <a:spcAft>
                <a:spcPts val="0"/>
              </a:spcAft>
              <a:buClr>
                <a:schemeClr val="dk1"/>
              </a:buClr>
              <a:buSzPts val="1835"/>
              <a:buFont typeface="Arial"/>
              <a:buChar char="•"/>
              <a:defRPr sz="1867" b="0" i="0" u="none" strike="noStrike" cap="none">
                <a:solidFill>
                  <a:schemeClr val="dk1"/>
                </a:solidFill>
                <a:latin typeface="Times New Roman"/>
                <a:ea typeface="Times New Roman"/>
                <a:cs typeface="Times New Roman"/>
                <a:sym typeface="Times New Roman"/>
              </a:defRPr>
            </a:lvl9pPr>
          </a:lstStyle>
          <a:p>
            <a:endParaRPr/>
          </a:p>
        </p:txBody>
      </p:sp>
      <p:sp>
        <p:nvSpPr>
          <p:cNvPr id="32" name="Google Shape;32;p4"/>
          <p:cNvSpPr txBox="1">
            <a:spLocks noGrp="1"/>
          </p:cNvSpPr>
          <p:nvPr>
            <p:ph type="dt" idx="10"/>
          </p:nvPr>
        </p:nvSpPr>
        <p:spPr>
          <a:xfrm>
            <a:off x="6596651" y="4779169"/>
            <a:ext cx="890100" cy="273900"/>
          </a:xfrm>
          <a:prstGeom prst="rect">
            <a:avLst/>
          </a:prstGeom>
          <a:noFill/>
          <a:ln>
            <a:noFill/>
          </a:ln>
        </p:spPr>
        <p:txBody>
          <a:bodyPr spcFirstLastPara="1" wrap="square" lIns="91425" tIns="91425" rIns="91425" bIns="91425" anchor="t" anchorCtr="0">
            <a:noAutofit/>
          </a:bodyPr>
          <a:lstStyle>
            <a:lvl1pPr marR="0" lvl="0" algn="l">
              <a:spcBef>
                <a:spcPts val="0"/>
              </a:spcBef>
              <a:spcAft>
                <a:spcPts val="0"/>
              </a:spcAft>
              <a:buClr>
                <a:schemeClr val="dk1"/>
              </a:buClr>
              <a:buSzPts val="1867"/>
              <a:buFont typeface="Times New Roman"/>
              <a:buNone/>
              <a:defRPr sz="1867" b="0" i="0" u="none" strike="noStrike" cap="none">
                <a:solidFill>
                  <a:schemeClr val="dk1"/>
                </a:solidFill>
                <a:latin typeface="Times New Roman"/>
                <a:ea typeface="Times New Roman"/>
                <a:cs typeface="Times New Roman"/>
                <a:sym typeface="Times New Roman"/>
              </a:defRPr>
            </a:lvl1pPr>
            <a:lvl2pPr marR="0" lvl="1" algn="l">
              <a:spcBef>
                <a:spcPts val="0"/>
              </a:spcBef>
              <a:spcAft>
                <a:spcPts val="0"/>
              </a:spcAft>
              <a:buClr>
                <a:schemeClr val="dk1"/>
              </a:buClr>
              <a:buSzPts val="1867"/>
              <a:buFont typeface="Times New Roman"/>
              <a:buNone/>
              <a:defRPr sz="1867" b="0" i="0" u="none" strike="noStrike" cap="none">
                <a:solidFill>
                  <a:schemeClr val="dk1"/>
                </a:solidFill>
                <a:latin typeface="Times New Roman"/>
                <a:ea typeface="Times New Roman"/>
                <a:cs typeface="Times New Roman"/>
                <a:sym typeface="Times New Roman"/>
              </a:defRPr>
            </a:lvl2pPr>
            <a:lvl3pPr marR="0" lvl="2" algn="l">
              <a:spcBef>
                <a:spcPts val="0"/>
              </a:spcBef>
              <a:spcAft>
                <a:spcPts val="0"/>
              </a:spcAft>
              <a:buClr>
                <a:schemeClr val="dk1"/>
              </a:buClr>
              <a:buSzPts val="1867"/>
              <a:buFont typeface="Times New Roman"/>
              <a:buNone/>
              <a:defRPr sz="1867" b="0" i="0" u="none" strike="noStrike" cap="none">
                <a:solidFill>
                  <a:schemeClr val="dk1"/>
                </a:solidFill>
                <a:latin typeface="Times New Roman"/>
                <a:ea typeface="Times New Roman"/>
                <a:cs typeface="Times New Roman"/>
                <a:sym typeface="Times New Roman"/>
              </a:defRPr>
            </a:lvl3pPr>
            <a:lvl4pPr marR="0" lvl="3" algn="l">
              <a:spcBef>
                <a:spcPts val="0"/>
              </a:spcBef>
              <a:spcAft>
                <a:spcPts val="0"/>
              </a:spcAft>
              <a:buClr>
                <a:schemeClr val="dk1"/>
              </a:buClr>
              <a:buSzPts val="1867"/>
              <a:buFont typeface="Times New Roman"/>
              <a:buNone/>
              <a:defRPr sz="1867" b="0" i="0" u="none" strike="noStrike" cap="none">
                <a:solidFill>
                  <a:schemeClr val="dk1"/>
                </a:solidFill>
                <a:latin typeface="Times New Roman"/>
                <a:ea typeface="Times New Roman"/>
                <a:cs typeface="Times New Roman"/>
                <a:sym typeface="Times New Roman"/>
              </a:defRPr>
            </a:lvl4pPr>
            <a:lvl5pPr marR="0" lvl="4" algn="l">
              <a:spcBef>
                <a:spcPts val="0"/>
              </a:spcBef>
              <a:spcAft>
                <a:spcPts val="0"/>
              </a:spcAft>
              <a:buClr>
                <a:schemeClr val="dk1"/>
              </a:buClr>
              <a:buSzPts val="1867"/>
              <a:buFont typeface="Times New Roman"/>
              <a:buNone/>
              <a:defRPr sz="1867" b="0" i="0" u="none" strike="noStrike" cap="none">
                <a:solidFill>
                  <a:schemeClr val="dk1"/>
                </a:solidFill>
                <a:latin typeface="Times New Roman"/>
                <a:ea typeface="Times New Roman"/>
                <a:cs typeface="Times New Roman"/>
                <a:sym typeface="Times New Roman"/>
              </a:defRPr>
            </a:lvl5pPr>
            <a:lvl6pPr marR="0" lvl="5" algn="l">
              <a:spcBef>
                <a:spcPts val="0"/>
              </a:spcBef>
              <a:spcAft>
                <a:spcPts val="0"/>
              </a:spcAft>
              <a:buClr>
                <a:schemeClr val="dk1"/>
              </a:buClr>
              <a:buSzPts val="1867"/>
              <a:buFont typeface="Times New Roman"/>
              <a:buNone/>
              <a:defRPr sz="1867" b="0" i="0" u="none" strike="noStrike" cap="none">
                <a:solidFill>
                  <a:schemeClr val="dk1"/>
                </a:solidFill>
                <a:latin typeface="Times New Roman"/>
                <a:ea typeface="Times New Roman"/>
                <a:cs typeface="Times New Roman"/>
                <a:sym typeface="Times New Roman"/>
              </a:defRPr>
            </a:lvl6pPr>
            <a:lvl7pPr marR="0" lvl="6" algn="l">
              <a:spcBef>
                <a:spcPts val="0"/>
              </a:spcBef>
              <a:spcAft>
                <a:spcPts val="0"/>
              </a:spcAft>
              <a:buClr>
                <a:schemeClr val="dk1"/>
              </a:buClr>
              <a:buSzPts val="1867"/>
              <a:buFont typeface="Times New Roman"/>
              <a:buNone/>
              <a:defRPr sz="1867" b="0" i="0" u="none" strike="noStrike" cap="none">
                <a:solidFill>
                  <a:schemeClr val="dk1"/>
                </a:solidFill>
                <a:latin typeface="Times New Roman"/>
                <a:ea typeface="Times New Roman"/>
                <a:cs typeface="Times New Roman"/>
                <a:sym typeface="Times New Roman"/>
              </a:defRPr>
            </a:lvl7pPr>
            <a:lvl8pPr marR="0" lvl="7" algn="l">
              <a:spcBef>
                <a:spcPts val="0"/>
              </a:spcBef>
              <a:spcAft>
                <a:spcPts val="0"/>
              </a:spcAft>
              <a:buClr>
                <a:schemeClr val="dk1"/>
              </a:buClr>
              <a:buSzPts val="1867"/>
              <a:buFont typeface="Times New Roman"/>
              <a:buNone/>
              <a:defRPr sz="1867" b="0" i="0" u="none" strike="noStrike" cap="none">
                <a:solidFill>
                  <a:schemeClr val="dk1"/>
                </a:solidFill>
                <a:latin typeface="Times New Roman"/>
                <a:ea typeface="Times New Roman"/>
                <a:cs typeface="Times New Roman"/>
                <a:sym typeface="Times New Roman"/>
              </a:defRPr>
            </a:lvl8pPr>
            <a:lvl9pPr marR="0" lvl="8" algn="l">
              <a:spcBef>
                <a:spcPts val="0"/>
              </a:spcBef>
              <a:spcAft>
                <a:spcPts val="0"/>
              </a:spcAft>
              <a:buClr>
                <a:schemeClr val="dk1"/>
              </a:buClr>
              <a:buSzPts val="1867"/>
              <a:buFont typeface="Times New Roman"/>
              <a:buNone/>
              <a:defRPr sz="1867" b="0" i="0" u="none" strike="noStrike" cap="none">
                <a:solidFill>
                  <a:schemeClr val="dk1"/>
                </a:solidFill>
                <a:latin typeface="Times New Roman"/>
                <a:ea typeface="Times New Roman"/>
                <a:cs typeface="Times New Roman"/>
                <a:sym typeface="Times New Roman"/>
              </a:defRPr>
            </a:lvl9pPr>
          </a:lstStyle>
          <a:p>
            <a:endParaRPr/>
          </a:p>
        </p:txBody>
      </p:sp>
      <p:sp>
        <p:nvSpPr>
          <p:cNvPr id="33" name="Google Shape;33;p4"/>
          <p:cNvSpPr txBox="1">
            <a:spLocks noGrp="1"/>
          </p:cNvSpPr>
          <p:nvPr>
            <p:ph type="sldNum" idx="12"/>
          </p:nvPr>
        </p:nvSpPr>
        <p:spPr>
          <a:xfrm>
            <a:off x="7486651" y="4779169"/>
            <a:ext cx="514200" cy="267900"/>
          </a:xfrm>
          <a:prstGeom prst="rect">
            <a:avLst/>
          </a:prstGeom>
          <a:noFill/>
          <a:ln>
            <a:noFill/>
          </a:ln>
        </p:spPr>
        <p:txBody>
          <a:bodyPr spcFirstLastPara="1" wrap="square" lIns="68575" tIns="34275" rIns="68575" bIns="34275"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cxnSp>
        <p:nvCxnSpPr>
          <p:cNvPr id="34" name="Google Shape;34;p4"/>
          <p:cNvCxnSpPr/>
          <p:nvPr/>
        </p:nvCxnSpPr>
        <p:spPr>
          <a:xfrm>
            <a:off x="628650" y="1315343"/>
            <a:ext cx="7886700" cy="0"/>
          </a:xfrm>
          <a:prstGeom prst="straightConnector1">
            <a:avLst/>
          </a:prstGeom>
          <a:noFill/>
          <a:ln w="19050" cap="flat" cmpd="sng">
            <a:solidFill>
              <a:schemeClr val="accent1"/>
            </a:solidFill>
            <a:prstDash val="solid"/>
            <a:miter lim="8000"/>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a:off x="628650" y="273843"/>
            <a:ext cx="7886700" cy="994200"/>
          </a:xfrm>
          <a:prstGeom prst="rect">
            <a:avLst/>
          </a:prstGeom>
          <a:noFill/>
          <a:ln>
            <a:noFill/>
          </a:ln>
        </p:spPr>
        <p:txBody>
          <a:bodyPr spcFirstLastPara="1" wrap="square" lIns="91425" tIns="91425" rIns="91425" bIns="91425" anchor="ctr" anchorCtr="0">
            <a:noAutofit/>
          </a:bodyPr>
          <a:lstStyle>
            <a:lvl1pPr marR="0" lvl="0" algn="l">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867"/>
              <a:buFont typeface="Arial"/>
              <a:buNone/>
              <a:defRPr sz="1867"/>
            </a:lvl2pPr>
            <a:lvl3pPr lvl="2">
              <a:spcBef>
                <a:spcPts val="0"/>
              </a:spcBef>
              <a:spcAft>
                <a:spcPts val="0"/>
              </a:spcAft>
              <a:buSzPts val="1867"/>
              <a:buFont typeface="Arial"/>
              <a:buNone/>
              <a:defRPr sz="1867"/>
            </a:lvl3pPr>
            <a:lvl4pPr lvl="3">
              <a:spcBef>
                <a:spcPts val="0"/>
              </a:spcBef>
              <a:spcAft>
                <a:spcPts val="0"/>
              </a:spcAft>
              <a:buSzPts val="1867"/>
              <a:buFont typeface="Arial"/>
              <a:buNone/>
              <a:defRPr sz="1867"/>
            </a:lvl4pPr>
            <a:lvl5pPr lvl="4">
              <a:spcBef>
                <a:spcPts val="0"/>
              </a:spcBef>
              <a:spcAft>
                <a:spcPts val="0"/>
              </a:spcAft>
              <a:buSzPts val="1867"/>
              <a:buFont typeface="Arial"/>
              <a:buNone/>
              <a:defRPr sz="1867"/>
            </a:lvl5pPr>
            <a:lvl6pPr lvl="5">
              <a:spcBef>
                <a:spcPts val="0"/>
              </a:spcBef>
              <a:spcAft>
                <a:spcPts val="0"/>
              </a:spcAft>
              <a:buSzPts val="1867"/>
              <a:buFont typeface="Arial"/>
              <a:buNone/>
              <a:defRPr sz="1867"/>
            </a:lvl6pPr>
            <a:lvl7pPr lvl="6">
              <a:spcBef>
                <a:spcPts val="0"/>
              </a:spcBef>
              <a:spcAft>
                <a:spcPts val="0"/>
              </a:spcAft>
              <a:buSzPts val="1867"/>
              <a:buFont typeface="Arial"/>
              <a:buNone/>
              <a:defRPr sz="1867"/>
            </a:lvl7pPr>
            <a:lvl8pPr lvl="7">
              <a:spcBef>
                <a:spcPts val="0"/>
              </a:spcBef>
              <a:spcAft>
                <a:spcPts val="0"/>
              </a:spcAft>
              <a:buSzPts val="1867"/>
              <a:buFont typeface="Arial"/>
              <a:buNone/>
              <a:defRPr sz="1867"/>
            </a:lvl8pPr>
            <a:lvl9pPr lvl="8">
              <a:spcBef>
                <a:spcPts val="0"/>
              </a:spcBef>
              <a:spcAft>
                <a:spcPts val="0"/>
              </a:spcAft>
              <a:buSzPts val="1867"/>
              <a:buFont typeface="Arial"/>
              <a:buNone/>
              <a:defRPr sz="1867"/>
            </a:lvl9pPr>
          </a:lstStyle>
          <a:p>
            <a:endParaRPr/>
          </a:p>
        </p:txBody>
      </p:sp>
      <p:sp>
        <p:nvSpPr>
          <p:cNvPr id="37" name="Google Shape;37;p5"/>
          <p:cNvSpPr txBox="1">
            <a:spLocks noGrp="1"/>
          </p:cNvSpPr>
          <p:nvPr>
            <p:ph type="dt" idx="10"/>
          </p:nvPr>
        </p:nvSpPr>
        <p:spPr>
          <a:xfrm>
            <a:off x="6596651" y="4779169"/>
            <a:ext cx="890100" cy="273900"/>
          </a:xfrm>
          <a:prstGeom prst="rect">
            <a:avLst/>
          </a:prstGeom>
          <a:noFill/>
          <a:ln>
            <a:noFill/>
          </a:ln>
        </p:spPr>
        <p:txBody>
          <a:bodyPr spcFirstLastPara="1" wrap="square" lIns="91425" tIns="91425" rIns="91425" bIns="91425" anchor="t" anchorCtr="0">
            <a:noAutofit/>
          </a:bodyPr>
          <a:lstStyle>
            <a:lvl1pPr marR="0" lvl="0" algn="l">
              <a:spcBef>
                <a:spcPts val="0"/>
              </a:spcBef>
              <a:spcAft>
                <a:spcPts val="0"/>
              </a:spcAft>
              <a:buClr>
                <a:schemeClr val="dk1"/>
              </a:buClr>
              <a:buSzPts val="1867"/>
              <a:buFont typeface="Times New Roman"/>
              <a:buNone/>
              <a:defRPr sz="1867" b="0" i="0" u="none" strike="noStrike" cap="none">
                <a:solidFill>
                  <a:schemeClr val="dk1"/>
                </a:solidFill>
                <a:latin typeface="Times New Roman"/>
                <a:ea typeface="Times New Roman"/>
                <a:cs typeface="Times New Roman"/>
                <a:sym typeface="Times New Roman"/>
              </a:defRPr>
            </a:lvl1pPr>
            <a:lvl2pPr marR="0" lvl="1" algn="l">
              <a:spcBef>
                <a:spcPts val="0"/>
              </a:spcBef>
              <a:spcAft>
                <a:spcPts val="0"/>
              </a:spcAft>
              <a:buClr>
                <a:schemeClr val="dk1"/>
              </a:buClr>
              <a:buSzPts val="1867"/>
              <a:buFont typeface="Times New Roman"/>
              <a:buNone/>
              <a:defRPr sz="1867" b="0" i="0" u="none" strike="noStrike" cap="none">
                <a:solidFill>
                  <a:schemeClr val="dk1"/>
                </a:solidFill>
                <a:latin typeface="Times New Roman"/>
                <a:ea typeface="Times New Roman"/>
                <a:cs typeface="Times New Roman"/>
                <a:sym typeface="Times New Roman"/>
              </a:defRPr>
            </a:lvl2pPr>
            <a:lvl3pPr marR="0" lvl="2" algn="l">
              <a:spcBef>
                <a:spcPts val="0"/>
              </a:spcBef>
              <a:spcAft>
                <a:spcPts val="0"/>
              </a:spcAft>
              <a:buClr>
                <a:schemeClr val="dk1"/>
              </a:buClr>
              <a:buSzPts val="1867"/>
              <a:buFont typeface="Times New Roman"/>
              <a:buNone/>
              <a:defRPr sz="1867" b="0" i="0" u="none" strike="noStrike" cap="none">
                <a:solidFill>
                  <a:schemeClr val="dk1"/>
                </a:solidFill>
                <a:latin typeface="Times New Roman"/>
                <a:ea typeface="Times New Roman"/>
                <a:cs typeface="Times New Roman"/>
                <a:sym typeface="Times New Roman"/>
              </a:defRPr>
            </a:lvl3pPr>
            <a:lvl4pPr marR="0" lvl="3" algn="l">
              <a:spcBef>
                <a:spcPts val="0"/>
              </a:spcBef>
              <a:spcAft>
                <a:spcPts val="0"/>
              </a:spcAft>
              <a:buClr>
                <a:schemeClr val="dk1"/>
              </a:buClr>
              <a:buSzPts val="1867"/>
              <a:buFont typeface="Times New Roman"/>
              <a:buNone/>
              <a:defRPr sz="1867" b="0" i="0" u="none" strike="noStrike" cap="none">
                <a:solidFill>
                  <a:schemeClr val="dk1"/>
                </a:solidFill>
                <a:latin typeface="Times New Roman"/>
                <a:ea typeface="Times New Roman"/>
                <a:cs typeface="Times New Roman"/>
                <a:sym typeface="Times New Roman"/>
              </a:defRPr>
            </a:lvl4pPr>
            <a:lvl5pPr marR="0" lvl="4" algn="l">
              <a:spcBef>
                <a:spcPts val="0"/>
              </a:spcBef>
              <a:spcAft>
                <a:spcPts val="0"/>
              </a:spcAft>
              <a:buClr>
                <a:schemeClr val="dk1"/>
              </a:buClr>
              <a:buSzPts val="1867"/>
              <a:buFont typeface="Times New Roman"/>
              <a:buNone/>
              <a:defRPr sz="1867" b="0" i="0" u="none" strike="noStrike" cap="none">
                <a:solidFill>
                  <a:schemeClr val="dk1"/>
                </a:solidFill>
                <a:latin typeface="Times New Roman"/>
                <a:ea typeface="Times New Roman"/>
                <a:cs typeface="Times New Roman"/>
                <a:sym typeface="Times New Roman"/>
              </a:defRPr>
            </a:lvl5pPr>
            <a:lvl6pPr marR="0" lvl="5" algn="l">
              <a:spcBef>
                <a:spcPts val="0"/>
              </a:spcBef>
              <a:spcAft>
                <a:spcPts val="0"/>
              </a:spcAft>
              <a:buClr>
                <a:schemeClr val="dk1"/>
              </a:buClr>
              <a:buSzPts val="1867"/>
              <a:buFont typeface="Times New Roman"/>
              <a:buNone/>
              <a:defRPr sz="1867" b="0" i="0" u="none" strike="noStrike" cap="none">
                <a:solidFill>
                  <a:schemeClr val="dk1"/>
                </a:solidFill>
                <a:latin typeface="Times New Roman"/>
                <a:ea typeface="Times New Roman"/>
                <a:cs typeface="Times New Roman"/>
                <a:sym typeface="Times New Roman"/>
              </a:defRPr>
            </a:lvl6pPr>
            <a:lvl7pPr marR="0" lvl="6" algn="l">
              <a:spcBef>
                <a:spcPts val="0"/>
              </a:spcBef>
              <a:spcAft>
                <a:spcPts val="0"/>
              </a:spcAft>
              <a:buClr>
                <a:schemeClr val="dk1"/>
              </a:buClr>
              <a:buSzPts val="1867"/>
              <a:buFont typeface="Times New Roman"/>
              <a:buNone/>
              <a:defRPr sz="1867" b="0" i="0" u="none" strike="noStrike" cap="none">
                <a:solidFill>
                  <a:schemeClr val="dk1"/>
                </a:solidFill>
                <a:latin typeface="Times New Roman"/>
                <a:ea typeface="Times New Roman"/>
                <a:cs typeface="Times New Roman"/>
                <a:sym typeface="Times New Roman"/>
              </a:defRPr>
            </a:lvl7pPr>
            <a:lvl8pPr marR="0" lvl="7" algn="l">
              <a:spcBef>
                <a:spcPts val="0"/>
              </a:spcBef>
              <a:spcAft>
                <a:spcPts val="0"/>
              </a:spcAft>
              <a:buClr>
                <a:schemeClr val="dk1"/>
              </a:buClr>
              <a:buSzPts val="1867"/>
              <a:buFont typeface="Times New Roman"/>
              <a:buNone/>
              <a:defRPr sz="1867" b="0" i="0" u="none" strike="noStrike" cap="none">
                <a:solidFill>
                  <a:schemeClr val="dk1"/>
                </a:solidFill>
                <a:latin typeface="Times New Roman"/>
                <a:ea typeface="Times New Roman"/>
                <a:cs typeface="Times New Roman"/>
                <a:sym typeface="Times New Roman"/>
              </a:defRPr>
            </a:lvl8pPr>
            <a:lvl9pPr marR="0" lvl="8" algn="l">
              <a:spcBef>
                <a:spcPts val="0"/>
              </a:spcBef>
              <a:spcAft>
                <a:spcPts val="0"/>
              </a:spcAft>
              <a:buClr>
                <a:schemeClr val="dk1"/>
              </a:buClr>
              <a:buSzPts val="1867"/>
              <a:buFont typeface="Times New Roman"/>
              <a:buNone/>
              <a:defRPr sz="1867" b="0" i="0" u="none" strike="noStrike" cap="none">
                <a:solidFill>
                  <a:schemeClr val="dk1"/>
                </a:solidFill>
                <a:latin typeface="Times New Roman"/>
                <a:ea typeface="Times New Roman"/>
                <a:cs typeface="Times New Roman"/>
                <a:sym typeface="Times New Roman"/>
              </a:defRPr>
            </a:lvl9pPr>
          </a:lstStyle>
          <a:p>
            <a:endParaRPr/>
          </a:p>
        </p:txBody>
      </p:sp>
      <p:sp>
        <p:nvSpPr>
          <p:cNvPr id="38" name="Google Shape;38;p5"/>
          <p:cNvSpPr txBox="1">
            <a:spLocks noGrp="1"/>
          </p:cNvSpPr>
          <p:nvPr>
            <p:ph type="sldNum" idx="12"/>
          </p:nvPr>
        </p:nvSpPr>
        <p:spPr>
          <a:xfrm>
            <a:off x="7486651" y="4779169"/>
            <a:ext cx="514200" cy="267900"/>
          </a:xfrm>
          <a:prstGeom prst="rect">
            <a:avLst/>
          </a:prstGeom>
          <a:noFill/>
          <a:ln>
            <a:noFill/>
          </a:ln>
        </p:spPr>
        <p:txBody>
          <a:bodyPr spcFirstLastPara="1" wrap="square" lIns="68575" tIns="34275" rIns="68575" bIns="34275"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Title Slide" type="title">
  <p:cSld name="TITLE">
    <p:spTree>
      <p:nvGrpSpPr>
        <p:cNvPr id="1" name="Shape 39"/>
        <p:cNvGrpSpPr/>
        <p:nvPr/>
      </p:nvGrpSpPr>
      <p:grpSpPr>
        <a:xfrm>
          <a:off x="0" y="0"/>
          <a:ext cx="0" cy="0"/>
          <a:chOff x="0" y="0"/>
          <a:chExt cx="0" cy="0"/>
        </a:xfrm>
      </p:grpSpPr>
      <p:sp>
        <p:nvSpPr>
          <p:cNvPr id="40" name="Google Shape;40;p6"/>
          <p:cNvSpPr txBox="1">
            <a:spLocks noGrp="1"/>
          </p:cNvSpPr>
          <p:nvPr>
            <p:ph type="ctrTitle"/>
          </p:nvPr>
        </p:nvSpPr>
        <p:spPr>
          <a:xfrm>
            <a:off x="311709" y="744575"/>
            <a:ext cx="8520600" cy="2052600"/>
          </a:xfrm>
          <a:prstGeom prst="rect">
            <a:avLst/>
          </a:prstGeom>
          <a:noFill/>
          <a:ln>
            <a:noFill/>
          </a:ln>
        </p:spPr>
        <p:txBody>
          <a:bodyPr spcFirstLastPara="1" wrap="square" lIns="91425" tIns="91425" rIns="91425" bIns="91425" anchor="b" anchorCtr="0">
            <a:noAutofit/>
          </a:bodyPr>
          <a:lstStyle>
            <a:lvl1pPr marR="0" lvl="0" algn="ctr">
              <a:lnSpc>
                <a:spcPct val="90000"/>
              </a:lnSpc>
              <a:spcBef>
                <a:spcPts val="0"/>
              </a:spcBef>
              <a:spcAft>
                <a:spcPts val="0"/>
              </a:spcAft>
              <a:buClr>
                <a:schemeClr val="dk1"/>
              </a:buClr>
              <a:buSzPts val="6933"/>
              <a:buFont typeface="Arial"/>
              <a:buNone/>
              <a:defRPr sz="6933" b="0" i="0" u="none" strike="noStrike" cap="none">
                <a:solidFill>
                  <a:schemeClr val="dk1"/>
                </a:solidFill>
                <a:latin typeface="Arial"/>
                <a:ea typeface="Arial"/>
                <a:cs typeface="Arial"/>
                <a:sym typeface="Arial"/>
              </a:defRPr>
            </a:lvl1pPr>
            <a:lvl2pPr lvl="1" algn="ctr">
              <a:spcBef>
                <a:spcPts val="0"/>
              </a:spcBef>
              <a:spcAft>
                <a:spcPts val="0"/>
              </a:spcAft>
              <a:buSzPts val="6933"/>
              <a:buFont typeface="Arial"/>
              <a:buNone/>
              <a:defRPr sz="6933"/>
            </a:lvl2pPr>
            <a:lvl3pPr lvl="2" algn="ctr">
              <a:spcBef>
                <a:spcPts val="0"/>
              </a:spcBef>
              <a:spcAft>
                <a:spcPts val="0"/>
              </a:spcAft>
              <a:buSzPts val="6933"/>
              <a:buFont typeface="Arial"/>
              <a:buNone/>
              <a:defRPr sz="6933"/>
            </a:lvl3pPr>
            <a:lvl4pPr lvl="3" algn="ctr">
              <a:spcBef>
                <a:spcPts val="0"/>
              </a:spcBef>
              <a:spcAft>
                <a:spcPts val="0"/>
              </a:spcAft>
              <a:buSzPts val="6933"/>
              <a:buFont typeface="Arial"/>
              <a:buNone/>
              <a:defRPr sz="6933"/>
            </a:lvl4pPr>
            <a:lvl5pPr lvl="4" algn="ctr">
              <a:spcBef>
                <a:spcPts val="0"/>
              </a:spcBef>
              <a:spcAft>
                <a:spcPts val="0"/>
              </a:spcAft>
              <a:buSzPts val="6933"/>
              <a:buFont typeface="Arial"/>
              <a:buNone/>
              <a:defRPr sz="6933"/>
            </a:lvl5pPr>
            <a:lvl6pPr lvl="5" algn="ctr">
              <a:spcBef>
                <a:spcPts val="0"/>
              </a:spcBef>
              <a:spcAft>
                <a:spcPts val="0"/>
              </a:spcAft>
              <a:buSzPts val="6933"/>
              <a:buFont typeface="Arial"/>
              <a:buNone/>
              <a:defRPr sz="6933"/>
            </a:lvl6pPr>
            <a:lvl7pPr lvl="6" algn="ctr">
              <a:spcBef>
                <a:spcPts val="0"/>
              </a:spcBef>
              <a:spcAft>
                <a:spcPts val="0"/>
              </a:spcAft>
              <a:buSzPts val="6933"/>
              <a:buFont typeface="Arial"/>
              <a:buNone/>
              <a:defRPr sz="6933"/>
            </a:lvl7pPr>
            <a:lvl8pPr lvl="7" algn="ctr">
              <a:spcBef>
                <a:spcPts val="0"/>
              </a:spcBef>
              <a:spcAft>
                <a:spcPts val="0"/>
              </a:spcAft>
              <a:buSzPts val="6933"/>
              <a:buFont typeface="Arial"/>
              <a:buNone/>
              <a:defRPr sz="6933"/>
            </a:lvl8pPr>
            <a:lvl9pPr lvl="8" algn="ctr">
              <a:spcBef>
                <a:spcPts val="0"/>
              </a:spcBef>
              <a:spcAft>
                <a:spcPts val="0"/>
              </a:spcAft>
              <a:buSzPts val="6933"/>
              <a:buFont typeface="Arial"/>
              <a:buNone/>
              <a:defRPr sz="6933"/>
            </a:lvl9pPr>
          </a:lstStyle>
          <a:p>
            <a:endParaRPr/>
          </a:p>
        </p:txBody>
      </p:sp>
      <p:sp>
        <p:nvSpPr>
          <p:cNvPr id="41" name="Google Shape;41;p6"/>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marR="0" lvl="0" algn="ctr">
              <a:lnSpc>
                <a:spcPct val="100000"/>
              </a:lnSpc>
              <a:spcBef>
                <a:spcPts val="0"/>
              </a:spcBef>
              <a:spcAft>
                <a:spcPts val="0"/>
              </a:spcAft>
              <a:buClr>
                <a:schemeClr val="dk1"/>
              </a:buClr>
              <a:buSzPts val="3733"/>
              <a:buFont typeface="Arial"/>
              <a:buNone/>
              <a:defRPr sz="3733" b="0" i="0" u="none" strike="noStrike" cap="none">
                <a:solidFill>
                  <a:schemeClr val="dk1"/>
                </a:solidFill>
                <a:latin typeface="Times New Roman"/>
                <a:ea typeface="Times New Roman"/>
                <a:cs typeface="Times New Roman"/>
                <a:sym typeface="Times New Roman"/>
              </a:defRPr>
            </a:lvl1pPr>
            <a:lvl2pPr marR="0" lvl="1" algn="ctr">
              <a:lnSpc>
                <a:spcPct val="100000"/>
              </a:lnSpc>
              <a:spcBef>
                <a:spcPts val="0"/>
              </a:spcBef>
              <a:spcAft>
                <a:spcPts val="0"/>
              </a:spcAft>
              <a:buClr>
                <a:schemeClr val="dk1"/>
              </a:buClr>
              <a:buSzPts val="3733"/>
              <a:buFont typeface="Arial"/>
              <a:buNone/>
              <a:defRPr sz="3733" b="0" i="0" u="none" strike="noStrike" cap="none">
                <a:solidFill>
                  <a:schemeClr val="dk1"/>
                </a:solidFill>
                <a:latin typeface="Times New Roman"/>
                <a:ea typeface="Times New Roman"/>
                <a:cs typeface="Times New Roman"/>
                <a:sym typeface="Times New Roman"/>
              </a:defRPr>
            </a:lvl2pPr>
            <a:lvl3pPr marR="0" lvl="2" algn="ctr">
              <a:lnSpc>
                <a:spcPct val="100000"/>
              </a:lnSpc>
              <a:spcBef>
                <a:spcPts val="0"/>
              </a:spcBef>
              <a:spcAft>
                <a:spcPts val="0"/>
              </a:spcAft>
              <a:buClr>
                <a:schemeClr val="dk1"/>
              </a:buClr>
              <a:buSzPts val="3733"/>
              <a:buFont typeface="Arial"/>
              <a:buNone/>
              <a:defRPr sz="3733" b="0" i="0" u="none" strike="noStrike" cap="none">
                <a:solidFill>
                  <a:schemeClr val="dk1"/>
                </a:solidFill>
                <a:latin typeface="Times New Roman"/>
                <a:ea typeface="Times New Roman"/>
                <a:cs typeface="Times New Roman"/>
                <a:sym typeface="Times New Roman"/>
              </a:defRPr>
            </a:lvl3pPr>
            <a:lvl4pPr marR="0" lvl="3" algn="ctr">
              <a:lnSpc>
                <a:spcPct val="100000"/>
              </a:lnSpc>
              <a:spcBef>
                <a:spcPts val="0"/>
              </a:spcBef>
              <a:spcAft>
                <a:spcPts val="0"/>
              </a:spcAft>
              <a:buClr>
                <a:schemeClr val="dk1"/>
              </a:buClr>
              <a:buSzPts val="3733"/>
              <a:buFont typeface="Arial"/>
              <a:buNone/>
              <a:defRPr sz="3733" b="0" i="0" u="none" strike="noStrike" cap="none">
                <a:solidFill>
                  <a:schemeClr val="dk1"/>
                </a:solidFill>
                <a:latin typeface="Times New Roman"/>
                <a:ea typeface="Times New Roman"/>
                <a:cs typeface="Times New Roman"/>
                <a:sym typeface="Times New Roman"/>
              </a:defRPr>
            </a:lvl4pPr>
            <a:lvl5pPr marR="0" lvl="4" algn="ctr">
              <a:lnSpc>
                <a:spcPct val="100000"/>
              </a:lnSpc>
              <a:spcBef>
                <a:spcPts val="0"/>
              </a:spcBef>
              <a:spcAft>
                <a:spcPts val="0"/>
              </a:spcAft>
              <a:buClr>
                <a:schemeClr val="dk1"/>
              </a:buClr>
              <a:buSzPts val="3733"/>
              <a:buFont typeface="Arial"/>
              <a:buNone/>
              <a:defRPr sz="3733" b="0" i="0" u="none" strike="noStrike" cap="none">
                <a:solidFill>
                  <a:schemeClr val="dk1"/>
                </a:solidFill>
                <a:latin typeface="Times New Roman"/>
                <a:ea typeface="Times New Roman"/>
                <a:cs typeface="Times New Roman"/>
                <a:sym typeface="Times New Roman"/>
              </a:defRPr>
            </a:lvl5pPr>
            <a:lvl6pPr marR="0" lvl="5" algn="ctr">
              <a:lnSpc>
                <a:spcPct val="100000"/>
              </a:lnSpc>
              <a:spcBef>
                <a:spcPts val="0"/>
              </a:spcBef>
              <a:spcAft>
                <a:spcPts val="0"/>
              </a:spcAft>
              <a:buClr>
                <a:schemeClr val="dk1"/>
              </a:buClr>
              <a:buSzPts val="3733"/>
              <a:buFont typeface="Arial"/>
              <a:buNone/>
              <a:defRPr sz="3733" b="0" i="0" u="none" strike="noStrike" cap="none">
                <a:solidFill>
                  <a:schemeClr val="dk1"/>
                </a:solidFill>
                <a:latin typeface="Times New Roman"/>
                <a:ea typeface="Times New Roman"/>
                <a:cs typeface="Times New Roman"/>
                <a:sym typeface="Times New Roman"/>
              </a:defRPr>
            </a:lvl6pPr>
            <a:lvl7pPr marR="0" lvl="6" algn="ctr">
              <a:lnSpc>
                <a:spcPct val="100000"/>
              </a:lnSpc>
              <a:spcBef>
                <a:spcPts val="0"/>
              </a:spcBef>
              <a:spcAft>
                <a:spcPts val="0"/>
              </a:spcAft>
              <a:buClr>
                <a:schemeClr val="dk1"/>
              </a:buClr>
              <a:buSzPts val="3733"/>
              <a:buFont typeface="Arial"/>
              <a:buNone/>
              <a:defRPr sz="3733" b="0" i="0" u="none" strike="noStrike" cap="none">
                <a:solidFill>
                  <a:schemeClr val="dk1"/>
                </a:solidFill>
                <a:latin typeface="Times New Roman"/>
                <a:ea typeface="Times New Roman"/>
                <a:cs typeface="Times New Roman"/>
                <a:sym typeface="Times New Roman"/>
              </a:defRPr>
            </a:lvl7pPr>
            <a:lvl8pPr marR="0" lvl="7" algn="ctr">
              <a:lnSpc>
                <a:spcPct val="100000"/>
              </a:lnSpc>
              <a:spcBef>
                <a:spcPts val="0"/>
              </a:spcBef>
              <a:spcAft>
                <a:spcPts val="0"/>
              </a:spcAft>
              <a:buClr>
                <a:schemeClr val="dk1"/>
              </a:buClr>
              <a:buSzPts val="3733"/>
              <a:buFont typeface="Arial"/>
              <a:buNone/>
              <a:defRPr sz="3733" b="0" i="0" u="none" strike="noStrike" cap="none">
                <a:solidFill>
                  <a:schemeClr val="dk1"/>
                </a:solidFill>
                <a:latin typeface="Times New Roman"/>
                <a:ea typeface="Times New Roman"/>
                <a:cs typeface="Times New Roman"/>
                <a:sym typeface="Times New Roman"/>
              </a:defRPr>
            </a:lvl8pPr>
            <a:lvl9pPr marR="0" lvl="8" algn="ctr">
              <a:lnSpc>
                <a:spcPct val="100000"/>
              </a:lnSpc>
              <a:spcBef>
                <a:spcPts val="0"/>
              </a:spcBef>
              <a:spcAft>
                <a:spcPts val="0"/>
              </a:spcAft>
              <a:buClr>
                <a:schemeClr val="dk1"/>
              </a:buClr>
              <a:buSzPts val="3733"/>
              <a:buFont typeface="Arial"/>
              <a:buNone/>
              <a:defRPr sz="3733" b="0" i="0" u="none" strike="noStrike" cap="none">
                <a:solidFill>
                  <a:schemeClr val="dk1"/>
                </a:solidFill>
                <a:latin typeface="Times New Roman"/>
                <a:ea typeface="Times New Roman"/>
                <a:cs typeface="Times New Roman"/>
                <a:sym typeface="Times New Roman"/>
              </a:defRPr>
            </a:lvl9pPr>
          </a:lstStyle>
          <a:p>
            <a:endParaRPr/>
          </a:p>
        </p:txBody>
      </p:sp>
      <p:sp>
        <p:nvSpPr>
          <p:cNvPr id="42" name="Google Shape;42;p6"/>
          <p:cNvSpPr txBox="1">
            <a:spLocks noGrp="1"/>
          </p:cNvSpPr>
          <p:nvPr>
            <p:ph type="sldNum" idx="12"/>
          </p:nvPr>
        </p:nvSpPr>
        <p:spPr>
          <a:xfrm>
            <a:off x="8472458" y="4663216"/>
            <a:ext cx="548700" cy="393600"/>
          </a:xfrm>
          <a:prstGeom prst="rect">
            <a:avLst/>
          </a:prstGeom>
          <a:noFill/>
          <a:ln>
            <a:noFill/>
          </a:ln>
        </p:spPr>
        <p:txBody>
          <a:bodyPr spcFirstLastPara="1" wrap="square" lIns="68575" tIns="34275" rIns="68575" bIns="34275"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3"/>
        <p:cNvGrpSpPr/>
        <p:nvPr/>
      </p:nvGrpSpPr>
      <p:grpSpPr>
        <a:xfrm>
          <a:off x="0" y="0"/>
          <a:ext cx="0" cy="0"/>
          <a:chOff x="0" y="0"/>
          <a:chExt cx="0" cy="0"/>
        </a:xfrm>
      </p:grpSpPr>
      <p:sp>
        <p:nvSpPr>
          <p:cNvPr id="44" name="Google Shape;44;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marR="0" lvl="0" algn="l">
              <a:lnSpc>
                <a:spcPct val="90000"/>
              </a:lnSpc>
              <a:spcBef>
                <a:spcPts val="0"/>
              </a:spcBef>
              <a:spcAft>
                <a:spcPts val="0"/>
              </a:spcAft>
              <a:buClr>
                <a:schemeClr val="dk1"/>
              </a:buClr>
              <a:buSzPts val="3300"/>
              <a:buFont typeface="Arial"/>
              <a:buNone/>
              <a:defRPr sz="3300" b="0" i="0" u="none" strike="noStrike" cap="none">
                <a:solidFill>
                  <a:schemeClr val="dk1"/>
                </a:solidFill>
                <a:latin typeface="Arial"/>
                <a:ea typeface="Arial"/>
                <a:cs typeface="Arial"/>
                <a:sym typeface="Arial"/>
              </a:defRPr>
            </a:lvl1pPr>
            <a:lvl2pPr lvl="1">
              <a:spcBef>
                <a:spcPts val="0"/>
              </a:spcBef>
              <a:spcAft>
                <a:spcPts val="0"/>
              </a:spcAft>
              <a:buSzPts val="1400"/>
              <a:buFont typeface="Arial"/>
              <a:buNone/>
              <a:defRPr sz="1400"/>
            </a:lvl2pPr>
            <a:lvl3pPr lvl="2">
              <a:spcBef>
                <a:spcPts val="0"/>
              </a:spcBef>
              <a:spcAft>
                <a:spcPts val="0"/>
              </a:spcAft>
              <a:buSzPts val="1400"/>
              <a:buFont typeface="Arial"/>
              <a:buNone/>
              <a:defRPr sz="1400"/>
            </a:lvl3pPr>
            <a:lvl4pPr lvl="3">
              <a:spcBef>
                <a:spcPts val="0"/>
              </a:spcBef>
              <a:spcAft>
                <a:spcPts val="0"/>
              </a:spcAft>
              <a:buSzPts val="1400"/>
              <a:buFont typeface="Arial"/>
              <a:buNone/>
              <a:defRPr sz="1400"/>
            </a:lvl4pPr>
            <a:lvl5pPr lvl="4">
              <a:spcBef>
                <a:spcPts val="0"/>
              </a:spcBef>
              <a:spcAft>
                <a:spcPts val="0"/>
              </a:spcAft>
              <a:buSzPts val="1400"/>
              <a:buFont typeface="Arial"/>
              <a:buNone/>
              <a:defRPr sz="1400"/>
            </a:lvl5pPr>
            <a:lvl6pPr lvl="5">
              <a:spcBef>
                <a:spcPts val="0"/>
              </a:spcBef>
              <a:spcAft>
                <a:spcPts val="0"/>
              </a:spcAft>
              <a:buSzPts val="1400"/>
              <a:buFont typeface="Arial"/>
              <a:buNone/>
              <a:defRPr sz="1400"/>
            </a:lvl6pPr>
            <a:lvl7pPr lvl="6">
              <a:spcBef>
                <a:spcPts val="0"/>
              </a:spcBef>
              <a:spcAft>
                <a:spcPts val="0"/>
              </a:spcAft>
              <a:buSzPts val="1400"/>
              <a:buFont typeface="Arial"/>
              <a:buNone/>
              <a:defRPr sz="1400"/>
            </a:lvl7pPr>
            <a:lvl8pPr lvl="7">
              <a:spcBef>
                <a:spcPts val="0"/>
              </a:spcBef>
              <a:spcAft>
                <a:spcPts val="0"/>
              </a:spcAft>
              <a:buSzPts val="1400"/>
              <a:buFont typeface="Arial"/>
              <a:buNone/>
              <a:defRPr sz="1400"/>
            </a:lvl8pPr>
            <a:lvl9pPr lvl="8">
              <a:spcBef>
                <a:spcPts val="0"/>
              </a:spcBef>
              <a:spcAft>
                <a:spcPts val="0"/>
              </a:spcAft>
              <a:buSzPts val="1400"/>
              <a:buFont typeface="Arial"/>
              <a:buNone/>
              <a:defRPr sz="1400"/>
            </a:lvl9pPr>
          </a:lstStyle>
          <a:p>
            <a:endParaRPr/>
          </a:p>
        </p:txBody>
      </p:sp>
      <p:sp>
        <p:nvSpPr>
          <p:cNvPr id="45" name="Google Shape;45;p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61950" algn="l">
              <a:lnSpc>
                <a:spcPct val="90000"/>
              </a:lnSpc>
              <a:spcBef>
                <a:spcPts val="0"/>
              </a:spcBef>
              <a:spcAft>
                <a:spcPts val="0"/>
              </a:spcAft>
              <a:buClr>
                <a:schemeClr val="dk1"/>
              </a:buClr>
              <a:buSzPts val="2100"/>
              <a:buFont typeface="Arial"/>
              <a:buChar char="•"/>
              <a:defRPr sz="2100" b="0" i="0" u="none" strike="noStrike" cap="none">
                <a:solidFill>
                  <a:schemeClr val="dk1"/>
                </a:solidFill>
                <a:latin typeface="Times New Roman"/>
                <a:ea typeface="Times New Roman"/>
                <a:cs typeface="Times New Roman"/>
                <a:sym typeface="Times New Roman"/>
              </a:defRPr>
            </a:lvl1pPr>
            <a:lvl2pPr marL="914400" marR="0" lvl="1" indent="-342900" algn="l">
              <a:lnSpc>
                <a:spcPct val="90000"/>
              </a:lnSpc>
              <a:spcBef>
                <a:spcPts val="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2pPr>
            <a:lvl3pPr marL="1371600" marR="0" lvl="2" indent="-323850" algn="l">
              <a:lnSpc>
                <a:spcPct val="90000"/>
              </a:lnSpc>
              <a:spcBef>
                <a:spcPts val="0"/>
              </a:spcBef>
              <a:spcAft>
                <a:spcPts val="0"/>
              </a:spcAft>
              <a:buClr>
                <a:schemeClr val="dk1"/>
              </a:buClr>
              <a:buSzPts val="1500"/>
              <a:buFont typeface="Arial"/>
              <a:buChar char="•"/>
              <a:defRPr sz="1500" b="0" i="0" u="none" strike="noStrike" cap="none">
                <a:solidFill>
                  <a:schemeClr val="dk1"/>
                </a:solidFill>
                <a:latin typeface="Times New Roman"/>
                <a:ea typeface="Times New Roman"/>
                <a:cs typeface="Times New Roman"/>
                <a:sym typeface="Times New Roman"/>
              </a:defRPr>
            </a:lvl3pPr>
            <a:lvl4pPr marL="1828800" marR="0" lvl="3" indent="-317500" algn="l">
              <a:lnSpc>
                <a:spcPct val="90000"/>
              </a:lnSpc>
              <a:spcBef>
                <a:spcPts val="0"/>
              </a:spcBef>
              <a:spcAft>
                <a:spcPts val="0"/>
              </a:spcAft>
              <a:buClr>
                <a:schemeClr val="dk1"/>
              </a:buClr>
              <a:buSzPts val="1400"/>
              <a:buFont typeface="Arial"/>
              <a:buChar char="•"/>
              <a:defRPr sz="1400" b="0" i="0" u="none" strike="noStrike" cap="none">
                <a:solidFill>
                  <a:schemeClr val="dk1"/>
                </a:solidFill>
                <a:latin typeface="Times New Roman"/>
                <a:ea typeface="Times New Roman"/>
                <a:cs typeface="Times New Roman"/>
                <a:sym typeface="Times New Roman"/>
              </a:defRPr>
            </a:lvl4pPr>
            <a:lvl5pPr marL="2286000" marR="0" lvl="4" indent="-317500" algn="l">
              <a:lnSpc>
                <a:spcPct val="90000"/>
              </a:lnSpc>
              <a:spcBef>
                <a:spcPts val="0"/>
              </a:spcBef>
              <a:spcAft>
                <a:spcPts val="0"/>
              </a:spcAft>
              <a:buClr>
                <a:schemeClr val="dk1"/>
              </a:buClr>
              <a:buSzPts val="1400"/>
              <a:buFont typeface="Arial"/>
              <a:buChar char="•"/>
              <a:defRPr sz="1400" b="0" i="0" u="none" strike="noStrike" cap="none">
                <a:solidFill>
                  <a:schemeClr val="dk1"/>
                </a:solidFill>
                <a:latin typeface="Times New Roman"/>
                <a:ea typeface="Times New Roman"/>
                <a:cs typeface="Times New Roman"/>
                <a:sym typeface="Times New Roman"/>
              </a:defRPr>
            </a:lvl5pPr>
            <a:lvl6pPr marL="2743200" marR="0" lvl="5" indent="-317500" algn="l">
              <a:lnSpc>
                <a:spcPct val="90000"/>
              </a:lnSpc>
              <a:spcBef>
                <a:spcPts val="0"/>
              </a:spcBef>
              <a:spcAft>
                <a:spcPts val="0"/>
              </a:spcAft>
              <a:buClr>
                <a:schemeClr val="dk1"/>
              </a:buClr>
              <a:buSzPts val="1400"/>
              <a:buFont typeface="Arial"/>
              <a:buChar char="•"/>
              <a:defRPr sz="1400" b="0" i="0" u="none" strike="noStrike" cap="none">
                <a:solidFill>
                  <a:schemeClr val="dk1"/>
                </a:solidFill>
                <a:latin typeface="Times New Roman"/>
                <a:ea typeface="Times New Roman"/>
                <a:cs typeface="Times New Roman"/>
                <a:sym typeface="Times New Roman"/>
              </a:defRPr>
            </a:lvl6pPr>
            <a:lvl7pPr marL="3200400" marR="0" lvl="6" indent="-317500" algn="l">
              <a:lnSpc>
                <a:spcPct val="90000"/>
              </a:lnSpc>
              <a:spcBef>
                <a:spcPts val="0"/>
              </a:spcBef>
              <a:spcAft>
                <a:spcPts val="0"/>
              </a:spcAft>
              <a:buClr>
                <a:schemeClr val="dk1"/>
              </a:buClr>
              <a:buSzPts val="1400"/>
              <a:buFont typeface="Arial"/>
              <a:buChar char="•"/>
              <a:defRPr sz="1400" b="0" i="0" u="none" strike="noStrike" cap="none">
                <a:solidFill>
                  <a:schemeClr val="dk1"/>
                </a:solidFill>
                <a:latin typeface="Times New Roman"/>
                <a:ea typeface="Times New Roman"/>
                <a:cs typeface="Times New Roman"/>
                <a:sym typeface="Times New Roman"/>
              </a:defRPr>
            </a:lvl7pPr>
            <a:lvl8pPr marL="3657600" marR="0" lvl="7" indent="-317500" algn="l">
              <a:lnSpc>
                <a:spcPct val="90000"/>
              </a:lnSpc>
              <a:spcBef>
                <a:spcPts val="0"/>
              </a:spcBef>
              <a:spcAft>
                <a:spcPts val="0"/>
              </a:spcAft>
              <a:buClr>
                <a:schemeClr val="dk1"/>
              </a:buClr>
              <a:buSzPts val="1400"/>
              <a:buFont typeface="Arial"/>
              <a:buChar char="•"/>
              <a:defRPr sz="1400" b="0" i="0" u="none" strike="noStrike" cap="none">
                <a:solidFill>
                  <a:schemeClr val="dk1"/>
                </a:solidFill>
                <a:latin typeface="Times New Roman"/>
                <a:ea typeface="Times New Roman"/>
                <a:cs typeface="Times New Roman"/>
                <a:sym typeface="Times New Roman"/>
              </a:defRPr>
            </a:lvl8pPr>
            <a:lvl9pPr marL="4114800" marR="0" lvl="8" indent="-317500" algn="l">
              <a:lnSpc>
                <a:spcPct val="90000"/>
              </a:lnSpc>
              <a:spcBef>
                <a:spcPts val="0"/>
              </a:spcBef>
              <a:spcAft>
                <a:spcPts val="0"/>
              </a:spcAft>
              <a:buClr>
                <a:schemeClr val="dk1"/>
              </a:buClr>
              <a:buSzPts val="1400"/>
              <a:buFont typeface="Arial"/>
              <a:buChar char="•"/>
              <a:defRPr sz="1400" b="0" i="0" u="none" strike="noStrike" cap="none">
                <a:solidFill>
                  <a:schemeClr val="dk1"/>
                </a:solidFill>
                <a:latin typeface="Times New Roman"/>
                <a:ea typeface="Times New Roman"/>
                <a:cs typeface="Times New Roman"/>
                <a:sym typeface="Times New Roman"/>
              </a:defRPr>
            </a:lvl9pPr>
          </a:lstStyle>
          <a:p>
            <a:endParaRPr/>
          </a:p>
        </p:txBody>
      </p:sp>
      <p:sp>
        <p:nvSpPr>
          <p:cNvPr id="46" name="Google Shape;46;p7"/>
          <p:cNvSpPr txBox="1">
            <a:spLocks noGrp="1"/>
          </p:cNvSpPr>
          <p:nvPr>
            <p:ph type="sldNum" idx="12"/>
          </p:nvPr>
        </p:nvSpPr>
        <p:spPr>
          <a:xfrm>
            <a:off x="8472458" y="4663216"/>
            <a:ext cx="548700" cy="393600"/>
          </a:xfrm>
          <a:prstGeom prst="rect">
            <a:avLst/>
          </a:prstGeom>
          <a:noFill/>
          <a:ln>
            <a:noFill/>
          </a:ln>
        </p:spPr>
        <p:txBody>
          <a:bodyPr spcFirstLastPara="1" wrap="square" lIns="68575" tIns="34275" rIns="68575" bIns="34275"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47"/>
        <p:cNvGrpSpPr/>
        <p:nvPr/>
      </p:nvGrpSpPr>
      <p:grpSpPr>
        <a:xfrm>
          <a:off x="0" y="0"/>
          <a:ext cx="0" cy="0"/>
          <a:chOff x="0" y="0"/>
          <a:chExt cx="0" cy="0"/>
        </a:xfrm>
      </p:grpSpPr>
      <p:sp>
        <p:nvSpPr>
          <p:cNvPr id="48" name="Google Shape;48;p8"/>
          <p:cNvSpPr txBox="1">
            <a:spLocks noGrp="1"/>
          </p:cNvSpPr>
          <p:nvPr>
            <p:ph type="ctrTitle"/>
          </p:nvPr>
        </p:nvSpPr>
        <p:spPr>
          <a:xfrm>
            <a:off x="1143000" y="841772"/>
            <a:ext cx="6858000" cy="1790700"/>
          </a:xfrm>
          <a:prstGeom prst="rect">
            <a:avLst/>
          </a:prstGeom>
          <a:noFill/>
          <a:ln>
            <a:noFill/>
          </a:ln>
        </p:spPr>
        <p:txBody>
          <a:bodyPr spcFirstLastPara="1" wrap="square" lIns="91425" tIns="91425" rIns="91425" bIns="91425" anchor="b" anchorCtr="0">
            <a:noAutofit/>
          </a:bodyPr>
          <a:lstStyle>
            <a:lvl1pPr marR="0" lvl="0" algn="ctr">
              <a:lnSpc>
                <a:spcPct val="9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lvl="1">
              <a:spcBef>
                <a:spcPts val="0"/>
              </a:spcBef>
              <a:spcAft>
                <a:spcPts val="0"/>
              </a:spcAft>
              <a:buSzPts val="1867"/>
              <a:buFont typeface="Arial"/>
              <a:buNone/>
              <a:defRPr sz="1867"/>
            </a:lvl2pPr>
            <a:lvl3pPr lvl="2">
              <a:spcBef>
                <a:spcPts val="0"/>
              </a:spcBef>
              <a:spcAft>
                <a:spcPts val="0"/>
              </a:spcAft>
              <a:buSzPts val="1867"/>
              <a:buFont typeface="Arial"/>
              <a:buNone/>
              <a:defRPr sz="1867"/>
            </a:lvl3pPr>
            <a:lvl4pPr lvl="3">
              <a:spcBef>
                <a:spcPts val="0"/>
              </a:spcBef>
              <a:spcAft>
                <a:spcPts val="0"/>
              </a:spcAft>
              <a:buSzPts val="1867"/>
              <a:buFont typeface="Arial"/>
              <a:buNone/>
              <a:defRPr sz="1867"/>
            </a:lvl4pPr>
            <a:lvl5pPr lvl="4">
              <a:spcBef>
                <a:spcPts val="0"/>
              </a:spcBef>
              <a:spcAft>
                <a:spcPts val="0"/>
              </a:spcAft>
              <a:buSzPts val="1867"/>
              <a:buFont typeface="Arial"/>
              <a:buNone/>
              <a:defRPr sz="1867"/>
            </a:lvl5pPr>
            <a:lvl6pPr lvl="5">
              <a:spcBef>
                <a:spcPts val="0"/>
              </a:spcBef>
              <a:spcAft>
                <a:spcPts val="0"/>
              </a:spcAft>
              <a:buSzPts val="1867"/>
              <a:buFont typeface="Arial"/>
              <a:buNone/>
              <a:defRPr sz="1867"/>
            </a:lvl6pPr>
            <a:lvl7pPr lvl="6">
              <a:spcBef>
                <a:spcPts val="0"/>
              </a:spcBef>
              <a:spcAft>
                <a:spcPts val="0"/>
              </a:spcAft>
              <a:buSzPts val="1867"/>
              <a:buFont typeface="Arial"/>
              <a:buNone/>
              <a:defRPr sz="1867"/>
            </a:lvl7pPr>
            <a:lvl8pPr lvl="7">
              <a:spcBef>
                <a:spcPts val="0"/>
              </a:spcBef>
              <a:spcAft>
                <a:spcPts val="0"/>
              </a:spcAft>
              <a:buSzPts val="1867"/>
              <a:buFont typeface="Arial"/>
              <a:buNone/>
              <a:defRPr sz="1867"/>
            </a:lvl8pPr>
            <a:lvl9pPr lvl="8">
              <a:spcBef>
                <a:spcPts val="0"/>
              </a:spcBef>
              <a:spcAft>
                <a:spcPts val="0"/>
              </a:spcAft>
              <a:buSzPts val="1867"/>
              <a:buFont typeface="Arial"/>
              <a:buNone/>
              <a:defRPr sz="1867"/>
            </a:lvl9pPr>
          </a:lstStyle>
          <a:p>
            <a:endParaRPr/>
          </a:p>
        </p:txBody>
      </p:sp>
      <p:sp>
        <p:nvSpPr>
          <p:cNvPr id="49" name="Google Shape;49;p8"/>
          <p:cNvSpPr txBox="1">
            <a:spLocks noGrp="1"/>
          </p:cNvSpPr>
          <p:nvPr>
            <p:ph type="subTitle" idx="1"/>
          </p:nvPr>
        </p:nvSpPr>
        <p:spPr>
          <a:xfrm>
            <a:off x="1143000" y="2701528"/>
            <a:ext cx="6858000" cy="1241700"/>
          </a:xfrm>
          <a:prstGeom prst="rect">
            <a:avLst/>
          </a:prstGeom>
          <a:noFill/>
          <a:ln>
            <a:noFill/>
          </a:ln>
        </p:spPr>
        <p:txBody>
          <a:bodyPr spcFirstLastPara="1" wrap="square" lIns="91425" tIns="91425" rIns="91425" bIns="91425" anchor="t" anchorCtr="0">
            <a:noAutofit/>
          </a:bodyPr>
          <a:lstStyle>
            <a:lvl1pPr marR="0" lvl="0" algn="ctr">
              <a:lnSpc>
                <a:spcPct val="90000"/>
              </a:lnSpc>
              <a:spcBef>
                <a:spcPts val="1067"/>
              </a:spcBef>
              <a:spcAft>
                <a:spcPts val="0"/>
              </a:spcAft>
              <a:buClr>
                <a:schemeClr val="dk1"/>
              </a:buClr>
              <a:buSzPts val="2800"/>
              <a:buFont typeface="Arial"/>
              <a:buNone/>
              <a:defRPr sz="2800" b="0" i="0" u="none" strike="noStrike" cap="none">
                <a:solidFill>
                  <a:schemeClr val="dk1"/>
                </a:solidFill>
                <a:latin typeface="Times New Roman"/>
                <a:ea typeface="Times New Roman"/>
                <a:cs typeface="Times New Roman"/>
                <a:sym typeface="Times New Roman"/>
              </a:defRPr>
            </a:lvl1pPr>
            <a:lvl2pPr marR="0" lvl="1" algn="ctr">
              <a:lnSpc>
                <a:spcPct val="90000"/>
              </a:lnSpc>
              <a:spcBef>
                <a:spcPts val="533"/>
              </a:spcBef>
              <a:spcAft>
                <a:spcPts val="0"/>
              </a:spcAft>
              <a:buClr>
                <a:schemeClr val="dk1"/>
              </a:buClr>
              <a:buSzPts val="2000"/>
              <a:buFont typeface="Arial"/>
              <a:buNone/>
              <a:defRPr sz="2000" b="0" i="0" u="none" strike="noStrike" cap="none">
                <a:solidFill>
                  <a:schemeClr val="dk1"/>
                </a:solidFill>
                <a:latin typeface="Times New Roman"/>
                <a:ea typeface="Times New Roman"/>
                <a:cs typeface="Times New Roman"/>
                <a:sym typeface="Times New Roman"/>
              </a:defRPr>
            </a:lvl2pPr>
            <a:lvl3pPr marR="0" lvl="2" algn="ctr">
              <a:lnSpc>
                <a:spcPct val="90000"/>
              </a:lnSpc>
              <a:spcBef>
                <a:spcPts val="533"/>
              </a:spcBef>
              <a:spcAft>
                <a:spcPts val="0"/>
              </a:spcAft>
              <a:buClr>
                <a:schemeClr val="dk1"/>
              </a:buClr>
              <a:buSzPts val="1867"/>
              <a:buFont typeface="Arial"/>
              <a:buNone/>
              <a:defRPr sz="1867" b="0" i="0" u="none" strike="noStrike" cap="none">
                <a:solidFill>
                  <a:schemeClr val="dk1"/>
                </a:solidFill>
                <a:latin typeface="Times New Roman"/>
                <a:ea typeface="Times New Roman"/>
                <a:cs typeface="Times New Roman"/>
                <a:sym typeface="Times New Roman"/>
              </a:defRPr>
            </a:lvl3pPr>
            <a:lvl4pPr marR="0" lvl="3" algn="ctr">
              <a:lnSpc>
                <a:spcPct val="90000"/>
              </a:lnSpc>
              <a:spcBef>
                <a:spcPts val="533"/>
              </a:spcBef>
              <a:spcAft>
                <a:spcPts val="0"/>
              </a:spcAft>
              <a:buClr>
                <a:schemeClr val="dk1"/>
              </a:buClr>
              <a:buSzPts val="1600"/>
              <a:buFont typeface="Arial"/>
              <a:buNone/>
              <a:defRPr sz="1600" b="0" i="0" u="none" strike="noStrike" cap="none">
                <a:solidFill>
                  <a:schemeClr val="dk1"/>
                </a:solidFill>
                <a:latin typeface="Times New Roman"/>
                <a:ea typeface="Times New Roman"/>
                <a:cs typeface="Times New Roman"/>
                <a:sym typeface="Times New Roman"/>
              </a:defRPr>
            </a:lvl4pPr>
            <a:lvl5pPr marR="0" lvl="4" algn="ctr">
              <a:lnSpc>
                <a:spcPct val="90000"/>
              </a:lnSpc>
              <a:spcBef>
                <a:spcPts val="533"/>
              </a:spcBef>
              <a:spcAft>
                <a:spcPts val="0"/>
              </a:spcAft>
              <a:buClr>
                <a:schemeClr val="dk1"/>
              </a:buClr>
              <a:buSzPts val="1600"/>
              <a:buFont typeface="Arial"/>
              <a:buNone/>
              <a:defRPr sz="1600" b="0" i="0" u="none" strike="noStrike" cap="none">
                <a:solidFill>
                  <a:schemeClr val="dk1"/>
                </a:solidFill>
                <a:latin typeface="Times New Roman"/>
                <a:ea typeface="Times New Roman"/>
                <a:cs typeface="Times New Roman"/>
                <a:sym typeface="Times New Roman"/>
              </a:defRPr>
            </a:lvl5pPr>
            <a:lvl6pPr marR="0" lvl="5" algn="ctr">
              <a:lnSpc>
                <a:spcPct val="90000"/>
              </a:lnSpc>
              <a:spcBef>
                <a:spcPts val="533"/>
              </a:spcBef>
              <a:spcAft>
                <a:spcPts val="0"/>
              </a:spcAft>
              <a:buClr>
                <a:schemeClr val="dk1"/>
              </a:buClr>
              <a:buSzPts val="1600"/>
              <a:buFont typeface="Arial"/>
              <a:buNone/>
              <a:defRPr sz="1600" b="0" i="0" u="none" strike="noStrike" cap="none">
                <a:solidFill>
                  <a:schemeClr val="dk1"/>
                </a:solidFill>
                <a:latin typeface="Times New Roman"/>
                <a:ea typeface="Times New Roman"/>
                <a:cs typeface="Times New Roman"/>
                <a:sym typeface="Times New Roman"/>
              </a:defRPr>
            </a:lvl6pPr>
            <a:lvl7pPr marR="0" lvl="6" algn="ctr">
              <a:lnSpc>
                <a:spcPct val="90000"/>
              </a:lnSpc>
              <a:spcBef>
                <a:spcPts val="533"/>
              </a:spcBef>
              <a:spcAft>
                <a:spcPts val="0"/>
              </a:spcAft>
              <a:buClr>
                <a:schemeClr val="dk1"/>
              </a:buClr>
              <a:buSzPts val="1600"/>
              <a:buFont typeface="Arial"/>
              <a:buNone/>
              <a:defRPr sz="1600" b="0" i="0" u="none" strike="noStrike" cap="none">
                <a:solidFill>
                  <a:schemeClr val="dk1"/>
                </a:solidFill>
                <a:latin typeface="Times New Roman"/>
                <a:ea typeface="Times New Roman"/>
                <a:cs typeface="Times New Roman"/>
                <a:sym typeface="Times New Roman"/>
              </a:defRPr>
            </a:lvl7pPr>
            <a:lvl8pPr marR="0" lvl="7" algn="ctr">
              <a:lnSpc>
                <a:spcPct val="90000"/>
              </a:lnSpc>
              <a:spcBef>
                <a:spcPts val="533"/>
              </a:spcBef>
              <a:spcAft>
                <a:spcPts val="0"/>
              </a:spcAft>
              <a:buClr>
                <a:schemeClr val="dk1"/>
              </a:buClr>
              <a:buSzPts val="1600"/>
              <a:buFont typeface="Arial"/>
              <a:buNone/>
              <a:defRPr sz="1600" b="0" i="0" u="none" strike="noStrike" cap="none">
                <a:solidFill>
                  <a:schemeClr val="dk1"/>
                </a:solidFill>
                <a:latin typeface="Times New Roman"/>
                <a:ea typeface="Times New Roman"/>
                <a:cs typeface="Times New Roman"/>
                <a:sym typeface="Times New Roman"/>
              </a:defRPr>
            </a:lvl8pPr>
            <a:lvl9pPr marR="0" lvl="8" algn="ctr">
              <a:lnSpc>
                <a:spcPct val="90000"/>
              </a:lnSpc>
              <a:spcBef>
                <a:spcPts val="533"/>
              </a:spcBef>
              <a:spcAft>
                <a:spcPts val="0"/>
              </a:spcAft>
              <a:buClr>
                <a:schemeClr val="dk1"/>
              </a:buClr>
              <a:buSzPts val="1600"/>
              <a:buFont typeface="Arial"/>
              <a:buNone/>
              <a:defRPr sz="1600" b="0" i="0" u="none" strike="noStrike" cap="none">
                <a:solidFill>
                  <a:schemeClr val="dk1"/>
                </a:solidFill>
                <a:latin typeface="Times New Roman"/>
                <a:ea typeface="Times New Roman"/>
                <a:cs typeface="Times New Roman"/>
                <a:sym typeface="Times New Roman"/>
              </a:defRPr>
            </a:lvl9pPr>
          </a:lstStyle>
          <a:p>
            <a:endParaRPr/>
          </a:p>
        </p:txBody>
      </p:sp>
      <p:sp>
        <p:nvSpPr>
          <p:cNvPr id="50" name="Google Shape;50;p8"/>
          <p:cNvSpPr txBox="1">
            <a:spLocks noGrp="1"/>
          </p:cNvSpPr>
          <p:nvPr>
            <p:ph type="dt" idx="10"/>
          </p:nvPr>
        </p:nvSpPr>
        <p:spPr>
          <a:xfrm>
            <a:off x="6596651" y="4779169"/>
            <a:ext cx="890100" cy="273900"/>
          </a:xfrm>
          <a:prstGeom prst="rect">
            <a:avLst/>
          </a:prstGeom>
          <a:noFill/>
          <a:ln>
            <a:noFill/>
          </a:ln>
        </p:spPr>
        <p:txBody>
          <a:bodyPr spcFirstLastPara="1" wrap="square" lIns="91425" tIns="91425" rIns="91425" bIns="91425" anchor="t" anchorCtr="0">
            <a:noAutofit/>
          </a:bodyPr>
          <a:lstStyle>
            <a:lvl1pPr marR="0" lvl="0" algn="l">
              <a:spcBef>
                <a:spcPts val="0"/>
              </a:spcBef>
              <a:spcAft>
                <a:spcPts val="0"/>
              </a:spcAft>
              <a:buClr>
                <a:schemeClr val="dk1"/>
              </a:buClr>
              <a:buSzPts val="1867"/>
              <a:buFont typeface="Times New Roman"/>
              <a:buNone/>
              <a:defRPr sz="1867" b="0" i="0" u="none" strike="noStrike" cap="none">
                <a:solidFill>
                  <a:schemeClr val="dk1"/>
                </a:solidFill>
                <a:latin typeface="Times New Roman"/>
                <a:ea typeface="Times New Roman"/>
                <a:cs typeface="Times New Roman"/>
                <a:sym typeface="Times New Roman"/>
              </a:defRPr>
            </a:lvl1pPr>
            <a:lvl2pPr marR="0" lvl="1" algn="l">
              <a:spcBef>
                <a:spcPts val="0"/>
              </a:spcBef>
              <a:spcAft>
                <a:spcPts val="0"/>
              </a:spcAft>
              <a:buClr>
                <a:schemeClr val="dk1"/>
              </a:buClr>
              <a:buSzPts val="1867"/>
              <a:buFont typeface="Times New Roman"/>
              <a:buNone/>
              <a:defRPr sz="1867" b="0" i="0" u="none" strike="noStrike" cap="none">
                <a:solidFill>
                  <a:schemeClr val="dk1"/>
                </a:solidFill>
                <a:latin typeface="Times New Roman"/>
                <a:ea typeface="Times New Roman"/>
                <a:cs typeface="Times New Roman"/>
                <a:sym typeface="Times New Roman"/>
              </a:defRPr>
            </a:lvl2pPr>
            <a:lvl3pPr marR="0" lvl="2" algn="l">
              <a:spcBef>
                <a:spcPts val="0"/>
              </a:spcBef>
              <a:spcAft>
                <a:spcPts val="0"/>
              </a:spcAft>
              <a:buClr>
                <a:schemeClr val="dk1"/>
              </a:buClr>
              <a:buSzPts val="1867"/>
              <a:buFont typeface="Times New Roman"/>
              <a:buNone/>
              <a:defRPr sz="1867" b="0" i="0" u="none" strike="noStrike" cap="none">
                <a:solidFill>
                  <a:schemeClr val="dk1"/>
                </a:solidFill>
                <a:latin typeface="Times New Roman"/>
                <a:ea typeface="Times New Roman"/>
                <a:cs typeface="Times New Roman"/>
                <a:sym typeface="Times New Roman"/>
              </a:defRPr>
            </a:lvl3pPr>
            <a:lvl4pPr marR="0" lvl="3" algn="l">
              <a:spcBef>
                <a:spcPts val="0"/>
              </a:spcBef>
              <a:spcAft>
                <a:spcPts val="0"/>
              </a:spcAft>
              <a:buClr>
                <a:schemeClr val="dk1"/>
              </a:buClr>
              <a:buSzPts val="1867"/>
              <a:buFont typeface="Times New Roman"/>
              <a:buNone/>
              <a:defRPr sz="1867" b="0" i="0" u="none" strike="noStrike" cap="none">
                <a:solidFill>
                  <a:schemeClr val="dk1"/>
                </a:solidFill>
                <a:latin typeface="Times New Roman"/>
                <a:ea typeface="Times New Roman"/>
                <a:cs typeface="Times New Roman"/>
                <a:sym typeface="Times New Roman"/>
              </a:defRPr>
            </a:lvl4pPr>
            <a:lvl5pPr marR="0" lvl="4" algn="l">
              <a:spcBef>
                <a:spcPts val="0"/>
              </a:spcBef>
              <a:spcAft>
                <a:spcPts val="0"/>
              </a:spcAft>
              <a:buClr>
                <a:schemeClr val="dk1"/>
              </a:buClr>
              <a:buSzPts val="1867"/>
              <a:buFont typeface="Times New Roman"/>
              <a:buNone/>
              <a:defRPr sz="1867" b="0" i="0" u="none" strike="noStrike" cap="none">
                <a:solidFill>
                  <a:schemeClr val="dk1"/>
                </a:solidFill>
                <a:latin typeface="Times New Roman"/>
                <a:ea typeface="Times New Roman"/>
                <a:cs typeface="Times New Roman"/>
                <a:sym typeface="Times New Roman"/>
              </a:defRPr>
            </a:lvl5pPr>
            <a:lvl6pPr marR="0" lvl="5" algn="l">
              <a:spcBef>
                <a:spcPts val="0"/>
              </a:spcBef>
              <a:spcAft>
                <a:spcPts val="0"/>
              </a:spcAft>
              <a:buClr>
                <a:schemeClr val="dk1"/>
              </a:buClr>
              <a:buSzPts val="1867"/>
              <a:buFont typeface="Times New Roman"/>
              <a:buNone/>
              <a:defRPr sz="1867" b="0" i="0" u="none" strike="noStrike" cap="none">
                <a:solidFill>
                  <a:schemeClr val="dk1"/>
                </a:solidFill>
                <a:latin typeface="Times New Roman"/>
                <a:ea typeface="Times New Roman"/>
                <a:cs typeface="Times New Roman"/>
                <a:sym typeface="Times New Roman"/>
              </a:defRPr>
            </a:lvl6pPr>
            <a:lvl7pPr marR="0" lvl="6" algn="l">
              <a:spcBef>
                <a:spcPts val="0"/>
              </a:spcBef>
              <a:spcAft>
                <a:spcPts val="0"/>
              </a:spcAft>
              <a:buClr>
                <a:schemeClr val="dk1"/>
              </a:buClr>
              <a:buSzPts val="1867"/>
              <a:buFont typeface="Times New Roman"/>
              <a:buNone/>
              <a:defRPr sz="1867" b="0" i="0" u="none" strike="noStrike" cap="none">
                <a:solidFill>
                  <a:schemeClr val="dk1"/>
                </a:solidFill>
                <a:latin typeface="Times New Roman"/>
                <a:ea typeface="Times New Roman"/>
                <a:cs typeface="Times New Roman"/>
                <a:sym typeface="Times New Roman"/>
              </a:defRPr>
            </a:lvl7pPr>
            <a:lvl8pPr marR="0" lvl="7" algn="l">
              <a:spcBef>
                <a:spcPts val="0"/>
              </a:spcBef>
              <a:spcAft>
                <a:spcPts val="0"/>
              </a:spcAft>
              <a:buClr>
                <a:schemeClr val="dk1"/>
              </a:buClr>
              <a:buSzPts val="1867"/>
              <a:buFont typeface="Times New Roman"/>
              <a:buNone/>
              <a:defRPr sz="1867" b="0" i="0" u="none" strike="noStrike" cap="none">
                <a:solidFill>
                  <a:schemeClr val="dk1"/>
                </a:solidFill>
                <a:latin typeface="Times New Roman"/>
                <a:ea typeface="Times New Roman"/>
                <a:cs typeface="Times New Roman"/>
                <a:sym typeface="Times New Roman"/>
              </a:defRPr>
            </a:lvl8pPr>
            <a:lvl9pPr marR="0" lvl="8" algn="l">
              <a:spcBef>
                <a:spcPts val="0"/>
              </a:spcBef>
              <a:spcAft>
                <a:spcPts val="0"/>
              </a:spcAft>
              <a:buClr>
                <a:schemeClr val="dk1"/>
              </a:buClr>
              <a:buSzPts val="1867"/>
              <a:buFont typeface="Times New Roman"/>
              <a:buNone/>
              <a:defRPr sz="1867" b="0" i="0" u="none" strike="noStrike" cap="none">
                <a:solidFill>
                  <a:schemeClr val="dk1"/>
                </a:solidFill>
                <a:latin typeface="Times New Roman"/>
                <a:ea typeface="Times New Roman"/>
                <a:cs typeface="Times New Roman"/>
                <a:sym typeface="Times New Roman"/>
              </a:defRPr>
            </a:lvl9pPr>
          </a:lstStyle>
          <a:p>
            <a:endParaRPr/>
          </a:p>
        </p:txBody>
      </p:sp>
      <p:sp>
        <p:nvSpPr>
          <p:cNvPr id="51" name="Google Shape;51;p8"/>
          <p:cNvSpPr txBox="1">
            <a:spLocks noGrp="1"/>
          </p:cNvSpPr>
          <p:nvPr>
            <p:ph type="ftr" idx="11"/>
          </p:nvPr>
        </p:nvSpPr>
        <p:spPr>
          <a:xfrm>
            <a:off x="6342366" y="9596437"/>
            <a:ext cx="3086100" cy="273900"/>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Clr>
                <a:schemeClr val="dk1"/>
              </a:buClr>
              <a:buSzPts val="1867"/>
              <a:buFont typeface="Times New Roman"/>
              <a:buNone/>
              <a:defRPr sz="1867">
                <a:solidFill>
                  <a:schemeClr val="dk1"/>
                </a:solidFill>
                <a:latin typeface="Times New Roman"/>
                <a:ea typeface="Times New Roman"/>
                <a:cs typeface="Times New Roman"/>
                <a:sym typeface="Times New Roman"/>
              </a:defRPr>
            </a:lvl1pPr>
            <a:lvl2pPr marR="0" lvl="1" algn="l" rtl="0">
              <a:spcBef>
                <a:spcPts val="0"/>
              </a:spcBef>
              <a:spcAft>
                <a:spcPts val="0"/>
              </a:spcAft>
              <a:buClr>
                <a:schemeClr val="dk1"/>
              </a:buClr>
              <a:buSzPts val="1867"/>
              <a:buFont typeface="Times New Roman"/>
              <a:buNone/>
              <a:defRPr sz="1867"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Clr>
                <a:schemeClr val="dk1"/>
              </a:buClr>
              <a:buSzPts val="1867"/>
              <a:buFont typeface="Times New Roman"/>
              <a:buNone/>
              <a:defRPr sz="1867"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Clr>
                <a:schemeClr val="dk1"/>
              </a:buClr>
              <a:buSzPts val="1867"/>
              <a:buFont typeface="Times New Roman"/>
              <a:buNone/>
              <a:defRPr sz="1867"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Clr>
                <a:schemeClr val="dk1"/>
              </a:buClr>
              <a:buSzPts val="1867"/>
              <a:buFont typeface="Times New Roman"/>
              <a:buNone/>
              <a:defRPr sz="1867"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Clr>
                <a:schemeClr val="dk1"/>
              </a:buClr>
              <a:buSzPts val="1867"/>
              <a:buFont typeface="Times New Roman"/>
              <a:buNone/>
              <a:defRPr sz="1867"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Clr>
                <a:schemeClr val="dk1"/>
              </a:buClr>
              <a:buSzPts val="1867"/>
              <a:buFont typeface="Times New Roman"/>
              <a:buNone/>
              <a:defRPr sz="1867"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Clr>
                <a:schemeClr val="dk1"/>
              </a:buClr>
              <a:buSzPts val="1867"/>
              <a:buFont typeface="Times New Roman"/>
              <a:buNone/>
              <a:defRPr sz="1867"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Clr>
                <a:schemeClr val="dk1"/>
              </a:buClr>
              <a:buSzPts val="1867"/>
              <a:buFont typeface="Times New Roman"/>
              <a:buNone/>
              <a:defRPr sz="1867" b="0" i="0" u="none" strike="noStrike" cap="none">
                <a:solidFill>
                  <a:schemeClr val="dk1"/>
                </a:solidFill>
                <a:latin typeface="Times New Roman"/>
                <a:ea typeface="Times New Roman"/>
                <a:cs typeface="Times New Roman"/>
                <a:sym typeface="Times New Roman"/>
              </a:defRPr>
            </a:lvl9pPr>
          </a:lstStyle>
          <a:p>
            <a:endParaRPr/>
          </a:p>
        </p:txBody>
      </p:sp>
      <p:sp>
        <p:nvSpPr>
          <p:cNvPr id="52" name="Google Shape;52;p8"/>
          <p:cNvSpPr txBox="1">
            <a:spLocks noGrp="1"/>
          </p:cNvSpPr>
          <p:nvPr>
            <p:ph type="sldNum" idx="12"/>
          </p:nvPr>
        </p:nvSpPr>
        <p:spPr>
          <a:xfrm>
            <a:off x="7486651" y="4779169"/>
            <a:ext cx="514200" cy="267900"/>
          </a:xfrm>
          <a:prstGeom prst="rect">
            <a:avLst/>
          </a:prstGeom>
          <a:noFill/>
          <a:ln>
            <a:noFill/>
          </a:ln>
        </p:spPr>
        <p:txBody>
          <a:bodyPr spcFirstLastPara="1" wrap="square" lIns="68575" tIns="34275" rIns="68575" bIns="34275" anchor="t" anchorCtr="0">
            <a:noAutofit/>
          </a:bodyPr>
          <a:lstStyle>
            <a:lvl1pPr marL="0" marR="0" lvl="0" indent="0" algn="l">
              <a:spcBef>
                <a:spcPts val="0"/>
              </a:spcBef>
              <a:buClr>
                <a:schemeClr val="dk1"/>
              </a:buClr>
              <a:buSzPts val="450"/>
              <a:buFont typeface="Arial"/>
              <a:buNone/>
              <a:defRPr sz="1800">
                <a:solidFill>
                  <a:schemeClr val="dk1"/>
                </a:solidFill>
                <a:latin typeface="Arial"/>
                <a:ea typeface="Arial"/>
                <a:cs typeface="Arial"/>
                <a:sym typeface="Arial"/>
              </a:defRPr>
            </a:lvl1pPr>
            <a:lvl2pPr marL="0" marR="0" lvl="1" indent="0" algn="l">
              <a:spcBef>
                <a:spcPts val="0"/>
              </a:spcBef>
              <a:buClr>
                <a:schemeClr val="dk1"/>
              </a:buClr>
              <a:buSzPts val="450"/>
              <a:buFont typeface="Arial"/>
              <a:buNone/>
              <a:defRPr sz="1800">
                <a:solidFill>
                  <a:schemeClr val="dk1"/>
                </a:solidFill>
                <a:latin typeface="Arial"/>
                <a:ea typeface="Arial"/>
                <a:cs typeface="Arial"/>
                <a:sym typeface="Arial"/>
              </a:defRPr>
            </a:lvl2pPr>
            <a:lvl3pPr marL="0" marR="0" lvl="2" indent="0" algn="l">
              <a:spcBef>
                <a:spcPts val="0"/>
              </a:spcBef>
              <a:buClr>
                <a:schemeClr val="dk1"/>
              </a:buClr>
              <a:buSzPts val="450"/>
              <a:buFont typeface="Arial"/>
              <a:buNone/>
              <a:defRPr sz="1800">
                <a:solidFill>
                  <a:schemeClr val="dk1"/>
                </a:solidFill>
                <a:latin typeface="Arial"/>
                <a:ea typeface="Arial"/>
                <a:cs typeface="Arial"/>
                <a:sym typeface="Arial"/>
              </a:defRPr>
            </a:lvl3pPr>
            <a:lvl4pPr marL="0" marR="0" lvl="3" indent="0" algn="l">
              <a:spcBef>
                <a:spcPts val="0"/>
              </a:spcBef>
              <a:buClr>
                <a:schemeClr val="dk1"/>
              </a:buClr>
              <a:buSzPts val="450"/>
              <a:buFont typeface="Arial"/>
              <a:buNone/>
              <a:defRPr sz="1800">
                <a:solidFill>
                  <a:schemeClr val="dk1"/>
                </a:solidFill>
                <a:latin typeface="Arial"/>
                <a:ea typeface="Arial"/>
                <a:cs typeface="Arial"/>
                <a:sym typeface="Arial"/>
              </a:defRPr>
            </a:lvl4pPr>
            <a:lvl5pPr marL="0" marR="0" lvl="4" indent="0" algn="l">
              <a:spcBef>
                <a:spcPts val="0"/>
              </a:spcBef>
              <a:buClr>
                <a:schemeClr val="dk1"/>
              </a:buClr>
              <a:buSzPts val="450"/>
              <a:buFont typeface="Arial"/>
              <a:buNone/>
              <a:defRPr sz="1800">
                <a:solidFill>
                  <a:schemeClr val="dk1"/>
                </a:solidFill>
                <a:latin typeface="Arial"/>
                <a:ea typeface="Arial"/>
                <a:cs typeface="Arial"/>
                <a:sym typeface="Arial"/>
              </a:defRPr>
            </a:lvl5pPr>
            <a:lvl6pPr marL="0" marR="0" lvl="5" indent="0" algn="l">
              <a:spcBef>
                <a:spcPts val="0"/>
              </a:spcBef>
              <a:buClr>
                <a:schemeClr val="dk1"/>
              </a:buClr>
              <a:buSzPts val="450"/>
              <a:buFont typeface="Arial"/>
              <a:buNone/>
              <a:defRPr sz="1800">
                <a:solidFill>
                  <a:schemeClr val="dk1"/>
                </a:solidFill>
                <a:latin typeface="Arial"/>
                <a:ea typeface="Arial"/>
                <a:cs typeface="Arial"/>
                <a:sym typeface="Arial"/>
              </a:defRPr>
            </a:lvl6pPr>
            <a:lvl7pPr marL="0" marR="0" lvl="6" indent="0" algn="l">
              <a:spcBef>
                <a:spcPts val="0"/>
              </a:spcBef>
              <a:buClr>
                <a:schemeClr val="dk1"/>
              </a:buClr>
              <a:buSzPts val="450"/>
              <a:buFont typeface="Arial"/>
              <a:buNone/>
              <a:defRPr sz="1800">
                <a:solidFill>
                  <a:schemeClr val="dk1"/>
                </a:solidFill>
                <a:latin typeface="Arial"/>
                <a:ea typeface="Arial"/>
                <a:cs typeface="Arial"/>
                <a:sym typeface="Arial"/>
              </a:defRPr>
            </a:lvl7pPr>
            <a:lvl8pPr marL="0" marR="0" lvl="7" indent="0" algn="l">
              <a:spcBef>
                <a:spcPts val="0"/>
              </a:spcBef>
              <a:buClr>
                <a:schemeClr val="dk1"/>
              </a:buClr>
              <a:buSzPts val="450"/>
              <a:buFont typeface="Arial"/>
              <a:buNone/>
              <a:defRPr sz="1800">
                <a:solidFill>
                  <a:schemeClr val="dk1"/>
                </a:solidFill>
                <a:latin typeface="Arial"/>
                <a:ea typeface="Arial"/>
                <a:cs typeface="Arial"/>
                <a:sym typeface="Arial"/>
              </a:defRPr>
            </a:lvl8pPr>
            <a:lvl9pPr marL="0" marR="0" lvl="8" indent="0" algn="l">
              <a:spcBef>
                <a:spcPts val="0"/>
              </a:spcBef>
              <a:buClr>
                <a:schemeClr val="dk1"/>
              </a:buClr>
              <a:buSzPts val="450"/>
              <a:buFont typeface="Arial"/>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53" name="Google Shape;53;p8"/>
          <p:cNvSpPr>
            <a:spLocks noGrp="1"/>
          </p:cNvSpPr>
          <p:nvPr>
            <p:ph type="dgm" idx="2"/>
          </p:nvPr>
        </p:nvSpPr>
        <p:spPr>
          <a:xfrm>
            <a:off x="1087040" y="2550318"/>
            <a:ext cx="6914100" cy="151200"/>
          </a:xfrm>
          <a:prstGeom prst="rect">
            <a:avLst/>
          </a:prstGeom>
          <a:noFill/>
          <a:ln>
            <a:noFill/>
          </a:ln>
        </p:spPr>
        <p:txBody>
          <a:bodyPr spcFirstLastPara="1" wrap="square" lIns="91425" tIns="91425" rIns="91425" bIns="91425" anchor="t" anchorCtr="0">
            <a:noAutofit/>
          </a:bodyPr>
          <a:lstStyle>
            <a:lvl1pPr marR="0" lvl="0" algn="l" rtl="0">
              <a:lnSpc>
                <a:spcPct val="90000"/>
              </a:lnSpc>
              <a:spcBef>
                <a:spcPts val="1067"/>
              </a:spcBef>
              <a:spcAft>
                <a:spcPts val="0"/>
              </a:spcAft>
              <a:buClr>
                <a:schemeClr val="dk1"/>
              </a:buClr>
              <a:buSzPts val="2800"/>
              <a:buFont typeface="Arial"/>
              <a:buChar char="•"/>
              <a:defRPr sz="2800" b="0" i="0" u="none" strike="noStrike" cap="none">
                <a:solidFill>
                  <a:schemeClr val="dk1"/>
                </a:solidFill>
                <a:latin typeface="Times New Roman"/>
                <a:ea typeface="Times New Roman"/>
                <a:cs typeface="Times New Roman"/>
                <a:sym typeface="Times New Roman"/>
              </a:defRPr>
            </a:lvl1pPr>
            <a:lvl2pPr marR="0" lvl="1" algn="l" rtl="0">
              <a:lnSpc>
                <a:spcPct val="90000"/>
              </a:lnSpc>
              <a:spcBef>
                <a:spcPts val="533"/>
              </a:spcBef>
              <a:spcAft>
                <a:spcPts val="0"/>
              </a:spcAft>
              <a:buClr>
                <a:schemeClr val="dk1"/>
              </a:buClr>
              <a:buSzPts val="2400"/>
              <a:buFont typeface="Arial"/>
              <a:buChar char="•"/>
              <a:defRPr sz="2400" b="0" i="0" u="none" strike="noStrike" cap="none">
                <a:solidFill>
                  <a:schemeClr val="dk1"/>
                </a:solidFill>
                <a:latin typeface="Times New Roman"/>
                <a:ea typeface="Times New Roman"/>
                <a:cs typeface="Times New Roman"/>
                <a:sym typeface="Times New Roman"/>
              </a:defRPr>
            </a:lvl2pPr>
            <a:lvl3pPr marR="0" lvl="2" algn="l" rtl="0">
              <a:lnSpc>
                <a:spcPct val="90000"/>
              </a:lnSpc>
              <a:spcBef>
                <a:spcPts val="533"/>
              </a:spcBef>
              <a:spcAft>
                <a:spcPts val="0"/>
              </a:spcAft>
              <a:buClr>
                <a:schemeClr val="dk1"/>
              </a:buClr>
              <a:buSzPts val="2000"/>
              <a:buFont typeface="Arial"/>
              <a:buChar char="•"/>
              <a:defRPr sz="2000" b="0" i="0" u="none" strike="noStrike" cap="none">
                <a:solidFill>
                  <a:schemeClr val="dk1"/>
                </a:solidFill>
                <a:latin typeface="Times New Roman"/>
                <a:ea typeface="Times New Roman"/>
                <a:cs typeface="Times New Roman"/>
                <a:sym typeface="Times New Roman"/>
              </a:defRPr>
            </a:lvl3pPr>
            <a:lvl4pPr marR="0" lvl="3" algn="l" rtl="0">
              <a:lnSpc>
                <a:spcPct val="90000"/>
              </a:lnSpc>
              <a:spcBef>
                <a:spcPts val="533"/>
              </a:spcBef>
              <a:spcAft>
                <a:spcPts val="0"/>
              </a:spcAft>
              <a:buClr>
                <a:schemeClr val="dk1"/>
              </a:buClr>
              <a:buSzPts val="1835"/>
              <a:buFont typeface="Arial"/>
              <a:buChar char="•"/>
              <a:defRPr sz="1867" b="0" i="0" u="none" strike="noStrike" cap="none">
                <a:solidFill>
                  <a:schemeClr val="dk1"/>
                </a:solidFill>
                <a:latin typeface="Times New Roman"/>
                <a:ea typeface="Times New Roman"/>
                <a:cs typeface="Times New Roman"/>
                <a:sym typeface="Times New Roman"/>
              </a:defRPr>
            </a:lvl4pPr>
            <a:lvl5pPr marR="0" lvl="4" algn="l" rtl="0">
              <a:lnSpc>
                <a:spcPct val="90000"/>
              </a:lnSpc>
              <a:spcBef>
                <a:spcPts val="533"/>
              </a:spcBef>
              <a:spcAft>
                <a:spcPts val="0"/>
              </a:spcAft>
              <a:buClr>
                <a:schemeClr val="dk1"/>
              </a:buClr>
              <a:buSzPts val="1835"/>
              <a:buFont typeface="Arial"/>
              <a:buChar char="•"/>
              <a:defRPr sz="1867" b="0" i="0" u="none" strike="noStrike" cap="none">
                <a:solidFill>
                  <a:schemeClr val="dk1"/>
                </a:solidFill>
                <a:latin typeface="Times New Roman"/>
                <a:ea typeface="Times New Roman"/>
                <a:cs typeface="Times New Roman"/>
                <a:sym typeface="Times New Roman"/>
              </a:defRPr>
            </a:lvl5pPr>
            <a:lvl6pPr marR="0" lvl="5" algn="l" rtl="0">
              <a:lnSpc>
                <a:spcPct val="90000"/>
              </a:lnSpc>
              <a:spcBef>
                <a:spcPts val="533"/>
              </a:spcBef>
              <a:spcAft>
                <a:spcPts val="0"/>
              </a:spcAft>
              <a:buClr>
                <a:schemeClr val="dk1"/>
              </a:buClr>
              <a:buSzPts val="1835"/>
              <a:buFont typeface="Arial"/>
              <a:buChar char="•"/>
              <a:defRPr sz="1867" b="0" i="0" u="none" strike="noStrike" cap="none">
                <a:solidFill>
                  <a:schemeClr val="dk1"/>
                </a:solidFill>
                <a:latin typeface="Times New Roman"/>
                <a:ea typeface="Times New Roman"/>
                <a:cs typeface="Times New Roman"/>
                <a:sym typeface="Times New Roman"/>
              </a:defRPr>
            </a:lvl6pPr>
            <a:lvl7pPr marR="0" lvl="6" algn="l" rtl="0">
              <a:lnSpc>
                <a:spcPct val="90000"/>
              </a:lnSpc>
              <a:spcBef>
                <a:spcPts val="533"/>
              </a:spcBef>
              <a:spcAft>
                <a:spcPts val="0"/>
              </a:spcAft>
              <a:buClr>
                <a:schemeClr val="dk1"/>
              </a:buClr>
              <a:buSzPts val="1835"/>
              <a:buFont typeface="Arial"/>
              <a:buChar char="•"/>
              <a:defRPr sz="1867" b="0" i="0" u="none" strike="noStrike" cap="none">
                <a:solidFill>
                  <a:schemeClr val="dk1"/>
                </a:solidFill>
                <a:latin typeface="Times New Roman"/>
                <a:ea typeface="Times New Roman"/>
                <a:cs typeface="Times New Roman"/>
                <a:sym typeface="Times New Roman"/>
              </a:defRPr>
            </a:lvl7pPr>
            <a:lvl8pPr marR="0" lvl="7" algn="l" rtl="0">
              <a:lnSpc>
                <a:spcPct val="90000"/>
              </a:lnSpc>
              <a:spcBef>
                <a:spcPts val="533"/>
              </a:spcBef>
              <a:spcAft>
                <a:spcPts val="0"/>
              </a:spcAft>
              <a:buClr>
                <a:schemeClr val="dk1"/>
              </a:buClr>
              <a:buSzPts val="1835"/>
              <a:buFont typeface="Arial"/>
              <a:buChar char="•"/>
              <a:defRPr sz="1867" b="0" i="0" u="none" strike="noStrike" cap="none">
                <a:solidFill>
                  <a:schemeClr val="dk1"/>
                </a:solidFill>
                <a:latin typeface="Times New Roman"/>
                <a:ea typeface="Times New Roman"/>
                <a:cs typeface="Times New Roman"/>
                <a:sym typeface="Times New Roman"/>
              </a:defRPr>
            </a:lvl8pPr>
            <a:lvl9pPr marR="0" lvl="8" algn="l" rtl="0">
              <a:lnSpc>
                <a:spcPct val="90000"/>
              </a:lnSpc>
              <a:spcBef>
                <a:spcPts val="533"/>
              </a:spcBef>
              <a:spcAft>
                <a:spcPts val="0"/>
              </a:spcAft>
              <a:buClr>
                <a:schemeClr val="dk1"/>
              </a:buClr>
              <a:buSzPts val="1835"/>
              <a:buFont typeface="Arial"/>
              <a:buChar char="•"/>
              <a:defRPr sz="1867" b="0" i="0" u="none" strike="noStrike" cap="none">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_Title Slide">
  <p:cSld name="3_Title Slide">
    <p:spTree>
      <p:nvGrpSpPr>
        <p:cNvPr id="1" name="Shape 54"/>
        <p:cNvGrpSpPr/>
        <p:nvPr/>
      </p:nvGrpSpPr>
      <p:grpSpPr>
        <a:xfrm>
          <a:off x="0" y="0"/>
          <a:ext cx="0" cy="0"/>
          <a:chOff x="0" y="0"/>
          <a:chExt cx="0" cy="0"/>
        </a:xfrm>
      </p:grpSpPr>
      <p:sp>
        <p:nvSpPr>
          <p:cNvPr id="55" name="Google Shape;55;p9"/>
          <p:cNvSpPr txBox="1">
            <a:spLocks noGrp="1"/>
          </p:cNvSpPr>
          <p:nvPr>
            <p:ph type="ctrTitle"/>
          </p:nvPr>
        </p:nvSpPr>
        <p:spPr>
          <a:xfrm>
            <a:off x="1143000" y="841772"/>
            <a:ext cx="6858000" cy="1790700"/>
          </a:xfrm>
          <a:prstGeom prst="rect">
            <a:avLst/>
          </a:prstGeom>
          <a:noFill/>
          <a:ln>
            <a:noFill/>
          </a:ln>
        </p:spPr>
        <p:txBody>
          <a:bodyPr spcFirstLastPara="1" wrap="square" lIns="68575" tIns="68575" rIns="68575" bIns="68575" anchor="b" anchorCtr="0">
            <a:noAutofit/>
          </a:bodyPr>
          <a:lstStyle>
            <a:lvl1pPr marR="0" lvl="0" algn="ctr">
              <a:lnSpc>
                <a:spcPct val="9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1pPr>
            <a:lvl2pPr lvl="1">
              <a:spcBef>
                <a:spcPts val="0"/>
              </a:spcBef>
              <a:spcAft>
                <a:spcPts val="0"/>
              </a:spcAft>
              <a:buSzPts val="1400"/>
              <a:buNone/>
              <a:defRPr sz="1400"/>
            </a:lvl2pPr>
            <a:lvl3pPr lvl="2">
              <a:spcBef>
                <a:spcPts val="0"/>
              </a:spcBef>
              <a:spcAft>
                <a:spcPts val="0"/>
              </a:spcAft>
              <a:buSzPts val="1400"/>
              <a:buNone/>
              <a:defRPr sz="1400"/>
            </a:lvl3pPr>
            <a:lvl4pPr lvl="3">
              <a:spcBef>
                <a:spcPts val="0"/>
              </a:spcBef>
              <a:spcAft>
                <a:spcPts val="0"/>
              </a:spcAft>
              <a:buSzPts val="1400"/>
              <a:buNone/>
              <a:defRPr sz="1400"/>
            </a:lvl4pPr>
            <a:lvl5pPr lvl="4">
              <a:spcBef>
                <a:spcPts val="0"/>
              </a:spcBef>
              <a:spcAft>
                <a:spcPts val="0"/>
              </a:spcAft>
              <a:buSzPts val="1400"/>
              <a:buNone/>
              <a:defRPr sz="1400"/>
            </a:lvl5pPr>
            <a:lvl6pPr lvl="5">
              <a:spcBef>
                <a:spcPts val="0"/>
              </a:spcBef>
              <a:spcAft>
                <a:spcPts val="0"/>
              </a:spcAft>
              <a:buSzPts val="1400"/>
              <a:buNone/>
              <a:defRPr sz="1400"/>
            </a:lvl6pPr>
            <a:lvl7pPr lvl="6">
              <a:spcBef>
                <a:spcPts val="0"/>
              </a:spcBef>
              <a:spcAft>
                <a:spcPts val="0"/>
              </a:spcAft>
              <a:buSzPts val="1400"/>
              <a:buNone/>
              <a:defRPr sz="1400"/>
            </a:lvl7pPr>
            <a:lvl8pPr lvl="7">
              <a:spcBef>
                <a:spcPts val="0"/>
              </a:spcBef>
              <a:spcAft>
                <a:spcPts val="0"/>
              </a:spcAft>
              <a:buSzPts val="1400"/>
              <a:buNone/>
              <a:defRPr sz="1400"/>
            </a:lvl8pPr>
            <a:lvl9pPr lvl="8">
              <a:spcBef>
                <a:spcPts val="0"/>
              </a:spcBef>
              <a:spcAft>
                <a:spcPts val="0"/>
              </a:spcAft>
              <a:buSzPts val="1400"/>
              <a:buNone/>
              <a:defRPr sz="1400"/>
            </a:lvl9pPr>
          </a:lstStyle>
          <a:p>
            <a:endParaRPr/>
          </a:p>
        </p:txBody>
      </p:sp>
      <p:sp>
        <p:nvSpPr>
          <p:cNvPr id="56" name="Google Shape;56;p9"/>
          <p:cNvSpPr txBox="1">
            <a:spLocks noGrp="1"/>
          </p:cNvSpPr>
          <p:nvPr>
            <p:ph type="subTitle" idx="1"/>
          </p:nvPr>
        </p:nvSpPr>
        <p:spPr>
          <a:xfrm>
            <a:off x="1143000" y="2701528"/>
            <a:ext cx="6858000" cy="1241700"/>
          </a:xfrm>
          <a:prstGeom prst="rect">
            <a:avLst/>
          </a:prstGeom>
          <a:noFill/>
          <a:ln>
            <a:noFill/>
          </a:ln>
        </p:spPr>
        <p:txBody>
          <a:bodyPr spcFirstLastPara="1" wrap="square" lIns="68575" tIns="68575" rIns="68575" bIns="68575" anchor="t" anchorCtr="0">
            <a:noAutofit/>
          </a:bodyPr>
          <a:lstStyle>
            <a:lvl1pPr marR="0" lvl="0" algn="ctr">
              <a:lnSpc>
                <a:spcPct val="90000"/>
              </a:lnSpc>
              <a:spcBef>
                <a:spcPts val="800"/>
              </a:spcBef>
              <a:spcAft>
                <a:spcPts val="0"/>
              </a:spcAft>
              <a:buClr>
                <a:schemeClr val="dk1"/>
              </a:buClr>
              <a:buSzPts val="2100"/>
              <a:buFont typeface="Arial"/>
              <a:buNone/>
              <a:defRPr sz="2100" b="0" i="0" u="none" strike="noStrike" cap="none">
                <a:solidFill>
                  <a:schemeClr val="dk1"/>
                </a:solidFill>
                <a:latin typeface="Times New Roman"/>
                <a:ea typeface="Times New Roman"/>
                <a:cs typeface="Times New Roman"/>
                <a:sym typeface="Times New Roman"/>
              </a:defRPr>
            </a:lvl1pPr>
            <a:lvl2pPr marR="0" lvl="1" algn="ctr">
              <a:lnSpc>
                <a:spcPct val="90000"/>
              </a:lnSpc>
              <a:spcBef>
                <a:spcPts val="400"/>
              </a:spcBef>
              <a:spcAft>
                <a:spcPts val="0"/>
              </a:spcAft>
              <a:buClr>
                <a:schemeClr val="dk1"/>
              </a:buClr>
              <a:buSzPts val="1500"/>
              <a:buFont typeface="Arial"/>
              <a:buNone/>
              <a:defRPr sz="1500" b="0" i="0" u="none" strike="noStrike" cap="none">
                <a:solidFill>
                  <a:schemeClr val="dk1"/>
                </a:solidFill>
                <a:latin typeface="Times New Roman"/>
                <a:ea typeface="Times New Roman"/>
                <a:cs typeface="Times New Roman"/>
                <a:sym typeface="Times New Roman"/>
              </a:defRPr>
            </a:lvl2pPr>
            <a:lvl3pPr marR="0" lvl="2" algn="ctr">
              <a:lnSpc>
                <a:spcPct val="90000"/>
              </a:lnSpc>
              <a:spcBef>
                <a:spcPts val="400"/>
              </a:spcBef>
              <a:spcAft>
                <a:spcPts val="0"/>
              </a:spcAft>
              <a:buClr>
                <a:schemeClr val="dk1"/>
              </a:buClr>
              <a:buSzPts val="1400"/>
              <a:buFont typeface="Arial"/>
              <a:buNone/>
              <a:defRPr sz="1400" b="0" i="0" u="none" strike="noStrike" cap="none">
                <a:solidFill>
                  <a:schemeClr val="dk1"/>
                </a:solidFill>
                <a:latin typeface="Times New Roman"/>
                <a:ea typeface="Times New Roman"/>
                <a:cs typeface="Times New Roman"/>
                <a:sym typeface="Times New Roman"/>
              </a:defRPr>
            </a:lvl3pPr>
            <a:lvl4pPr marR="0" lvl="3" algn="ctr">
              <a:lnSpc>
                <a:spcPct val="90000"/>
              </a:lnSpc>
              <a:spcBef>
                <a:spcPts val="400"/>
              </a:spcBef>
              <a:spcAft>
                <a:spcPts val="0"/>
              </a:spcAft>
              <a:buClr>
                <a:schemeClr val="dk1"/>
              </a:buClr>
              <a:buSzPts val="1200"/>
              <a:buFont typeface="Arial"/>
              <a:buNone/>
              <a:defRPr sz="1200" b="0" i="0" u="none" strike="noStrike" cap="none">
                <a:solidFill>
                  <a:schemeClr val="dk1"/>
                </a:solidFill>
                <a:latin typeface="Times New Roman"/>
                <a:ea typeface="Times New Roman"/>
                <a:cs typeface="Times New Roman"/>
                <a:sym typeface="Times New Roman"/>
              </a:defRPr>
            </a:lvl4pPr>
            <a:lvl5pPr marR="0" lvl="4" algn="ctr">
              <a:lnSpc>
                <a:spcPct val="90000"/>
              </a:lnSpc>
              <a:spcBef>
                <a:spcPts val="400"/>
              </a:spcBef>
              <a:spcAft>
                <a:spcPts val="0"/>
              </a:spcAft>
              <a:buClr>
                <a:schemeClr val="dk1"/>
              </a:buClr>
              <a:buSzPts val="1200"/>
              <a:buFont typeface="Arial"/>
              <a:buNone/>
              <a:defRPr sz="1200" b="0" i="0" u="none" strike="noStrike" cap="none">
                <a:solidFill>
                  <a:schemeClr val="dk1"/>
                </a:solidFill>
                <a:latin typeface="Times New Roman"/>
                <a:ea typeface="Times New Roman"/>
                <a:cs typeface="Times New Roman"/>
                <a:sym typeface="Times New Roman"/>
              </a:defRPr>
            </a:lvl5pPr>
            <a:lvl6pPr marR="0" lvl="5" algn="ctr">
              <a:lnSpc>
                <a:spcPct val="90000"/>
              </a:lnSpc>
              <a:spcBef>
                <a:spcPts val="400"/>
              </a:spcBef>
              <a:spcAft>
                <a:spcPts val="0"/>
              </a:spcAft>
              <a:buClr>
                <a:schemeClr val="dk1"/>
              </a:buClr>
              <a:buSzPts val="1200"/>
              <a:buFont typeface="Arial"/>
              <a:buNone/>
              <a:defRPr sz="1200" b="0" i="0" u="none" strike="noStrike" cap="none">
                <a:solidFill>
                  <a:schemeClr val="dk1"/>
                </a:solidFill>
                <a:latin typeface="Times New Roman"/>
                <a:ea typeface="Times New Roman"/>
                <a:cs typeface="Times New Roman"/>
                <a:sym typeface="Times New Roman"/>
              </a:defRPr>
            </a:lvl6pPr>
            <a:lvl7pPr marR="0" lvl="6" algn="ctr">
              <a:lnSpc>
                <a:spcPct val="90000"/>
              </a:lnSpc>
              <a:spcBef>
                <a:spcPts val="400"/>
              </a:spcBef>
              <a:spcAft>
                <a:spcPts val="0"/>
              </a:spcAft>
              <a:buClr>
                <a:schemeClr val="dk1"/>
              </a:buClr>
              <a:buSzPts val="1200"/>
              <a:buFont typeface="Arial"/>
              <a:buNone/>
              <a:defRPr sz="1200" b="0" i="0" u="none" strike="noStrike" cap="none">
                <a:solidFill>
                  <a:schemeClr val="dk1"/>
                </a:solidFill>
                <a:latin typeface="Times New Roman"/>
                <a:ea typeface="Times New Roman"/>
                <a:cs typeface="Times New Roman"/>
                <a:sym typeface="Times New Roman"/>
              </a:defRPr>
            </a:lvl7pPr>
            <a:lvl8pPr marR="0" lvl="7" algn="ctr">
              <a:lnSpc>
                <a:spcPct val="90000"/>
              </a:lnSpc>
              <a:spcBef>
                <a:spcPts val="400"/>
              </a:spcBef>
              <a:spcAft>
                <a:spcPts val="0"/>
              </a:spcAft>
              <a:buClr>
                <a:schemeClr val="dk1"/>
              </a:buClr>
              <a:buSzPts val="1200"/>
              <a:buFont typeface="Arial"/>
              <a:buNone/>
              <a:defRPr sz="1200" b="0" i="0" u="none" strike="noStrike" cap="none">
                <a:solidFill>
                  <a:schemeClr val="dk1"/>
                </a:solidFill>
                <a:latin typeface="Times New Roman"/>
                <a:ea typeface="Times New Roman"/>
                <a:cs typeface="Times New Roman"/>
                <a:sym typeface="Times New Roman"/>
              </a:defRPr>
            </a:lvl8pPr>
            <a:lvl9pPr marR="0" lvl="8" algn="ctr">
              <a:lnSpc>
                <a:spcPct val="90000"/>
              </a:lnSpc>
              <a:spcBef>
                <a:spcPts val="400"/>
              </a:spcBef>
              <a:spcAft>
                <a:spcPts val="0"/>
              </a:spcAft>
              <a:buClr>
                <a:schemeClr val="dk1"/>
              </a:buClr>
              <a:buSzPts val="1200"/>
              <a:buFont typeface="Arial"/>
              <a:buNone/>
              <a:defRPr sz="1200" b="0" i="0" u="none" strike="noStrike" cap="none">
                <a:solidFill>
                  <a:schemeClr val="dk1"/>
                </a:solidFill>
                <a:latin typeface="Times New Roman"/>
                <a:ea typeface="Times New Roman"/>
                <a:cs typeface="Times New Roman"/>
                <a:sym typeface="Times New Roman"/>
              </a:defRPr>
            </a:lvl9pPr>
          </a:lstStyle>
          <a:p>
            <a:endParaRPr/>
          </a:p>
        </p:txBody>
      </p:sp>
      <p:sp>
        <p:nvSpPr>
          <p:cNvPr id="57" name="Google Shape;57;p9"/>
          <p:cNvSpPr txBox="1">
            <a:spLocks noGrp="1"/>
          </p:cNvSpPr>
          <p:nvPr>
            <p:ph type="dt" idx="10"/>
          </p:nvPr>
        </p:nvSpPr>
        <p:spPr>
          <a:xfrm>
            <a:off x="6596651" y="4779169"/>
            <a:ext cx="890100" cy="273900"/>
          </a:xfrm>
          <a:prstGeom prst="rect">
            <a:avLst/>
          </a:prstGeom>
          <a:noFill/>
          <a:ln>
            <a:noFill/>
          </a:ln>
        </p:spPr>
        <p:txBody>
          <a:bodyPr spcFirstLastPara="1" wrap="square" lIns="68575" tIns="68575" rIns="68575" bIns="68575" anchor="t" anchorCtr="0">
            <a:noAutofit/>
          </a:bodyPr>
          <a:lstStyle>
            <a:lvl1pPr marR="0" lvl="0" algn="l">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marR="0" lvl="1" algn="l">
              <a:spcBef>
                <a:spcPts val="0"/>
              </a:spcBef>
              <a:spcAft>
                <a:spcPts val="0"/>
              </a:spcAft>
              <a:buSzPts val="1400"/>
              <a:buNone/>
              <a:defRPr sz="1400" b="0" i="0" u="none" strike="noStrike" cap="none">
                <a:solidFill>
                  <a:schemeClr val="dk1"/>
                </a:solidFill>
                <a:latin typeface="Times New Roman"/>
                <a:ea typeface="Times New Roman"/>
                <a:cs typeface="Times New Roman"/>
                <a:sym typeface="Times New Roman"/>
              </a:defRPr>
            </a:lvl2pPr>
            <a:lvl3pPr marR="0" lvl="2" algn="l">
              <a:spcBef>
                <a:spcPts val="0"/>
              </a:spcBef>
              <a:spcAft>
                <a:spcPts val="0"/>
              </a:spcAft>
              <a:buSzPts val="1400"/>
              <a:buNone/>
              <a:defRPr sz="1400" b="0" i="0" u="none" strike="noStrike" cap="none">
                <a:solidFill>
                  <a:schemeClr val="dk1"/>
                </a:solidFill>
                <a:latin typeface="Times New Roman"/>
                <a:ea typeface="Times New Roman"/>
                <a:cs typeface="Times New Roman"/>
                <a:sym typeface="Times New Roman"/>
              </a:defRPr>
            </a:lvl3pPr>
            <a:lvl4pPr marR="0" lvl="3" algn="l">
              <a:spcBef>
                <a:spcPts val="0"/>
              </a:spcBef>
              <a:spcAft>
                <a:spcPts val="0"/>
              </a:spcAft>
              <a:buSzPts val="1400"/>
              <a:buNone/>
              <a:defRPr sz="1400" b="0" i="0" u="none" strike="noStrike" cap="none">
                <a:solidFill>
                  <a:schemeClr val="dk1"/>
                </a:solidFill>
                <a:latin typeface="Times New Roman"/>
                <a:ea typeface="Times New Roman"/>
                <a:cs typeface="Times New Roman"/>
                <a:sym typeface="Times New Roman"/>
              </a:defRPr>
            </a:lvl4pPr>
            <a:lvl5pPr marR="0" lvl="4" algn="l">
              <a:spcBef>
                <a:spcPts val="0"/>
              </a:spcBef>
              <a:spcAft>
                <a:spcPts val="0"/>
              </a:spcAft>
              <a:buSzPts val="1400"/>
              <a:buNone/>
              <a:defRPr sz="1400" b="0" i="0" u="none" strike="noStrike" cap="none">
                <a:solidFill>
                  <a:schemeClr val="dk1"/>
                </a:solidFill>
                <a:latin typeface="Times New Roman"/>
                <a:ea typeface="Times New Roman"/>
                <a:cs typeface="Times New Roman"/>
                <a:sym typeface="Times New Roman"/>
              </a:defRPr>
            </a:lvl5pPr>
            <a:lvl6pPr marR="0" lvl="5" algn="l">
              <a:spcBef>
                <a:spcPts val="0"/>
              </a:spcBef>
              <a:spcAft>
                <a:spcPts val="0"/>
              </a:spcAft>
              <a:buSzPts val="1400"/>
              <a:buNone/>
              <a:defRPr sz="1400" b="0" i="0" u="none" strike="noStrike" cap="none">
                <a:solidFill>
                  <a:schemeClr val="dk1"/>
                </a:solidFill>
                <a:latin typeface="Times New Roman"/>
                <a:ea typeface="Times New Roman"/>
                <a:cs typeface="Times New Roman"/>
                <a:sym typeface="Times New Roman"/>
              </a:defRPr>
            </a:lvl6pPr>
            <a:lvl7pPr marR="0" lvl="6" algn="l">
              <a:spcBef>
                <a:spcPts val="0"/>
              </a:spcBef>
              <a:spcAft>
                <a:spcPts val="0"/>
              </a:spcAft>
              <a:buSzPts val="1400"/>
              <a:buNone/>
              <a:defRPr sz="1400" b="0" i="0" u="none" strike="noStrike" cap="none">
                <a:solidFill>
                  <a:schemeClr val="dk1"/>
                </a:solidFill>
                <a:latin typeface="Times New Roman"/>
                <a:ea typeface="Times New Roman"/>
                <a:cs typeface="Times New Roman"/>
                <a:sym typeface="Times New Roman"/>
              </a:defRPr>
            </a:lvl7pPr>
            <a:lvl8pPr marR="0" lvl="7" algn="l">
              <a:spcBef>
                <a:spcPts val="0"/>
              </a:spcBef>
              <a:spcAft>
                <a:spcPts val="0"/>
              </a:spcAft>
              <a:buSzPts val="1400"/>
              <a:buNone/>
              <a:defRPr sz="1400" b="0" i="0" u="none" strike="noStrike" cap="none">
                <a:solidFill>
                  <a:schemeClr val="dk1"/>
                </a:solidFill>
                <a:latin typeface="Times New Roman"/>
                <a:ea typeface="Times New Roman"/>
                <a:cs typeface="Times New Roman"/>
                <a:sym typeface="Times New Roman"/>
              </a:defRPr>
            </a:lvl8pPr>
            <a:lvl9pPr marR="0" lvl="8" algn="l">
              <a:spcBef>
                <a:spcPts val="0"/>
              </a:spcBef>
              <a:spcAft>
                <a:spcPts val="0"/>
              </a:spcAft>
              <a:buSzPts val="1400"/>
              <a:buNone/>
              <a:defRPr sz="1400" b="0" i="0" u="none" strike="noStrike" cap="none">
                <a:solidFill>
                  <a:schemeClr val="dk1"/>
                </a:solidFill>
                <a:latin typeface="Times New Roman"/>
                <a:ea typeface="Times New Roman"/>
                <a:cs typeface="Times New Roman"/>
                <a:sym typeface="Times New Roman"/>
              </a:defRPr>
            </a:lvl9pPr>
          </a:lstStyle>
          <a:p>
            <a:endParaRPr/>
          </a:p>
        </p:txBody>
      </p:sp>
      <p:sp>
        <p:nvSpPr>
          <p:cNvPr id="58" name="Google Shape;58;p9"/>
          <p:cNvSpPr txBox="1">
            <a:spLocks noGrp="1"/>
          </p:cNvSpPr>
          <p:nvPr>
            <p:ph type="ftr" idx="11"/>
          </p:nvPr>
        </p:nvSpPr>
        <p:spPr>
          <a:xfrm>
            <a:off x="6342366" y="9596437"/>
            <a:ext cx="3086100" cy="273900"/>
          </a:xfrm>
          <a:prstGeom prst="rect">
            <a:avLst/>
          </a:prstGeom>
          <a:noFill/>
          <a:ln>
            <a:noFill/>
          </a:ln>
        </p:spPr>
        <p:txBody>
          <a:bodyPr spcFirstLastPara="1" wrap="square" lIns="68575" tIns="68575" rIns="68575" bIns="68575" anchor="t" anchorCtr="0">
            <a:noAutofit/>
          </a:bodyPr>
          <a:lstStyle>
            <a:lvl1pPr marR="0" lvl="0" algn="l" rtl="0">
              <a:spcBef>
                <a:spcPts val="0"/>
              </a:spcBef>
              <a:spcAft>
                <a:spcPts val="0"/>
              </a:spcAft>
              <a:buClr>
                <a:schemeClr val="dk1"/>
              </a:buClr>
              <a:buSzPts val="1100"/>
              <a:buFont typeface="Times New Roman"/>
              <a:buNone/>
              <a:defRPr sz="1400">
                <a:solidFill>
                  <a:schemeClr val="dk1"/>
                </a:solidFill>
                <a:latin typeface="Times New Roman"/>
                <a:ea typeface="Times New Roman"/>
                <a:cs typeface="Times New Roman"/>
                <a:sym typeface="Times New Roman"/>
              </a:defRPr>
            </a:lvl1pPr>
            <a:lvl2pPr marR="0" lvl="1" algn="l" rtl="0">
              <a:spcBef>
                <a:spcPts val="0"/>
              </a:spcBef>
              <a:spcAft>
                <a:spcPts val="0"/>
              </a:spcAft>
              <a:buClr>
                <a:schemeClr val="dk1"/>
              </a:buClr>
              <a:buSzPts val="1100"/>
              <a:buFont typeface="Times New Roman"/>
              <a:buNone/>
              <a:defRPr sz="14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Clr>
                <a:schemeClr val="dk1"/>
              </a:buClr>
              <a:buSzPts val="1100"/>
              <a:buFont typeface="Times New Roman"/>
              <a:buNone/>
              <a:defRPr sz="14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Clr>
                <a:schemeClr val="dk1"/>
              </a:buClr>
              <a:buSzPts val="1100"/>
              <a:buFont typeface="Times New Roman"/>
              <a:buNone/>
              <a:defRPr sz="14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Clr>
                <a:schemeClr val="dk1"/>
              </a:buClr>
              <a:buSzPts val="1100"/>
              <a:buFont typeface="Times New Roman"/>
              <a:buNone/>
              <a:defRPr sz="14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Clr>
                <a:schemeClr val="dk1"/>
              </a:buClr>
              <a:buSzPts val="1100"/>
              <a:buFont typeface="Times New Roman"/>
              <a:buNone/>
              <a:defRPr sz="14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Clr>
                <a:schemeClr val="dk1"/>
              </a:buClr>
              <a:buSzPts val="1100"/>
              <a:buFont typeface="Times New Roman"/>
              <a:buNone/>
              <a:defRPr sz="14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Clr>
                <a:schemeClr val="dk1"/>
              </a:buClr>
              <a:buSzPts val="1100"/>
              <a:buFont typeface="Times New Roman"/>
              <a:buNone/>
              <a:defRPr sz="14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Clr>
                <a:schemeClr val="dk1"/>
              </a:buClr>
              <a:buSzPts val="1100"/>
              <a:buFont typeface="Times New Roman"/>
              <a:buNone/>
              <a:defRPr sz="1400" b="0" i="0" u="none" strike="noStrike" cap="none">
                <a:solidFill>
                  <a:schemeClr val="dk1"/>
                </a:solidFill>
                <a:latin typeface="Times New Roman"/>
                <a:ea typeface="Times New Roman"/>
                <a:cs typeface="Times New Roman"/>
                <a:sym typeface="Times New Roman"/>
              </a:defRPr>
            </a:lvl9pPr>
          </a:lstStyle>
          <a:p>
            <a:endParaRPr/>
          </a:p>
        </p:txBody>
      </p:sp>
      <p:sp>
        <p:nvSpPr>
          <p:cNvPr id="59" name="Google Shape;59;p9"/>
          <p:cNvSpPr txBox="1">
            <a:spLocks noGrp="1"/>
          </p:cNvSpPr>
          <p:nvPr>
            <p:ph type="sldNum" idx="12"/>
          </p:nvPr>
        </p:nvSpPr>
        <p:spPr>
          <a:xfrm>
            <a:off x="7486650" y="4779169"/>
            <a:ext cx="514200" cy="267900"/>
          </a:xfrm>
          <a:prstGeom prst="rect">
            <a:avLst/>
          </a:prstGeom>
          <a:noFill/>
          <a:ln>
            <a:noFill/>
          </a:ln>
        </p:spPr>
        <p:txBody>
          <a:bodyPr spcFirstLastPara="1" wrap="square" lIns="68575" tIns="34275" rIns="68575" bIns="34275" anchor="t" anchorCtr="0">
            <a:noAutofit/>
          </a:bodyPr>
          <a:lstStyle>
            <a:lvl1pPr marL="0" marR="0" lvl="0" indent="0" algn="l">
              <a:spcBef>
                <a:spcPts val="0"/>
              </a:spcBef>
              <a:buClr>
                <a:schemeClr val="dk1"/>
              </a:buClr>
              <a:buSzPts val="350"/>
              <a:buFont typeface="Times New Roman"/>
              <a:buNone/>
              <a:defRPr sz="1400">
                <a:solidFill>
                  <a:schemeClr val="dk1"/>
                </a:solidFill>
                <a:latin typeface="Times New Roman"/>
                <a:ea typeface="Times New Roman"/>
                <a:cs typeface="Times New Roman"/>
                <a:sym typeface="Times New Roman"/>
              </a:defRPr>
            </a:lvl1pPr>
            <a:lvl2pPr marL="0" marR="0" lvl="1" indent="0" algn="l">
              <a:spcBef>
                <a:spcPts val="0"/>
              </a:spcBef>
              <a:buClr>
                <a:schemeClr val="dk1"/>
              </a:buClr>
              <a:buSzPts val="350"/>
              <a:buFont typeface="Times New Roman"/>
              <a:buNone/>
              <a:defRPr sz="1400">
                <a:solidFill>
                  <a:schemeClr val="dk1"/>
                </a:solidFill>
                <a:latin typeface="Times New Roman"/>
                <a:ea typeface="Times New Roman"/>
                <a:cs typeface="Times New Roman"/>
                <a:sym typeface="Times New Roman"/>
              </a:defRPr>
            </a:lvl2pPr>
            <a:lvl3pPr marL="0" marR="0" lvl="2" indent="0" algn="l">
              <a:spcBef>
                <a:spcPts val="0"/>
              </a:spcBef>
              <a:buClr>
                <a:schemeClr val="dk1"/>
              </a:buClr>
              <a:buSzPts val="350"/>
              <a:buFont typeface="Times New Roman"/>
              <a:buNone/>
              <a:defRPr sz="1400">
                <a:solidFill>
                  <a:schemeClr val="dk1"/>
                </a:solidFill>
                <a:latin typeface="Times New Roman"/>
                <a:ea typeface="Times New Roman"/>
                <a:cs typeface="Times New Roman"/>
                <a:sym typeface="Times New Roman"/>
              </a:defRPr>
            </a:lvl3pPr>
            <a:lvl4pPr marL="0" marR="0" lvl="3" indent="0" algn="l">
              <a:spcBef>
                <a:spcPts val="0"/>
              </a:spcBef>
              <a:buClr>
                <a:schemeClr val="dk1"/>
              </a:buClr>
              <a:buSzPts val="350"/>
              <a:buFont typeface="Times New Roman"/>
              <a:buNone/>
              <a:defRPr sz="1400">
                <a:solidFill>
                  <a:schemeClr val="dk1"/>
                </a:solidFill>
                <a:latin typeface="Times New Roman"/>
                <a:ea typeface="Times New Roman"/>
                <a:cs typeface="Times New Roman"/>
                <a:sym typeface="Times New Roman"/>
              </a:defRPr>
            </a:lvl4pPr>
            <a:lvl5pPr marL="0" marR="0" lvl="4" indent="0" algn="l">
              <a:spcBef>
                <a:spcPts val="0"/>
              </a:spcBef>
              <a:buClr>
                <a:schemeClr val="dk1"/>
              </a:buClr>
              <a:buSzPts val="350"/>
              <a:buFont typeface="Times New Roman"/>
              <a:buNone/>
              <a:defRPr sz="1400">
                <a:solidFill>
                  <a:schemeClr val="dk1"/>
                </a:solidFill>
                <a:latin typeface="Times New Roman"/>
                <a:ea typeface="Times New Roman"/>
                <a:cs typeface="Times New Roman"/>
                <a:sym typeface="Times New Roman"/>
              </a:defRPr>
            </a:lvl5pPr>
            <a:lvl6pPr marL="0" marR="0" lvl="5" indent="0" algn="l">
              <a:spcBef>
                <a:spcPts val="0"/>
              </a:spcBef>
              <a:buClr>
                <a:schemeClr val="dk1"/>
              </a:buClr>
              <a:buSzPts val="350"/>
              <a:buFont typeface="Times New Roman"/>
              <a:buNone/>
              <a:defRPr sz="1400">
                <a:solidFill>
                  <a:schemeClr val="dk1"/>
                </a:solidFill>
                <a:latin typeface="Times New Roman"/>
                <a:ea typeface="Times New Roman"/>
                <a:cs typeface="Times New Roman"/>
                <a:sym typeface="Times New Roman"/>
              </a:defRPr>
            </a:lvl6pPr>
            <a:lvl7pPr marL="0" marR="0" lvl="6" indent="0" algn="l">
              <a:spcBef>
                <a:spcPts val="0"/>
              </a:spcBef>
              <a:buClr>
                <a:schemeClr val="dk1"/>
              </a:buClr>
              <a:buSzPts val="350"/>
              <a:buFont typeface="Times New Roman"/>
              <a:buNone/>
              <a:defRPr sz="1400">
                <a:solidFill>
                  <a:schemeClr val="dk1"/>
                </a:solidFill>
                <a:latin typeface="Times New Roman"/>
                <a:ea typeface="Times New Roman"/>
                <a:cs typeface="Times New Roman"/>
                <a:sym typeface="Times New Roman"/>
              </a:defRPr>
            </a:lvl7pPr>
            <a:lvl8pPr marL="0" marR="0" lvl="7" indent="0" algn="l">
              <a:spcBef>
                <a:spcPts val="0"/>
              </a:spcBef>
              <a:buClr>
                <a:schemeClr val="dk1"/>
              </a:buClr>
              <a:buSzPts val="350"/>
              <a:buFont typeface="Times New Roman"/>
              <a:buNone/>
              <a:defRPr sz="1400">
                <a:solidFill>
                  <a:schemeClr val="dk1"/>
                </a:solidFill>
                <a:latin typeface="Times New Roman"/>
                <a:ea typeface="Times New Roman"/>
                <a:cs typeface="Times New Roman"/>
                <a:sym typeface="Times New Roman"/>
              </a:defRPr>
            </a:lvl8pPr>
            <a:lvl9pPr marL="0" marR="0" lvl="8" indent="0" algn="l">
              <a:spcBef>
                <a:spcPts val="0"/>
              </a:spcBef>
              <a:buClr>
                <a:schemeClr val="dk1"/>
              </a:buClr>
              <a:buSzPts val="350"/>
              <a:buFont typeface="Times New Roman"/>
              <a:buNone/>
              <a:defRPr sz="1400">
                <a:solidFill>
                  <a:schemeClr val="dk1"/>
                </a:solidFill>
                <a:latin typeface="Times New Roman"/>
                <a:ea typeface="Times New Roman"/>
                <a:cs typeface="Times New Roman"/>
                <a:sym typeface="Times New Roman"/>
              </a:defRPr>
            </a:lvl9pPr>
          </a:lstStyle>
          <a:p>
            <a:pPr marL="0" lvl="0" indent="0" algn="l" rtl="0">
              <a:spcBef>
                <a:spcPts val="0"/>
              </a:spcBef>
              <a:spcAft>
                <a:spcPts val="0"/>
              </a:spcAft>
              <a:buNone/>
            </a:pPr>
            <a:fld id="{00000000-1234-1234-1234-123412341234}" type="slidenum">
              <a:rPr lang="en-US"/>
              <a:t>‹#›</a:t>
            </a:fld>
            <a:endParaRPr/>
          </a:p>
        </p:txBody>
      </p:sp>
      <p:sp>
        <p:nvSpPr>
          <p:cNvPr id="60" name="Google Shape;60;p9"/>
          <p:cNvSpPr>
            <a:spLocks noGrp="1"/>
          </p:cNvSpPr>
          <p:nvPr>
            <p:ph type="dgm" idx="2"/>
          </p:nvPr>
        </p:nvSpPr>
        <p:spPr>
          <a:xfrm>
            <a:off x="1087040" y="2550318"/>
            <a:ext cx="6914100" cy="151200"/>
          </a:xfrm>
          <a:prstGeom prst="rect">
            <a:avLst/>
          </a:prstGeom>
          <a:noFill/>
          <a:ln>
            <a:noFill/>
          </a:ln>
        </p:spPr>
        <p:txBody>
          <a:bodyPr spcFirstLastPara="1" wrap="square" lIns="68575" tIns="68575" rIns="68575" bIns="68575" anchor="t" anchorCtr="0">
            <a:noAutofit/>
          </a:bodyPr>
          <a:lstStyle>
            <a:lvl1pPr marR="0" lvl="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Times New Roman"/>
                <a:ea typeface="Times New Roman"/>
                <a:cs typeface="Times New Roman"/>
                <a:sym typeface="Times New Roman"/>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Times New Roman"/>
                <a:ea typeface="Times New Roman"/>
                <a:cs typeface="Times New Roman"/>
                <a:sym typeface="Times New Roman"/>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Times New Roman"/>
                <a:ea typeface="Times New Roman"/>
                <a:cs typeface="Times New Roman"/>
                <a:sym typeface="Times New Roman"/>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Times New Roman"/>
                <a:ea typeface="Times New Roman"/>
                <a:cs typeface="Times New Roman"/>
                <a:sym typeface="Times New Roman"/>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Times New Roman"/>
                <a:ea typeface="Times New Roman"/>
                <a:cs typeface="Times New Roman"/>
                <a:sym typeface="Times New Roman"/>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Times New Roman"/>
                <a:ea typeface="Times New Roman"/>
                <a:cs typeface="Times New Roman"/>
                <a:sym typeface="Times New Roman"/>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Times New Roman"/>
                <a:ea typeface="Times New Roman"/>
                <a:cs typeface="Times New Roman"/>
                <a:sym typeface="Times New Roman"/>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28650" y="273843"/>
            <a:ext cx="7886700" cy="994200"/>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3300"/>
              <a:buFont typeface="Arial"/>
              <a:buNone/>
              <a:defRPr sz="3300" b="0" i="0" u="none" strike="noStrike" cap="none">
                <a:solidFill>
                  <a:schemeClr val="dk1"/>
                </a:solidFill>
                <a:latin typeface="Arial"/>
                <a:ea typeface="Arial"/>
                <a:cs typeface="Arial"/>
                <a:sym typeface="Arial"/>
              </a:defRPr>
            </a:lvl1pPr>
            <a:lvl2pPr lvl="1">
              <a:spcBef>
                <a:spcPts val="0"/>
              </a:spcBef>
              <a:spcAft>
                <a:spcPts val="0"/>
              </a:spcAft>
              <a:buSzPts val="1400"/>
              <a:buFont typeface="Arial"/>
              <a:buNone/>
              <a:defRPr sz="1400"/>
            </a:lvl2pPr>
            <a:lvl3pPr lvl="2">
              <a:spcBef>
                <a:spcPts val="0"/>
              </a:spcBef>
              <a:spcAft>
                <a:spcPts val="0"/>
              </a:spcAft>
              <a:buSzPts val="1400"/>
              <a:buFont typeface="Arial"/>
              <a:buNone/>
              <a:defRPr sz="1400"/>
            </a:lvl3pPr>
            <a:lvl4pPr lvl="3">
              <a:spcBef>
                <a:spcPts val="0"/>
              </a:spcBef>
              <a:spcAft>
                <a:spcPts val="0"/>
              </a:spcAft>
              <a:buSzPts val="1400"/>
              <a:buFont typeface="Arial"/>
              <a:buNone/>
              <a:defRPr sz="1400"/>
            </a:lvl4pPr>
            <a:lvl5pPr lvl="4">
              <a:spcBef>
                <a:spcPts val="0"/>
              </a:spcBef>
              <a:spcAft>
                <a:spcPts val="0"/>
              </a:spcAft>
              <a:buSzPts val="1400"/>
              <a:buFont typeface="Arial"/>
              <a:buNone/>
              <a:defRPr sz="1400"/>
            </a:lvl5pPr>
            <a:lvl6pPr lvl="5">
              <a:spcBef>
                <a:spcPts val="0"/>
              </a:spcBef>
              <a:spcAft>
                <a:spcPts val="0"/>
              </a:spcAft>
              <a:buSzPts val="1400"/>
              <a:buFont typeface="Arial"/>
              <a:buNone/>
              <a:defRPr sz="1400"/>
            </a:lvl6pPr>
            <a:lvl7pPr lvl="6">
              <a:spcBef>
                <a:spcPts val="0"/>
              </a:spcBef>
              <a:spcAft>
                <a:spcPts val="0"/>
              </a:spcAft>
              <a:buSzPts val="1400"/>
              <a:buFont typeface="Arial"/>
              <a:buNone/>
              <a:defRPr sz="1400"/>
            </a:lvl7pPr>
            <a:lvl8pPr lvl="7">
              <a:spcBef>
                <a:spcPts val="0"/>
              </a:spcBef>
              <a:spcAft>
                <a:spcPts val="0"/>
              </a:spcAft>
              <a:buSzPts val="1400"/>
              <a:buFont typeface="Arial"/>
              <a:buNone/>
              <a:defRPr sz="1400"/>
            </a:lvl8pPr>
            <a:lvl9pPr lvl="8">
              <a:spcBef>
                <a:spcPts val="0"/>
              </a:spcBef>
              <a:spcAft>
                <a:spcPts val="0"/>
              </a:spcAft>
              <a:buSzPts val="1400"/>
              <a:buFont typeface="Arial"/>
              <a:buNone/>
              <a:defRPr sz="1400"/>
            </a:lvl9pPr>
          </a:lstStyle>
          <a:p>
            <a:endParaRPr/>
          </a:p>
        </p:txBody>
      </p:sp>
      <p:sp>
        <p:nvSpPr>
          <p:cNvPr id="11" name="Google Shape;11;p1"/>
          <p:cNvSpPr txBox="1">
            <a:spLocks noGrp="1"/>
          </p:cNvSpPr>
          <p:nvPr>
            <p:ph type="body" idx="1"/>
          </p:nvPr>
        </p:nvSpPr>
        <p:spPr>
          <a:xfrm>
            <a:off x="628650" y="1369218"/>
            <a:ext cx="7886700" cy="3263400"/>
          </a:xfrm>
          <a:prstGeom prst="rect">
            <a:avLst/>
          </a:prstGeom>
          <a:noFill/>
          <a:ln>
            <a:noFill/>
          </a:ln>
        </p:spPr>
        <p:txBody>
          <a:bodyPr spcFirstLastPara="1" wrap="square" lIns="91425" tIns="91425" rIns="91425" bIns="9142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Times New Roman"/>
                <a:ea typeface="Times New Roman"/>
                <a:cs typeface="Times New Roman"/>
                <a:sym typeface="Times New Roman"/>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Times New Roman"/>
                <a:ea typeface="Times New Roman"/>
                <a:cs typeface="Times New Roman"/>
                <a:sym typeface="Times New Roman"/>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Times New Roman"/>
                <a:ea typeface="Times New Roman"/>
                <a:cs typeface="Times New Roman"/>
                <a:sym typeface="Times New Roman"/>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Times New Roman"/>
                <a:ea typeface="Times New Roman"/>
                <a:cs typeface="Times New Roman"/>
                <a:sym typeface="Times New Roman"/>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Times New Roman"/>
                <a:ea typeface="Times New Roman"/>
                <a:cs typeface="Times New Roman"/>
                <a:sym typeface="Times New Roman"/>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Times New Roman"/>
                <a:ea typeface="Times New Roman"/>
                <a:cs typeface="Times New Roman"/>
                <a:sym typeface="Times New Roman"/>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Times New Roman"/>
                <a:ea typeface="Times New Roman"/>
                <a:cs typeface="Times New Roman"/>
                <a:sym typeface="Times New Roman"/>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Times New Roman"/>
                <a:ea typeface="Times New Roman"/>
                <a:cs typeface="Times New Roman"/>
                <a:sym typeface="Times New Roman"/>
              </a:defRPr>
            </a:lvl9pPr>
          </a:lstStyle>
          <a:p>
            <a:endParaRPr/>
          </a:p>
        </p:txBody>
      </p:sp>
      <p:sp>
        <p:nvSpPr>
          <p:cNvPr id="12" name="Google Shape;12;p1"/>
          <p:cNvSpPr txBox="1">
            <a:spLocks noGrp="1"/>
          </p:cNvSpPr>
          <p:nvPr>
            <p:ph type="dt" idx="10"/>
          </p:nvPr>
        </p:nvSpPr>
        <p:spPr>
          <a:xfrm>
            <a:off x="6596651" y="4779169"/>
            <a:ext cx="890100" cy="273900"/>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Clr>
                <a:schemeClr val="dk1"/>
              </a:buClr>
              <a:buSzPts val="1867"/>
              <a:buFont typeface="Times New Roman"/>
              <a:buNone/>
              <a:defRPr sz="1867"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Clr>
                <a:schemeClr val="dk1"/>
              </a:buClr>
              <a:buSzPts val="1867"/>
              <a:buFont typeface="Times New Roman"/>
              <a:buNone/>
              <a:defRPr sz="1867"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Clr>
                <a:schemeClr val="dk1"/>
              </a:buClr>
              <a:buSzPts val="1867"/>
              <a:buFont typeface="Times New Roman"/>
              <a:buNone/>
              <a:defRPr sz="1867"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Clr>
                <a:schemeClr val="dk1"/>
              </a:buClr>
              <a:buSzPts val="1867"/>
              <a:buFont typeface="Times New Roman"/>
              <a:buNone/>
              <a:defRPr sz="1867"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Clr>
                <a:schemeClr val="dk1"/>
              </a:buClr>
              <a:buSzPts val="1867"/>
              <a:buFont typeface="Times New Roman"/>
              <a:buNone/>
              <a:defRPr sz="1867"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Clr>
                <a:schemeClr val="dk1"/>
              </a:buClr>
              <a:buSzPts val="1867"/>
              <a:buFont typeface="Times New Roman"/>
              <a:buNone/>
              <a:defRPr sz="1867"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Clr>
                <a:schemeClr val="dk1"/>
              </a:buClr>
              <a:buSzPts val="1867"/>
              <a:buFont typeface="Times New Roman"/>
              <a:buNone/>
              <a:defRPr sz="1867"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Clr>
                <a:schemeClr val="dk1"/>
              </a:buClr>
              <a:buSzPts val="1867"/>
              <a:buFont typeface="Times New Roman"/>
              <a:buNone/>
              <a:defRPr sz="1867"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Clr>
                <a:schemeClr val="dk1"/>
              </a:buClr>
              <a:buSzPts val="1867"/>
              <a:buFont typeface="Times New Roman"/>
              <a:buNone/>
              <a:defRPr sz="1867" b="0" i="0" u="none" strike="noStrike" cap="none">
                <a:solidFill>
                  <a:schemeClr val="dk1"/>
                </a:solidFill>
                <a:latin typeface="Times New Roman"/>
                <a:ea typeface="Times New Roman"/>
                <a:cs typeface="Times New Roman"/>
                <a:sym typeface="Times New Roman"/>
              </a:defRPr>
            </a:lvl9pPr>
          </a:lstStyle>
          <a:p>
            <a:endParaRPr/>
          </a:p>
        </p:txBody>
      </p:sp>
      <p:sp>
        <p:nvSpPr>
          <p:cNvPr id="13" name="Google Shape;13;p1"/>
          <p:cNvSpPr txBox="1">
            <a:spLocks noGrp="1"/>
          </p:cNvSpPr>
          <p:nvPr>
            <p:ph type="sldNum" idx="12"/>
          </p:nvPr>
        </p:nvSpPr>
        <p:spPr>
          <a:xfrm>
            <a:off x="7486651" y="4779169"/>
            <a:ext cx="514200" cy="267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800" b="0" i="0" u="none" strike="noStrike" cap="none">
                <a:solidFill>
                  <a:schemeClr val="dk1"/>
                </a:solidFill>
                <a:latin typeface="Arial"/>
                <a:ea typeface="Arial"/>
                <a:cs typeface="Arial"/>
                <a:sym typeface="Arial"/>
              </a:defRPr>
            </a:lvl1pPr>
            <a:lvl2pPr marL="0" marR="0" lvl="1" indent="0" algn="l" rtl="0">
              <a:spcBef>
                <a:spcPts val="0"/>
              </a:spcBef>
              <a:buNone/>
              <a:defRPr sz="1800" b="0" i="0" u="none" strike="noStrike" cap="none">
                <a:solidFill>
                  <a:schemeClr val="dk1"/>
                </a:solidFill>
                <a:latin typeface="Arial"/>
                <a:ea typeface="Arial"/>
                <a:cs typeface="Arial"/>
                <a:sym typeface="Arial"/>
              </a:defRPr>
            </a:lvl2pPr>
            <a:lvl3pPr marL="0" marR="0" lvl="2" indent="0" algn="l" rtl="0">
              <a:spcBef>
                <a:spcPts val="0"/>
              </a:spcBef>
              <a:buNone/>
              <a:defRPr sz="1800" b="0" i="0" u="none" strike="noStrike" cap="none">
                <a:solidFill>
                  <a:schemeClr val="dk1"/>
                </a:solidFill>
                <a:latin typeface="Arial"/>
                <a:ea typeface="Arial"/>
                <a:cs typeface="Arial"/>
                <a:sym typeface="Arial"/>
              </a:defRPr>
            </a:lvl3pPr>
            <a:lvl4pPr marL="0" marR="0" lvl="3" indent="0" algn="l" rtl="0">
              <a:spcBef>
                <a:spcPts val="0"/>
              </a:spcBef>
              <a:buNone/>
              <a:defRPr sz="1800" b="0" i="0" u="none" strike="noStrike" cap="none">
                <a:solidFill>
                  <a:schemeClr val="dk1"/>
                </a:solidFill>
                <a:latin typeface="Arial"/>
                <a:ea typeface="Arial"/>
                <a:cs typeface="Arial"/>
                <a:sym typeface="Arial"/>
              </a:defRPr>
            </a:lvl4pPr>
            <a:lvl5pPr marL="0" marR="0" lvl="4" indent="0" algn="l" rtl="0">
              <a:spcBef>
                <a:spcPts val="0"/>
              </a:spcBef>
              <a:buNone/>
              <a:defRPr sz="1800" b="0" i="0" u="none" strike="noStrike" cap="none">
                <a:solidFill>
                  <a:schemeClr val="dk1"/>
                </a:solidFill>
                <a:latin typeface="Arial"/>
                <a:ea typeface="Arial"/>
                <a:cs typeface="Arial"/>
                <a:sym typeface="Arial"/>
              </a:defRPr>
            </a:lvl5pPr>
            <a:lvl6pPr marL="0" marR="0" lvl="5" indent="0" algn="l" rtl="0">
              <a:spcBef>
                <a:spcPts val="0"/>
              </a:spcBef>
              <a:buNone/>
              <a:defRPr sz="1800" b="0" i="0" u="none" strike="noStrike" cap="none">
                <a:solidFill>
                  <a:schemeClr val="dk1"/>
                </a:solidFill>
                <a:latin typeface="Arial"/>
                <a:ea typeface="Arial"/>
                <a:cs typeface="Arial"/>
                <a:sym typeface="Arial"/>
              </a:defRPr>
            </a:lvl6pPr>
            <a:lvl7pPr marL="0" marR="0" lvl="6" indent="0" algn="l" rtl="0">
              <a:spcBef>
                <a:spcPts val="0"/>
              </a:spcBef>
              <a:buNone/>
              <a:defRPr sz="1800" b="0" i="0" u="none" strike="noStrike" cap="none">
                <a:solidFill>
                  <a:schemeClr val="dk1"/>
                </a:solidFill>
                <a:latin typeface="Arial"/>
                <a:ea typeface="Arial"/>
                <a:cs typeface="Arial"/>
                <a:sym typeface="Arial"/>
              </a:defRPr>
            </a:lvl7pPr>
            <a:lvl8pPr marL="0" marR="0" lvl="7" indent="0" algn="l" rtl="0">
              <a:spcBef>
                <a:spcPts val="0"/>
              </a:spcBef>
              <a:buNone/>
              <a:defRPr sz="1800" b="0" i="0" u="none" strike="noStrike" cap="none">
                <a:solidFill>
                  <a:schemeClr val="dk1"/>
                </a:solidFill>
                <a:latin typeface="Arial"/>
                <a:ea typeface="Arial"/>
                <a:cs typeface="Arial"/>
                <a:sym typeface="Arial"/>
              </a:defRPr>
            </a:lvl8pPr>
            <a:lvl9pPr marL="0" marR="0" lvl="8" indent="0" algn="l" rtl="0">
              <a:spcBef>
                <a:spcPts val="0"/>
              </a:spcBef>
              <a:buNone/>
              <a:defRPr sz="1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pic>
        <p:nvPicPr>
          <p:cNvPr id="14" name="Google Shape;14;p1" descr="Deerwalk DWIT College"/>
          <p:cNvPicPr preferRelativeResize="0"/>
          <p:nvPr/>
        </p:nvPicPr>
        <p:blipFill rotWithShape="1">
          <a:blip r:embed="rId10">
            <a:alphaModFix/>
          </a:blip>
          <a:srcRect/>
          <a:stretch/>
        </p:blipFill>
        <p:spPr>
          <a:xfrm>
            <a:off x="3993138" y="4632724"/>
            <a:ext cx="1044517" cy="485141"/>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0"/>
          <p:cNvSpPr txBox="1">
            <a:spLocks noGrp="1"/>
          </p:cNvSpPr>
          <p:nvPr>
            <p:ph type="ctrTitle"/>
          </p:nvPr>
        </p:nvSpPr>
        <p:spPr>
          <a:xfrm>
            <a:off x="1143000" y="841772"/>
            <a:ext cx="6858000" cy="1790700"/>
          </a:xfrm>
          <a:prstGeom prst="rect">
            <a:avLst/>
          </a:prstGeom>
          <a:noFill/>
          <a:ln>
            <a:noFill/>
          </a:ln>
        </p:spPr>
        <p:txBody>
          <a:bodyPr spcFirstLastPara="1" wrap="square" lIns="68575" tIns="68575" rIns="68575" bIns="68575" anchor="b" anchorCtr="0">
            <a:noAutofit/>
          </a:bodyPr>
          <a:lstStyle/>
          <a:p>
            <a:pPr lvl="0">
              <a:buSzPts val="1000"/>
            </a:pPr>
            <a:r>
              <a:rPr lang="en-US" sz="4000" dirty="0">
                <a:latin typeface="Times New Roman"/>
                <a:ea typeface="Times New Roman"/>
                <a:cs typeface="Times New Roman"/>
                <a:sym typeface="Times New Roman"/>
              </a:rPr>
              <a:t>Leukemia Detection using Microscopic Blood Sample Images </a:t>
            </a:r>
            <a:endParaRPr sz="4000" b="0" i="0" u="none" strike="noStrike" cap="none" dirty="0">
              <a:solidFill>
                <a:schemeClr val="dk1"/>
              </a:solidFill>
              <a:latin typeface="Times New Roman"/>
              <a:ea typeface="Times New Roman"/>
              <a:cs typeface="Times New Roman"/>
              <a:sym typeface="Times New Roman"/>
            </a:endParaRPr>
          </a:p>
        </p:txBody>
      </p:sp>
      <p:sp>
        <p:nvSpPr>
          <p:cNvPr id="66" name="Google Shape;66;p10"/>
          <p:cNvSpPr txBox="1">
            <a:spLocks noGrp="1"/>
          </p:cNvSpPr>
          <p:nvPr>
            <p:ph type="subTitle" idx="1"/>
          </p:nvPr>
        </p:nvSpPr>
        <p:spPr>
          <a:xfrm>
            <a:off x="1143000" y="2701528"/>
            <a:ext cx="6858000" cy="1241700"/>
          </a:xfrm>
          <a:prstGeom prst="rect">
            <a:avLst/>
          </a:prstGeom>
          <a:noFill/>
          <a:ln>
            <a:noFill/>
          </a:ln>
        </p:spPr>
        <p:txBody>
          <a:bodyPr spcFirstLastPara="1" wrap="square" lIns="68575" tIns="68575" rIns="68575" bIns="68575" anchor="t" anchorCtr="0">
            <a:noAutofit/>
          </a:bodyPr>
          <a:lstStyle/>
          <a:p>
            <a:pPr marL="0" marR="0" lvl="0" indent="0" algn="ctr" rtl="0">
              <a:lnSpc>
                <a:spcPct val="90000"/>
              </a:lnSpc>
              <a:spcBef>
                <a:spcPts val="0"/>
              </a:spcBef>
              <a:spcAft>
                <a:spcPts val="0"/>
              </a:spcAft>
              <a:buClr>
                <a:schemeClr val="dk1"/>
              </a:buClr>
              <a:buSzPts val="700"/>
              <a:buFont typeface="Arial"/>
              <a:buNone/>
            </a:pPr>
            <a:r>
              <a:rPr lang="en-US" sz="2800" b="0" i="0" u="none" strike="noStrike" cap="none" dirty="0">
                <a:solidFill>
                  <a:schemeClr val="dk1"/>
                </a:solidFill>
                <a:latin typeface="Times New Roman"/>
                <a:ea typeface="Times New Roman"/>
                <a:cs typeface="Times New Roman"/>
                <a:sym typeface="Times New Roman"/>
              </a:rPr>
              <a:t>Name: Nischal Badal</a:t>
            </a:r>
            <a:endParaRPr sz="2800" b="0" i="0" u="none" strike="noStrike" cap="none" dirty="0">
              <a:solidFill>
                <a:schemeClr val="dk1"/>
              </a:solidFill>
              <a:latin typeface="Times New Roman"/>
              <a:ea typeface="Times New Roman"/>
              <a:cs typeface="Times New Roman"/>
              <a:sym typeface="Times New Roman"/>
            </a:endParaRPr>
          </a:p>
          <a:p>
            <a:pPr marL="0" marR="0" lvl="0" indent="0" algn="ctr" rtl="0">
              <a:lnSpc>
                <a:spcPct val="90000"/>
              </a:lnSpc>
              <a:spcBef>
                <a:spcPts val="1067"/>
              </a:spcBef>
              <a:spcAft>
                <a:spcPts val="0"/>
              </a:spcAft>
              <a:buClr>
                <a:schemeClr val="dk1"/>
              </a:buClr>
              <a:buSzPts val="700"/>
              <a:buFont typeface="Arial"/>
              <a:buNone/>
            </a:pPr>
            <a:r>
              <a:rPr lang="en-US" sz="2800" b="0" i="0" u="none" strike="noStrike" cap="none" dirty="0">
                <a:solidFill>
                  <a:schemeClr val="dk1"/>
                </a:solidFill>
                <a:latin typeface="Times New Roman"/>
                <a:ea typeface="Times New Roman"/>
                <a:cs typeface="Times New Roman"/>
                <a:sym typeface="Times New Roman"/>
              </a:rPr>
              <a:t>Roll No: 631</a:t>
            </a:r>
            <a:endParaRPr sz="2800" b="0" i="0" u="none" strike="noStrike" cap="none" dirty="0">
              <a:solidFill>
                <a:schemeClr val="dk1"/>
              </a:solidFill>
              <a:latin typeface="Times New Roman"/>
              <a:ea typeface="Times New Roman"/>
              <a:cs typeface="Times New Roman"/>
              <a:sym typeface="Times New Roman"/>
            </a:endParaRPr>
          </a:p>
        </p:txBody>
      </p:sp>
      <p:sp>
        <p:nvSpPr>
          <p:cNvPr id="67" name="Google Shape;67;p10"/>
          <p:cNvSpPr/>
          <p:nvPr/>
        </p:nvSpPr>
        <p:spPr>
          <a:xfrm>
            <a:off x="4447607" y="2387084"/>
            <a:ext cx="248786"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a:solidFill>
                  <a:schemeClr val="dk1"/>
                </a:solidFill>
                <a:latin typeface="Arial"/>
                <a:ea typeface="Arial"/>
                <a:cs typeface="Arial"/>
                <a:sym typeface="Arial"/>
              </a:rPr>
              <a:t> </a:t>
            </a:r>
            <a:endParaRPr sz="1800">
              <a:solidFill>
                <a:schemeClr val="dk1"/>
              </a:solidFill>
              <a:latin typeface="Arial"/>
              <a:ea typeface="Arial"/>
              <a:cs typeface="Arial"/>
              <a:sym typeface="Arial"/>
            </a:endParaRPr>
          </a:p>
        </p:txBody>
      </p:sp>
      <p:sp>
        <p:nvSpPr>
          <p:cNvPr id="68" name="Google Shape;68;p10"/>
          <p:cNvSpPr/>
          <p:nvPr/>
        </p:nvSpPr>
        <p:spPr>
          <a:xfrm>
            <a:off x="4447607" y="2387084"/>
            <a:ext cx="248786"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a:solidFill>
                  <a:schemeClr val="dk1"/>
                </a:solidFill>
                <a:latin typeface="Arial"/>
                <a:ea typeface="Arial"/>
                <a:cs typeface="Arial"/>
                <a:sym typeface="Arial"/>
              </a:rPr>
              <a:t> </a:t>
            </a:r>
            <a:endParaRPr sz="1800">
              <a:solidFill>
                <a:schemeClr val="dk1"/>
              </a:solidFill>
              <a:latin typeface="Arial"/>
              <a:ea typeface="Arial"/>
              <a:cs typeface="Arial"/>
              <a:sym typeface="Arial"/>
            </a:endParaRPr>
          </a:p>
        </p:txBody>
      </p:sp>
      <p:sp>
        <p:nvSpPr>
          <p:cNvPr id="69" name="Google Shape;69;p10"/>
          <p:cNvSpPr/>
          <p:nvPr/>
        </p:nvSpPr>
        <p:spPr>
          <a:xfrm>
            <a:off x="4447607" y="2387084"/>
            <a:ext cx="248786"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a:solidFill>
                  <a:schemeClr val="dk1"/>
                </a:solidFill>
                <a:latin typeface="Arial"/>
                <a:ea typeface="Arial"/>
                <a:cs typeface="Arial"/>
                <a:sym typeface="Arial"/>
              </a:rPr>
              <a:t> </a:t>
            </a:r>
            <a:endParaRPr sz="1800">
              <a:solidFill>
                <a:schemeClr val="dk1"/>
              </a:solidFill>
              <a:latin typeface="Arial"/>
              <a:ea typeface="Arial"/>
              <a:cs typeface="Arial"/>
              <a:sym typeface="Arial"/>
            </a:endParaRPr>
          </a:p>
        </p:txBody>
      </p:sp>
      <p:sp>
        <p:nvSpPr>
          <p:cNvPr id="70" name="Google Shape;70;p10"/>
          <p:cNvSpPr/>
          <p:nvPr/>
        </p:nvSpPr>
        <p:spPr>
          <a:xfrm>
            <a:off x="4447607" y="2387084"/>
            <a:ext cx="248786"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a:solidFill>
                  <a:schemeClr val="dk1"/>
                </a:solidFill>
                <a:latin typeface="Arial"/>
                <a:ea typeface="Arial"/>
                <a:cs typeface="Arial"/>
                <a:sym typeface="Arial"/>
              </a:rPr>
              <a:t> </a:t>
            </a:r>
            <a:endParaRPr sz="1800">
              <a:solidFill>
                <a:schemeClr val="dk1"/>
              </a:solidFill>
              <a:latin typeface="Arial"/>
              <a:ea typeface="Arial"/>
              <a:cs typeface="Arial"/>
              <a:sym typeface="Arial"/>
            </a:endParaRPr>
          </a:p>
        </p:txBody>
      </p:sp>
      <p:sp>
        <p:nvSpPr>
          <p:cNvPr id="71" name="Google Shape;71;p10"/>
          <p:cNvSpPr txBox="1">
            <a:spLocks noGrp="1"/>
          </p:cNvSpPr>
          <p:nvPr>
            <p:ph type="sldNum" idx="12"/>
          </p:nvPr>
        </p:nvSpPr>
        <p:spPr>
          <a:xfrm>
            <a:off x="7486651" y="4779169"/>
            <a:ext cx="514200" cy="267900"/>
          </a:xfrm>
          <a:prstGeom prst="rect">
            <a:avLst/>
          </a:prstGeom>
          <a:noFill/>
          <a:ln>
            <a:noFill/>
          </a:ln>
        </p:spPr>
        <p:txBody>
          <a:bodyPr spcFirstLastPara="1" wrap="square" lIns="68575" tIns="34275" rIns="68575" bIns="34275" anchor="t" anchorCtr="0">
            <a:noAutofit/>
          </a:bodyPr>
          <a:lstStyle/>
          <a:p>
            <a:pPr marL="0" lvl="0" indent="0" algn="l" rtl="0">
              <a:spcBef>
                <a:spcPts val="0"/>
              </a:spcBef>
              <a:spcAft>
                <a:spcPts val="0"/>
              </a:spcAft>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842CB-83A6-435A-9079-4F5ADA74D631}"/>
              </a:ext>
            </a:extLst>
          </p:cNvPr>
          <p:cNvSpPr>
            <a:spLocks noGrp="1"/>
          </p:cNvSpPr>
          <p:nvPr>
            <p:ph type="title"/>
          </p:nvPr>
        </p:nvSpPr>
        <p:spPr/>
        <p:txBody>
          <a:bodyPr/>
          <a:lstStyle/>
          <a:p>
            <a:r>
              <a:rPr lang="en-US" dirty="0"/>
              <a:t>GUI</a:t>
            </a:r>
          </a:p>
        </p:txBody>
      </p:sp>
      <p:sp>
        <p:nvSpPr>
          <p:cNvPr id="4" name="Slide Number Placeholder 3">
            <a:extLst>
              <a:ext uri="{FF2B5EF4-FFF2-40B4-BE49-F238E27FC236}">
                <a16:creationId xmlns:a16="http://schemas.microsoft.com/office/drawing/2014/main" id="{0113D8FB-D7A7-481A-8AF1-8C6BC0109E43}"/>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10</a:t>
            </a:fld>
            <a:endParaRPr lang="en-US"/>
          </a:p>
        </p:txBody>
      </p:sp>
      <p:pic>
        <p:nvPicPr>
          <p:cNvPr id="6" name="Picture 5">
            <a:extLst>
              <a:ext uri="{FF2B5EF4-FFF2-40B4-BE49-F238E27FC236}">
                <a16:creationId xmlns:a16="http://schemas.microsoft.com/office/drawing/2014/main" id="{9E7D82B7-483B-42C4-96B6-8B46FB212F23}"/>
              </a:ext>
            </a:extLst>
          </p:cNvPr>
          <p:cNvPicPr>
            <a:picLocks noChangeAspect="1"/>
          </p:cNvPicPr>
          <p:nvPr/>
        </p:nvPicPr>
        <p:blipFill>
          <a:blip r:embed="rId2"/>
          <a:stretch>
            <a:fillRect/>
          </a:stretch>
        </p:blipFill>
        <p:spPr>
          <a:xfrm>
            <a:off x="2054351" y="96431"/>
            <a:ext cx="6736081" cy="4367993"/>
          </a:xfrm>
          <a:prstGeom prst="rect">
            <a:avLst/>
          </a:prstGeom>
        </p:spPr>
      </p:pic>
    </p:spTree>
    <p:extLst>
      <p:ext uri="{BB962C8B-B14F-4D97-AF65-F5344CB8AC3E}">
        <p14:creationId xmlns:p14="http://schemas.microsoft.com/office/powerpoint/2010/main" val="1594340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5"/>
          <p:cNvSpPr txBox="1">
            <a:spLocks noGrp="1"/>
          </p:cNvSpPr>
          <p:nvPr>
            <p:ph type="ctrTitle"/>
          </p:nvPr>
        </p:nvSpPr>
        <p:spPr>
          <a:xfrm>
            <a:off x="1143000" y="841772"/>
            <a:ext cx="6858000" cy="1790700"/>
          </a:xfrm>
          <a:prstGeom prst="rect">
            <a:avLst/>
          </a:prstGeom>
          <a:noFill/>
          <a:ln>
            <a:noFill/>
          </a:ln>
        </p:spPr>
        <p:txBody>
          <a:bodyPr spcFirstLastPara="1" wrap="square" lIns="68575" tIns="68575" rIns="68575" bIns="68575" anchor="b" anchorCtr="0">
            <a:noAutofit/>
          </a:bodyPr>
          <a:lstStyle/>
          <a:p>
            <a:pPr marL="0" marR="0" lvl="0" indent="0" algn="ctr" rtl="0">
              <a:lnSpc>
                <a:spcPct val="90000"/>
              </a:lnSpc>
              <a:spcBef>
                <a:spcPts val="0"/>
              </a:spcBef>
              <a:spcAft>
                <a:spcPts val="0"/>
              </a:spcAft>
              <a:buClr>
                <a:schemeClr val="dk1"/>
              </a:buClr>
              <a:buSzPts val="1100"/>
              <a:buFont typeface="Arial"/>
              <a:buNone/>
            </a:pPr>
            <a:r>
              <a:rPr lang="en-US" sz="4400" b="0" i="0" u="none" strike="noStrike" cap="none">
                <a:solidFill>
                  <a:schemeClr val="dk1"/>
                </a:solidFill>
                <a:latin typeface="Times New Roman"/>
                <a:ea typeface="Times New Roman"/>
                <a:cs typeface="Times New Roman"/>
                <a:sym typeface="Times New Roman"/>
              </a:rPr>
              <a:t>Queries</a:t>
            </a:r>
            <a:endParaRPr/>
          </a:p>
        </p:txBody>
      </p:sp>
      <p:sp>
        <p:nvSpPr>
          <p:cNvPr id="105" name="Google Shape;105;p15"/>
          <p:cNvSpPr txBox="1"/>
          <p:nvPr/>
        </p:nvSpPr>
        <p:spPr>
          <a:xfrm>
            <a:off x="3124200" y="3486150"/>
            <a:ext cx="2895600"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a:solidFill>
                  <a:schemeClr val="dk1"/>
                </a:solidFill>
                <a:latin typeface="Times New Roman"/>
                <a:ea typeface="Times New Roman"/>
                <a:cs typeface="Times New Roman"/>
                <a:sym typeface="Times New Roman"/>
              </a:rPr>
              <a:t>Thank You</a:t>
            </a:r>
            <a:endParaRPr sz="2400">
              <a:solidFill>
                <a:schemeClr val="dk1"/>
              </a:solidFill>
              <a:latin typeface="Times New Roman"/>
              <a:ea typeface="Times New Roman"/>
              <a:cs typeface="Times New Roman"/>
              <a:sym typeface="Times New Roman"/>
            </a:endParaRPr>
          </a:p>
        </p:txBody>
      </p:sp>
      <p:sp>
        <p:nvSpPr>
          <p:cNvPr id="106" name="Google Shape;106;p15"/>
          <p:cNvSpPr txBox="1">
            <a:spLocks noGrp="1"/>
          </p:cNvSpPr>
          <p:nvPr>
            <p:ph type="sldNum" idx="12"/>
          </p:nvPr>
        </p:nvSpPr>
        <p:spPr>
          <a:xfrm>
            <a:off x="7486651" y="4779169"/>
            <a:ext cx="514200" cy="267900"/>
          </a:xfrm>
          <a:prstGeom prst="rect">
            <a:avLst/>
          </a:prstGeom>
          <a:noFill/>
          <a:ln>
            <a:noFill/>
          </a:ln>
        </p:spPr>
        <p:txBody>
          <a:bodyPr spcFirstLastPara="1" wrap="square" lIns="68575" tIns="34275" rIns="68575" bIns="34275" anchor="t" anchorCtr="0">
            <a:noAutofit/>
          </a:bodyPr>
          <a:lstStyle/>
          <a:p>
            <a:pPr marL="0" lvl="0" indent="0" algn="l" rtl="0">
              <a:spcBef>
                <a:spcPts val="0"/>
              </a:spcBef>
              <a:spcAft>
                <a:spcPts val="0"/>
              </a:spcAft>
              <a:buNone/>
            </a:pPr>
            <a:fld id="{00000000-1234-1234-1234-123412341234}" type="slidenum">
              <a:rPr lang="en-US"/>
              <a:t>11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fade">
                                      <p:cBhvr>
                                        <p:cTn id="7" dur="500"/>
                                        <p:tgtEl>
                                          <p:spTgt spid="10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5">
                                            <p:txEl>
                                              <p:pRg st="0" end="0"/>
                                            </p:txEl>
                                          </p:spTgt>
                                        </p:tgtEl>
                                        <p:attrNameLst>
                                          <p:attrName>style.visibility</p:attrName>
                                        </p:attrNameLst>
                                      </p:cBhvr>
                                      <p:to>
                                        <p:strVal val="visible"/>
                                      </p:to>
                                    </p:set>
                                    <p:animEffect transition="in" filter="fade">
                                      <p:cBhvr>
                                        <p:cTn id="12" dur="500"/>
                                        <p:tgtEl>
                                          <p:spTgt spid="10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1"/>
          <p:cNvSpPr txBox="1">
            <a:spLocks noGrp="1"/>
          </p:cNvSpPr>
          <p:nvPr>
            <p:ph type="title"/>
          </p:nvPr>
        </p:nvSpPr>
        <p:spPr>
          <a:xfrm>
            <a:off x="628650" y="273843"/>
            <a:ext cx="7886700" cy="994200"/>
          </a:xfrm>
          <a:prstGeom prst="rect">
            <a:avLst/>
          </a:prstGeom>
          <a:noFill/>
          <a:ln>
            <a:noFill/>
          </a:ln>
        </p:spPr>
        <p:txBody>
          <a:bodyPr spcFirstLastPara="1" wrap="square" lIns="68575" tIns="68575" rIns="68575" bIns="68575" anchor="ctr" anchorCtr="0">
            <a:noAutofit/>
          </a:bodyPr>
          <a:lstStyle/>
          <a:p>
            <a:pPr marL="0" marR="0" lvl="0" indent="0" algn="l" rtl="0">
              <a:lnSpc>
                <a:spcPct val="90000"/>
              </a:lnSpc>
              <a:spcBef>
                <a:spcPts val="0"/>
              </a:spcBef>
              <a:spcAft>
                <a:spcPts val="0"/>
              </a:spcAft>
              <a:buClr>
                <a:schemeClr val="dk1"/>
              </a:buClr>
              <a:buSzPts val="1100"/>
              <a:buFont typeface="Times New Roman"/>
              <a:buNone/>
            </a:pPr>
            <a:r>
              <a:rPr lang="en-US" sz="4400" b="0" i="0" u="none" strike="noStrike" cap="none" dirty="0">
                <a:solidFill>
                  <a:schemeClr val="dk1"/>
                </a:solidFill>
                <a:latin typeface="Times New Roman"/>
                <a:ea typeface="Times New Roman"/>
                <a:cs typeface="Times New Roman"/>
                <a:sym typeface="Times New Roman"/>
              </a:rPr>
              <a:t>Introduction</a:t>
            </a:r>
            <a:endParaRPr dirty="0"/>
          </a:p>
        </p:txBody>
      </p:sp>
      <p:sp>
        <p:nvSpPr>
          <p:cNvPr id="77" name="Google Shape;77;p11"/>
          <p:cNvSpPr txBox="1">
            <a:spLocks noGrp="1"/>
          </p:cNvSpPr>
          <p:nvPr>
            <p:ph type="body" idx="1"/>
          </p:nvPr>
        </p:nvSpPr>
        <p:spPr>
          <a:xfrm>
            <a:off x="628650" y="1352390"/>
            <a:ext cx="7886700" cy="3280228"/>
          </a:xfrm>
          <a:prstGeom prst="rect">
            <a:avLst/>
          </a:prstGeom>
          <a:noFill/>
          <a:ln>
            <a:noFill/>
          </a:ln>
        </p:spPr>
        <p:txBody>
          <a:bodyPr spcFirstLastPara="1" wrap="square" lIns="68575" tIns="68575" rIns="68575" bIns="68575" anchor="t" anchorCtr="0">
            <a:noAutofit/>
          </a:bodyPr>
          <a:lstStyle/>
          <a:p>
            <a:pPr marL="533401" indent="-342900">
              <a:lnSpc>
                <a:spcPct val="100000"/>
              </a:lnSpc>
              <a:spcBef>
                <a:spcPts val="0"/>
              </a:spcBef>
              <a:buClr>
                <a:schemeClr val="tx1"/>
              </a:buClr>
              <a:buSzPct val="100000"/>
              <a:buFont typeface="Arial" panose="020B0604020202020204" pitchFamily="34" charset="0"/>
              <a:buChar char="•"/>
            </a:pPr>
            <a:r>
              <a:rPr lang="en-US" sz="2400" dirty="0"/>
              <a:t>Leukemia refers to the cancer that involves malfunction of blood-forming tissues of the bone marrow.</a:t>
            </a:r>
          </a:p>
          <a:p>
            <a:pPr marL="533401" indent="-342900">
              <a:lnSpc>
                <a:spcPct val="100000"/>
              </a:lnSpc>
              <a:spcBef>
                <a:spcPts val="0"/>
              </a:spcBef>
              <a:buClr>
                <a:schemeClr val="tx1"/>
              </a:buClr>
              <a:buSzPct val="100000"/>
              <a:buFont typeface="Arial" panose="020B0604020202020204" pitchFamily="34" charset="0"/>
              <a:buChar char="•"/>
            </a:pPr>
            <a:r>
              <a:rPr lang="en-US" sz="2400" dirty="0"/>
              <a:t>When a person has leukemia, the bone marrow does not work properly.</a:t>
            </a:r>
          </a:p>
          <a:p>
            <a:pPr marL="533401" indent="-342900">
              <a:lnSpc>
                <a:spcPct val="100000"/>
              </a:lnSpc>
              <a:spcBef>
                <a:spcPts val="0"/>
              </a:spcBef>
              <a:buClr>
                <a:schemeClr val="tx1"/>
              </a:buClr>
              <a:buSzPct val="100000"/>
              <a:buFont typeface="Arial" panose="020B0604020202020204" pitchFamily="34" charset="0"/>
              <a:buChar char="•"/>
            </a:pPr>
            <a:r>
              <a:rPr lang="en-US" sz="2400" dirty="0"/>
              <a:t>Moreover, these abnormal leukemia cells generally spread into the blood rapidly and can also invade other body parts like spleen, liver, kidney, lymph nodes, and brain, which may lead to other forms of cancer.</a:t>
            </a:r>
          </a:p>
        </p:txBody>
      </p:sp>
      <p:sp>
        <p:nvSpPr>
          <p:cNvPr id="78" name="Google Shape;78;p11"/>
          <p:cNvSpPr txBox="1">
            <a:spLocks noGrp="1"/>
          </p:cNvSpPr>
          <p:nvPr>
            <p:ph type="sldNum" idx="12"/>
          </p:nvPr>
        </p:nvSpPr>
        <p:spPr>
          <a:xfrm>
            <a:off x="7486651" y="4779169"/>
            <a:ext cx="514200" cy="267900"/>
          </a:xfrm>
          <a:prstGeom prst="rect">
            <a:avLst/>
          </a:prstGeom>
          <a:noFill/>
          <a:ln>
            <a:noFill/>
          </a:ln>
        </p:spPr>
        <p:txBody>
          <a:bodyPr spcFirstLastPara="1" wrap="square" lIns="68575" tIns="34275" rIns="68575" bIns="34275" anchor="t" anchorCtr="0">
            <a:noAutofit/>
          </a:bodyPr>
          <a:lstStyle/>
          <a:p>
            <a:pPr marL="0" lvl="0" indent="0" algn="l" rtl="0">
              <a:spcBef>
                <a:spcPts val="0"/>
              </a:spcBef>
              <a:spcAft>
                <a:spcPts val="0"/>
              </a:spcAft>
              <a:buNone/>
            </a:pPr>
            <a:fld id="{00000000-1234-1234-1234-123412341234}" type="slidenum">
              <a:rPr lang="en-US"/>
              <a:t>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1"/>
          <p:cNvSpPr txBox="1">
            <a:spLocks noGrp="1"/>
          </p:cNvSpPr>
          <p:nvPr>
            <p:ph type="title"/>
          </p:nvPr>
        </p:nvSpPr>
        <p:spPr>
          <a:xfrm>
            <a:off x="628650" y="273843"/>
            <a:ext cx="7886700" cy="994200"/>
          </a:xfrm>
          <a:prstGeom prst="rect">
            <a:avLst/>
          </a:prstGeom>
          <a:noFill/>
          <a:ln>
            <a:noFill/>
          </a:ln>
        </p:spPr>
        <p:txBody>
          <a:bodyPr spcFirstLastPara="1" wrap="square" lIns="68575" tIns="68575" rIns="68575" bIns="68575" anchor="ctr" anchorCtr="0">
            <a:noAutofit/>
          </a:bodyPr>
          <a:lstStyle/>
          <a:p>
            <a:pPr marL="0" marR="0" lvl="0" indent="0" algn="l" rtl="0">
              <a:lnSpc>
                <a:spcPct val="90000"/>
              </a:lnSpc>
              <a:spcBef>
                <a:spcPts val="0"/>
              </a:spcBef>
              <a:spcAft>
                <a:spcPts val="0"/>
              </a:spcAft>
              <a:buClr>
                <a:schemeClr val="dk1"/>
              </a:buClr>
              <a:buSzPts val="1100"/>
              <a:buFont typeface="Times New Roman"/>
              <a:buNone/>
            </a:pPr>
            <a:r>
              <a:rPr lang="en-US" dirty="0"/>
              <a:t>Background</a:t>
            </a:r>
            <a:endParaRPr dirty="0"/>
          </a:p>
        </p:txBody>
      </p:sp>
      <p:sp>
        <p:nvSpPr>
          <p:cNvPr id="77" name="Google Shape;77;p11"/>
          <p:cNvSpPr txBox="1">
            <a:spLocks noGrp="1"/>
          </p:cNvSpPr>
          <p:nvPr>
            <p:ph type="body" idx="1"/>
          </p:nvPr>
        </p:nvSpPr>
        <p:spPr>
          <a:xfrm>
            <a:off x="628650" y="1352390"/>
            <a:ext cx="7886700" cy="3280228"/>
          </a:xfrm>
          <a:prstGeom prst="rect">
            <a:avLst/>
          </a:prstGeom>
          <a:noFill/>
          <a:ln>
            <a:noFill/>
          </a:ln>
        </p:spPr>
        <p:txBody>
          <a:bodyPr spcFirstLastPara="1" wrap="square" lIns="68575" tIns="68575" rIns="68575" bIns="68575" anchor="t" anchorCtr="0">
            <a:noAutofit/>
          </a:bodyPr>
          <a:lstStyle/>
          <a:p>
            <a:pPr marL="533401" indent="-342900">
              <a:spcBef>
                <a:spcPts val="0"/>
              </a:spcBef>
              <a:buClr>
                <a:schemeClr val="tx1"/>
              </a:buClr>
              <a:buSzPct val="100000"/>
            </a:pPr>
            <a:r>
              <a:rPr lang="en-US" sz="2400" dirty="0"/>
              <a:t>The diagnosis of leukemia frequently follows a routine blood test that results in an abnormal blood cell count.</a:t>
            </a:r>
          </a:p>
          <a:p>
            <a:pPr marL="190501" indent="0">
              <a:spcBef>
                <a:spcPts val="0"/>
              </a:spcBef>
              <a:buClr>
                <a:schemeClr val="tx1"/>
              </a:buClr>
              <a:buSzPct val="100000"/>
              <a:buNone/>
            </a:pPr>
            <a:endParaRPr lang="en-US" sz="2400" dirty="0"/>
          </a:p>
          <a:p>
            <a:pPr marL="533401" indent="-342900">
              <a:spcBef>
                <a:spcPts val="0"/>
              </a:spcBef>
              <a:buClr>
                <a:schemeClr val="tx1"/>
              </a:buClr>
              <a:buSzPct val="100000"/>
            </a:pPr>
            <a:r>
              <a:rPr lang="en-US" sz="2400" dirty="0"/>
              <a:t>The existing methods of diagnosis of leukemia include: </a:t>
            </a:r>
          </a:p>
          <a:p>
            <a:pPr marL="990601" lvl="1" indent="-342900">
              <a:spcBef>
                <a:spcPts val="0"/>
              </a:spcBef>
              <a:buClr>
                <a:schemeClr val="tx1"/>
              </a:buClr>
              <a:buSzPct val="100000"/>
            </a:pPr>
            <a:r>
              <a:rPr lang="en-US" sz="2000" dirty="0"/>
              <a:t>Complete blood count (CBC),</a:t>
            </a:r>
          </a:p>
          <a:p>
            <a:pPr marL="990601" lvl="1" indent="-342900">
              <a:spcBef>
                <a:spcPts val="0"/>
              </a:spcBef>
              <a:buClr>
                <a:schemeClr val="tx1"/>
              </a:buClr>
              <a:buSzPct val="100000"/>
            </a:pPr>
            <a:r>
              <a:rPr lang="en-US" sz="2000" dirty="0"/>
              <a:t> Bone marrow aspiration, </a:t>
            </a:r>
          </a:p>
          <a:p>
            <a:pPr marL="990601" lvl="1" indent="-342900">
              <a:spcBef>
                <a:spcPts val="0"/>
              </a:spcBef>
              <a:buClr>
                <a:schemeClr val="tx1"/>
              </a:buClr>
              <a:buSzPct val="100000"/>
            </a:pPr>
            <a:r>
              <a:rPr lang="en-US" sz="2000" dirty="0"/>
              <a:t>Cytogenetic analysis (chromosomes identification) and </a:t>
            </a:r>
          </a:p>
          <a:p>
            <a:pPr marL="990601" lvl="1" indent="-342900">
              <a:spcBef>
                <a:spcPts val="0"/>
              </a:spcBef>
              <a:buClr>
                <a:schemeClr val="tx1"/>
              </a:buClr>
              <a:buSzPct val="100000"/>
            </a:pPr>
            <a:r>
              <a:rPr lang="en-US" sz="2000" dirty="0"/>
              <a:t>Immunohistochemistry (blood samples are treated with special antibodies and color change is observed).</a:t>
            </a:r>
          </a:p>
          <a:p>
            <a:pPr marL="533401" indent="-342900">
              <a:spcBef>
                <a:spcPts val="0"/>
              </a:spcBef>
              <a:buClr>
                <a:schemeClr val="tx1"/>
              </a:buClr>
              <a:buSzPct val="100000"/>
            </a:pPr>
            <a:endParaRPr lang="en-US" sz="2400" dirty="0"/>
          </a:p>
          <a:p>
            <a:pPr marL="533401" indent="-342900">
              <a:spcBef>
                <a:spcPts val="0"/>
              </a:spcBef>
              <a:buClr>
                <a:schemeClr val="tx1"/>
              </a:buClr>
              <a:buSzPct val="29000"/>
            </a:pPr>
            <a:endParaRPr lang="en-US" sz="2400" dirty="0"/>
          </a:p>
        </p:txBody>
      </p:sp>
      <p:sp>
        <p:nvSpPr>
          <p:cNvPr id="78" name="Google Shape;78;p11"/>
          <p:cNvSpPr txBox="1">
            <a:spLocks noGrp="1"/>
          </p:cNvSpPr>
          <p:nvPr>
            <p:ph type="sldNum" idx="12"/>
          </p:nvPr>
        </p:nvSpPr>
        <p:spPr>
          <a:xfrm>
            <a:off x="7486651" y="4779169"/>
            <a:ext cx="514200" cy="267900"/>
          </a:xfrm>
          <a:prstGeom prst="rect">
            <a:avLst/>
          </a:prstGeom>
          <a:noFill/>
          <a:ln>
            <a:noFill/>
          </a:ln>
        </p:spPr>
        <p:txBody>
          <a:bodyPr spcFirstLastPara="1" wrap="square" lIns="68575" tIns="34275" rIns="68575" bIns="34275" anchor="t" anchorCtr="0">
            <a:noAutofit/>
          </a:bodyPr>
          <a:lstStyle/>
          <a:p>
            <a:pPr marL="0" lvl="0" indent="0" algn="l"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721693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2"/>
          <p:cNvSpPr txBox="1">
            <a:spLocks noGrp="1"/>
          </p:cNvSpPr>
          <p:nvPr>
            <p:ph type="title"/>
          </p:nvPr>
        </p:nvSpPr>
        <p:spPr>
          <a:xfrm>
            <a:off x="628650" y="273843"/>
            <a:ext cx="7886700" cy="994200"/>
          </a:xfrm>
          <a:prstGeom prst="rect">
            <a:avLst/>
          </a:prstGeom>
          <a:noFill/>
          <a:ln>
            <a:noFill/>
          </a:ln>
        </p:spPr>
        <p:txBody>
          <a:bodyPr spcFirstLastPara="1" wrap="square" lIns="68575" tIns="68575" rIns="68575" bIns="68575" anchor="ctr" anchorCtr="0">
            <a:noAutofit/>
          </a:bodyPr>
          <a:lstStyle/>
          <a:p>
            <a:pPr marL="0" marR="0" lvl="0" indent="0" algn="l" rtl="0">
              <a:lnSpc>
                <a:spcPct val="90000"/>
              </a:lnSpc>
              <a:spcBef>
                <a:spcPts val="0"/>
              </a:spcBef>
              <a:spcAft>
                <a:spcPts val="0"/>
              </a:spcAft>
              <a:buClr>
                <a:schemeClr val="dk1"/>
              </a:buClr>
              <a:buSzPts val="1100"/>
              <a:buFont typeface="Times New Roman"/>
              <a:buNone/>
            </a:pPr>
            <a:r>
              <a:rPr lang="en-US" sz="4400" b="0" i="0" u="none" strike="noStrike" cap="none" dirty="0">
                <a:solidFill>
                  <a:schemeClr val="dk1"/>
                </a:solidFill>
                <a:latin typeface="Times New Roman"/>
                <a:ea typeface="Times New Roman"/>
                <a:cs typeface="Times New Roman"/>
                <a:sym typeface="Times New Roman"/>
              </a:rPr>
              <a:t>Project Objective</a:t>
            </a:r>
            <a:endParaRPr dirty="0"/>
          </a:p>
        </p:txBody>
      </p:sp>
      <p:sp>
        <p:nvSpPr>
          <p:cNvPr id="84" name="Google Shape;84;p12"/>
          <p:cNvSpPr txBox="1">
            <a:spLocks noGrp="1"/>
          </p:cNvSpPr>
          <p:nvPr>
            <p:ph type="body" idx="1"/>
          </p:nvPr>
        </p:nvSpPr>
        <p:spPr>
          <a:xfrm>
            <a:off x="628650" y="1369218"/>
            <a:ext cx="7886700" cy="3263400"/>
          </a:xfrm>
          <a:prstGeom prst="rect">
            <a:avLst/>
          </a:prstGeom>
          <a:noFill/>
          <a:ln>
            <a:noFill/>
          </a:ln>
        </p:spPr>
        <p:txBody>
          <a:bodyPr spcFirstLastPara="1" wrap="square" lIns="68575" tIns="68575" rIns="68575" bIns="68575" anchor="t" anchorCtr="0">
            <a:noAutofit/>
          </a:bodyPr>
          <a:lstStyle/>
          <a:p>
            <a:pPr marL="533400" indent="-342900">
              <a:spcBef>
                <a:spcPts val="0"/>
              </a:spcBef>
              <a:buSzPts val="2400"/>
            </a:pPr>
            <a:r>
              <a:rPr lang="en-US" sz="2400" b="0" i="0" u="none" strike="noStrike" cap="none" dirty="0">
                <a:solidFill>
                  <a:schemeClr val="dk1"/>
                </a:solidFill>
                <a:latin typeface="Times New Roman"/>
                <a:ea typeface="Times New Roman"/>
                <a:cs typeface="Times New Roman"/>
                <a:sym typeface="Times New Roman"/>
              </a:rPr>
              <a:t>To overcome the related constraints in visual inspection of Leukemia.</a:t>
            </a:r>
          </a:p>
          <a:p>
            <a:pPr marL="190500" indent="0">
              <a:spcBef>
                <a:spcPts val="0"/>
              </a:spcBef>
              <a:buSzPts val="2400"/>
              <a:buNone/>
            </a:pPr>
            <a:endParaRPr lang="en-US" sz="2400" b="0" i="0" u="none" strike="noStrike" cap="none" dirty="0">
              <a:solidFill>
                <a:schemeClr val="dk1"/>
              </a:solidFill>
              <a:latin typeface="Times New Roman"/>
              <a:ea typeface="Times New Roman"/>
              <a:cs typeface="Times New Roman"/>
              <a:sym typeface="Times New Roman"/>
            </a:endParaRPr>
          </a:p>
          <a:p>
            <a:pPr marL="533400" indent="-342900">
              <a:spcBef>
                <a:spcPts val="0"/>
              </a:spcBef>
              <a:buSzPts val="2400"/>
            </a:pPr>
            <a:r>
              <a:rPr lang="en-US" sz="2400" dirty="0"/>
              <a:t>To ease the detection process with less error rate i.e. neutralizing human errors.</a:t>
            </a:r>
          </a:p>
          <a:p>
            <a:pPr marL="190500" indent="0">
              <a:spcBef>
                <a:spcPts val="0"/>
              </a:spcBef>
              <a:buSzPts val="2400"/>
              <a:buNone/>
            </a:pPr>
            <a:endParaRPr lang="en-US" sz="2400" dirty="0"/>
          </a:p>
          <a:p>
            <a:pPr marL="533400" indent="-342900">
              <a:spcBef>
                <a:spcPts val="0"/>
              </a:spcBef>
              <a:buSzPts val="2400"/>
            </a:pPr>
            <a:r>
              <a:rPr lang="en-US" sz="2400" b="0" i="0" u="none" strike="noStrike" cap="none" dirty="0">
                <a:solidFill>
                  <a:schemeClr val="dk1"/>
                </a:solidFill>
                <a:latin typeface="Times New Roman"/>
                <a:ea typeface="Times New Roman"/>
                <a:cs typeface="Times New Roman"/>
                <a:sym typeface="Times New Roman"/>
              </a:rPr>
              <a:t>To learn different </a:t>
            </a:r>
            <a:r>
              <a:rPr lang="en-US" sz="2400" dirty="0"/>
              <a:t>Image Processing techniques as Image Enhancement, Thresholding, Mathematical morphology, labeling, etc.</a:t>
            </a:r>
            <a:endParaRPr lang="en-US" sz="2400" b="0" i="0" u="none" strike="noStrike" cap="none" dirty="0">
              <a:solidFill>
                <a:schemeClr val="dk1"/>
              </a:solidFill>
              <a:latin typeface="Times New Roman"/>
              <a:ea typeface="Times New Roman"/>
              <a:cs typeface="Times New Roman"/>
              <a:sym typeface="Times New Roman"/>
            </a:endParaRPr>
          </a:p>
          <a:p>
            <a:pPr marL="533400" indent="-342900">
              <a:spcBef>
                <a:spcPts val="0"/>
              </a:spcBef>
              <a:buSzPts val="2400"/>
            </a:pPr>
            <a:endParaRPr lang="en-US" sz="2400" b="0" i="0" u="none" strike="noStrike" cap="none" dirty="0">
              <a:solidFill>
                <a:schemeClr val="dk1"/>
              </a:solidFill>
              <a:latin typeface="Times New Roman"/>
              <a:ea typeface="Times New Roman"/>
              <a:cs typeface="Times New Roman"/>
              <a:sym typeface="Times New Roman"/>
            </a:endParaRPr>
          </a:p>
        </p:txBody>
      </p:sp>
      <p:sp>
        <p:nvSpPr>
          <p:cNvPr id="85" name="Google Shape;85;p12"/>
          <p:cNvSpPr txBox="1">
            <a:spLocks noGrp="1"/>
          </p:cNvSpPr>
          <p:nvPr>
            <p:ph type="sldNum" idx="12"/>
          </p:nvPr>
        </p:nvSpPr>
        <p:spPr>
          <a:xfrm>
            <a:off x="7486651" y="4779169"/>
            <a:ext cx="514200" cy="267900"/>
          </a:xfrm>
          <a:prstGeom prst="rect">
            <a:avLst/>
          </a:prstGeom>
          <a:noFill/>
          <a:ln>
            <a:noFill/>
          </a:ln>
        </p:spPr>
        <p:txBody>
          <a:bodyPr spcFirstLastPara="1" wrap="square" lIns="68575" tIns="34275" rIns="68575" bIns="34275" anchor="t" anchorCtr="0">
            <a:noAutofit/>
          </a:bodyPr>
          <a:lstStyle/>
          <a:p>
            <a:pPr marL="0" lvl="0" indent="0" algn="l" rtl="0">
              <a:spcBef>
                <a:spcPts val="0"/>
              </a:spcBef>
              <a:spcAft>
                <a:spcPts val="0"/>
              </a:spcAft>
              <a:buNone/>
            </a:pPr>
            <a:fld id="{00000000-1234-1234-1234-123412341234}" type="slidenum">
              <a:rPr lang="en-US"/>
              <a:t>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fade">
                                      <p:cBhvr>
                                        <p:cTn id="7" dur="500"/>
                                        <p:tgtEl>
                                          <p:spTgt spid="8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4">
                                            <p:txEl>
                                              <p:pRg st="0" end="0"/>
                                            </p:txEl>
                                          </p:spTgt>
                                        </p:tgtEl>
                                        <p:attrNameLst>
                                          <p:attrName>style.visibility</p:attrName>
                                        </p:attrNameLst>
                                      </p:cBhvr>
                                      <p:to>
                                        <p:strVal val="visible"/>
                                      </p:to>
                                    </p:set>
                                    <p:animEffect transition="in" filter="fade">
                                      <p:cBhvr>
                                        <p:cTn id="12" dur="500"/>
                                        <p:tgtEl>
                                          <p:spTgt spid="8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4">
                                            <p:txEl>
                                              <p:pRg st="2" end="2"/>
                                            </p:txEl>
                                          </p:spTgt>
                                        </p:tgtEl>
                                        <p:attrNameLst>
                                          <p:attrName>style.visibility</p:attrName>
                                        </p:attrNameLst>
                                      </p:cBhvr>
                                      <p:to>
                                        <p:strVal val="visible"/>
                                      </p:to>
                                    </p:set>
                                    <p:animEffect transition="in" filter="fade">
                                      <p:cBhvr>
                                        <p:cTn id="17" dur="500"/>
                                        <p:tgtEl>
                                          <p:spTgt spid="8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4">
                                            <p:txEl>
                                              <p:pRg st="4" end="4"/>
                                            </p:txEl>
                                          </p:spTgt>
                                        </p:tgtEl>
                                        <p:attrNameLst>
                                          <p:attrName>style.visibility</p:attrName>
                                        </p:attrNameLst>
                                      </p:cBhvr>
                                      <p:to>
                                        <p:strVal val="visible"/>
                                      </p:to>
                                    </p:set>
                                    <p:animEffect transition="in" filter="fade">
                                      <p:cBhvr>
                                        <p:cTn id="22" dur="500"/>
                                        <p:tgtEl>
                                          <p:spTgt spid="8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98B56-877D-4DA1-825F-548DC8752A16}"/>
              </a:ext>
            </a:extLst>
          </p:cNvPr>
          <p:cNvSpPr>
            <a:spLocks noGrp="1"/>
          </p:cNvSpPr>
          <p:nvPr>
            <p:ph type="title"/>
          </p:nvPr>
        </p:nvSpPr>
        <p:spPr/>
        <p:txBody>
          <a:bodyPr/>
          <a:lstStyle/>
          <a:p>
            <a:r>
              <a:rPr lang="en-US" dirty="0"/>
              <a:t>Methodology</a:t>
            </a:r>
          </a:p>
        </p:txBody>
      </p:sp>
      <p:sp>
        <p:nvSpPr>
          <p:cNvPr id="3" name="Text Placeholder 2">
            <a:extLst>
              <a:ext uri="{FF2B5EF4-FFF2-40B4-BE49-F238E27FC236}">
                <a16:creationId xmlns:a16="http://schemas.microsoft.com/office/drawing/2014/main" id="{46967339-1EAF-4BE6-A1EA-92DC5470EF3B}"/>
              </a:ext>
            </a:extLst>
          </p:cNvPr>
          <p:cNvSpPr>
            <a:spLocks noGrp="1"/>
          </p:cNvSpPr>
          <p:nvPr>
            <p:ph type="body" idx="1"/>
          </p:nvPr>
        </p:nvSpPr>
        <p:spPr>
          <a:xfrm>
            <a:off x="628650" y="1369218"/>
            <a:ext cx="7886700" cy="3263400"/>
          </a:xfrm>
        </p:spPr>
        <p:txBody>
          <a:bodyPr/>
          <a:lstStyle/>
          <a:p>
            <a:pPr marL="3769705" lvl="8" indent="0">
              <a:buNone/>
            </a:pPr>
            <a:endParaRPr lang="en-US" dirty="0"/>
          </a:p>
        </p:txBody>
      </p:sp>
      <p:sp>
        <p:nvSpPr>
          <p:cNvPr id="4" name="Slide Number Placeholder 3">
            <a:extLst>
              <a:ext uri="{FF2B5EF4-FFF2-40B4-BE49-F238E27FC236}">
                <a16:creationId xmlns:a16="http://schemas.microsoft.com/office/drawing/2014/main" id="{3C3B893C-2E08-4215-9546-5CBD7A6577D4}"/>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5</a:t>
            </a:fld>
            <a:endParaRPr lang="en-US"/>
          </a:p>
        </p:txBody>
      </p:sp>
      <p:pic>
        <p:nvPicPr>
          <p:cNvPr id="48" name="Picture 47">
            <a:extLst>
              <a:ext uri="{FF2B5EF4-FFF2-40B4-BE49-F238E27FC236}">
                <a16:creationId xmlns:a16="http://schemas.microsoft.com/office/drawing/2014/main" id="{30CB6274-8E83-43ED-A87D-D38DAED85D99}"/>
              </a:ext>
            </a:extLst>
          </p:cNvPr>
          <p:cNvPicPr>
            <a:picLocks noChangeAspect="1"/>
          </p:cNvPicPr>
          <p:nvPr/>
        </p:nvPicPr>
        <p:blipFill>
          <a:blip r:embed="rId2"/>
          <a:stretch>
            <a:fillRect/>
          </a:stretch>
        </p:blipFill>
        <p:spPr>
          <a:xfrm>
            <a:off x="1243206" y="1369218"/>
            <a:ext cx="6894245" cy="3185834"/>
          </a:xfrm>
          <a:prstGeom prst="rect">
            <a:avLst/>
          </a:prstGeom>
        </p:spPr>
      </p:pic>
    </p:spTree>
    <p:extLst>
      <p:ext uri="{BB962C8B-B14F-4D97-AF65-F5344CB8AC3E}">
        <p14:creationId xmlns:p14="http://schemas.microsoft.com/office/powerpoint/2010/main" val="3196330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34FEA-520A-41B8-8FAA-F86254AE18B5}"/>
              </a:ext>
            </a:extLst>
          </p:cNvPr>
          <p:cNvSpPr>
            <a:spLocks noGrp="1"/>
          </p:cNvSpPr>
          <p:nvPr>
            <p:ph type="title"/>
          </p:nvPr>
        </p:nvSpPr>
        <p:spPr/>
        <p:txBody>
          <a:bodyPr/>
          <a:lstStyle/>
          <a:p>
            <a:r>
              <a:rPr lang="en-US" dirty="0"/>
              <a:t>Methodology</a:t>
            </a:r>
          </a:p>
        </p:txBody>
      </p:sp>
      <p:sp>
        <p:nvSpPr>
          <p:cNvPr id="3" name="Text Placeholder 2">
            <a:extLst>
              <a:ext uri="{FF2B5EF4-FFF2-40B4-BE49-F238E27FC236}">
                <a16:creationId xmlns:a16="http://schemas.microsoft.com/office/drawing/2014/main" id="{C6D64038-7B45-4901-9C2F-5345DA595153}"/>
              </a:ext>
            </a:extLst>
          </p:cNvPr>
          <p:cNvSpPr>
            <a:spLocks noGrp="1"/>
          </p:cNvSpPr>
          <p:nvPr>
            <p:ph type="body" idx="1"/>
          </p:nvPr>
        </p:nvSpPr>
        <p:spPr/>
        <p:txBody>
          <a:bodyPr/>
          <a:lstStyle/>
          <a:p>
            <a:pPr lvl="1"/>
            <a:r>
              <a:rPr lang="en-US" dirty="0"/>
              <a:t>Image Acquisition I</a:t>
            </a:r>
          </a:p>
          <a:p>
            <a:pPr lvl="2"/>
            <a:r>
              <a:rPr lang="en-US" dirty="0"/>
              <a:t>In the form of Microscopic sample of Blood.</a:t>
            </a:r>
          </a:p>
          <a:p>
            <a:pPr lvl="1"/>
            <a:r>
              <a:rPr lang="en-US" sz="2400" dirty="0"/>
              <a:t>Conversion of RGB images into greyscale image</a:t>
            </a:r>
          </a:p>
          <a:p>
            <a:pPr lvl="1"/>
            <a:r>
              <a:rPr lang="en-US" sz="2400" dirty="0"/>
              <a:t>Histogram equalization</a:t>
            </a:r>
          </a:p>
          <a:p>
            <a:pPr lvl="2"/>
            <a:r>
              <a:rPr lang="en-US" sz="2000" dirty="0"/>
              <a:t>To contrast the image. </a:t>
            </a:r>
          </a:p>
          <a:p>
            <a:pPr lvl="1"/>
            <a:r>
              <a:rPr lang="en-US" sz="2400" dirty="0"/>
              <a:t>Image Segmentation </a:t>
            </a:r>
          </a:p>
          <a:p>
            <a:pPr lvl="2"/>
            <a:r>
              <a:rPr lang="en-US" sz="2000" dirty="0"/>
              <a:t>Segmentation of White Blood Cells</a:t>
            </a:r>
          </a:p>
          <a:p>
            <a:pPr marL="508000" lvl="1" indent="0">
              <a:buNone/>
            </a:pPr>
            <a:endParaRPr lang="en-US" dirty="0"/>
          </a:p>
        </p:txBody>
      </p:sp>
      <p:sp>
        <p:nvSpPr>
          <p:cNvPr id="4" name="Slide Number Placeholder 3">
            <a:extLst>
              <a:ext uri="{FF2B5EF4-FFF2-40B4-BE49-F238E27FC236}">
                <a16:creationId xmlns:a16="http://schemas.microsoft.com/office/drawing/2014/main" id="{C7491C30-E67F-4E91-BB4E-D91C31F2E942}"/>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4040079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C7809-099C-417F-A1FA-DA6ADBF1EBA5}"/>
              </a:ext>
            </a:extLst>
          </p:cNvPr>
          <p:cNvSpPr>
            <a:spLocks noGrp="1"/>
          </p:cNvSpPr>
          <p:nvPr>
            <p:ph type="title"/>
          </p:nvPr>
        </p:nvSpPr>
        <p:spPr/>
        <p:txBody>
          <a:bodyPr/>
          <a:lstStyle/>
          <a:p>
            <a:r>
              <a:rPr lang="en-US" dirty="0"/>
              <a:t>Methodology</a:t>
            </a:r>
          </a:p>
        </p:txBody>
      </p:sp>
      <p:sp>
        <p:nvSpPr>
          <p:cNvPr id="3" name="Text Placeholder 2">
            <a:extLst>
              <a:ext uri="{FF2B5EF4-FFF2-40B4-BE49-F238E27FC236}">
                <a16:creationId xmlns:a16="http://schemas.microsoft.com/office/drawing/2014/main" id="{DC3613DC-22E7-40A0-B6F1-5D6C592456C5}"/>
              </a:ext>
            </a:extLst>
          </p:cNvPr>
          <p:cNvSpPr>
            <a:spLocks noGrp="1"/>
          </p:cNvSpPr>
          <p:nvPr>
            <p:ph type="body" idx="1"/>
          </p:nvPr>
        </p:nvSpPr>
        <p:spPr/>
        <p:txBody>
          <a:bodyPr/>
          <a:lstStyle/>
          <a:p>
            <a:pPr marL="508000" lvl="1" indent="0">
              <a:buNone/>
            </a:pPr>
            <a:endParaRPr lang="en-US" sz="1050" dirty="0"/>
          </a:p>
          <a:p>
            <a:pPr lvl="1"/>
            <a:r>
              <a:rPr lang="en-US" sz="2400" dirty="0"/>
              <a:t>Feature Extraction</a:t>
            </a:r>
          </a:p>
          <a:p>
            <a:pPr lvl="2"/>
            <a:r>
              <a:rPr lang="en-US" sz="2000" dirty="0"/>
              <a:t>Add bounding box to the segmented white blood cells</a:t>
            </a:r>
            <a:endParaRPr lang="en-US" sz="1050" dirty="0"/>
          </a:p>
          <a:p>
            <a:pPr lvl="1"/>
            <a:r>
              <a:rPr lang="en-US" sz="2400" dirty="0"/>
              <a:t>Cell Counting</a:t>
            </a:r>
          </a:p>
          <a:p>
            <a:pPr lvl="2"/>
            <a:r>
              <a:rPr lang="en-US" sz="2000" dirty="0"/>
              <a:t>Count the total number of white blood cells</a:t>
            </a:r>
          </a:p>
          <a:p>
            <a:pPr lvl="1"/>
            <a:r>
              <a:rPr lang="en-US" sz="2000" dirty="0"/>
              <a:t>Calculate the percentage of WBCs and RBCs, determine if potential Leukemia detected</a:t>
            </a:r>
          </a:p>
          <a:p>
            <a:pPr lvl="1"/>
            <a:r>
              <a:rPr lang="en-US" sz="2000" dirty="0"/>
              <a:t>A person is affected to leukemia if the percentage of WBC is higher than 20%.</a:t>
            </a:r>
          </a:p>
          <a:p>
            <a:pPr lvl="1"/>
            <a:endParaRPr lang="en-US" sz="2000" dirty="0"/>
          </a:p>
          <a:p>
            <a:endParaRPr lang="en-US" sz="2800" dirty="0"/>
          </a:p>
        </p:txBody>
      </p:sp>
      <p:sp>
        <p:nvSpPr>
          <p:cNvPr id="4" name="Slide Number Placeholder 3">
            <a:extLst>
              <a:ext uri="{FF2B5EF4-FFF2-40B4-BE49-F238E27FC236}">
                <a16:creationId xmlns:a16="http://schemas.microsoft.com/office/drawing/2014/main" id="{2F06E7FB-9952-4AC2-B7C5-DD3F95157ADB}"/>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7</a:t>
            </a:fld>
            <a:endParaRPr lang="en-US"/>
          </a:p>
        </p:txBody>
      </p:sp>
    </p:spTree>
    <p:extLst>
      <p:ext uri="{BB962C8B-B14F-4D97-AF65-F5344CB8AC3E}">
        <p14:creationId xmlns:p14="http://schemas.microsoft.com/office/powerpoint/2010/main" val="2047851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65F42-0C48-4614-8474-6E97361BA378}"/>
              </a:ext>
            </a:extLst>
          </p:cNvPr>
          <p:cNvSpPr>
            <a:spLocks noGrp="1"/>
          </p:cNvSpPr>
          <p:nvPr>
            <p:ph type="title"/>
          </p:nvPr>
        </p:nvSpPr>
        <p:spPr/>
        <p:txBody>
          <a:bodyPr/>
          <a:lstStyle/>
          <a:p>
            <a:r>
              <a:rPr lang="en-US" dirty="0"/>
              <a:t>Expected Result</a:t>
            </a:r>
          </a:p>
        </p:txBody>
      </p:sp>
      <p:sp>
        <p:nvSpPr>
          <p:cNvPr id="3" name="Text Placeholder 2">
            <a:extLst>
              <a:ext uri="{FF2B5EF4-FFF2-40B4-BE49-F238E27FC236}">
                <a16:creationId xmlns:a16="http://schemas.microsoft.com/office/drawing/2014/main" id="{90388E2D-F423-487D-A1F3-658A06F20069}"/>
              </a:ext>
            </a:extLst>
          </p:cNvPr>
          <p:cNvSpPr>
            <a:spLocks noGrp="1"/>
          </p:cNvSpPr>
          <p:nvPr>
            <p:ph type="body" idx="1"/>
          </p:nvPr>
        </p:nvSpPr>
        <p:spPr/>
        <p:txBody>
          <a:bodyPr/>
          <a:lstStyle/>
          <a:p>
            <a:r>
              <a:rPr lang="en-US" sz="2400" dirty="0"/>
              <a:t>The MATLAB GUI will open to input a microscopic image of blood sample. </a:t>
            </a:r>
          </a:p>
          <a:p>
            <a:r>
              <a:rPr lang="en-US" sz="2400" dirty="0"/>
              <a:t>It undergoes above mentioned steps and displays output image in every step along with algorithm used.</a:t>
            </a:r>
          </a:p>
          <a:p>
            <a:r>
              <a:rPr lang="en-US" sz="2400" dirty="0"/>
              <a:t>The final feature extraction process will determine weather there is occurrence of Leukemia or not with the error percentage.</a:t>
            </a:r>
          </a:p>
        </p:txBody>
      </p:sp>
      <p:sp>
        <p:nvSpPr>
          <p:cNvPr id="4" name="Slide Number Placeholder 3">
            <a:extLst>
              <a:ext uri="{FF2B5EF4-FFF2-40B4-BE49-F238E27FC236}">
                <a16:creationId xmlns:a16="http://schemas.microsoft.com/office/drawing/2014/main" id="{F2CE08E3-787A-4D95-9040-A8247130BF16}"/>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8</a:t>
            </a:fld>
            <a:endParaRPr lang="en-US"/>
          </a:p>
        </p:txBody>
      </p:sp>
    </p:spTree>
    <p:extLst>
      <p:ext uri="{BB962C8B-B14F-4D97-AF65-F5344CB8AC3E}">
        <p14:creationId xmlns:p14="http://schemas.microsoft.com/office/powerpoint/2010/main" val="3667487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4"/>
          <p:cNvSpPr txBox="1">
            <a:spLocks noGrp="1"/>
          </p:cNvSpPr>
          <p:nvPr>
            <p:ph type="title"/>
          </p:nvPr>
        </p:nvSpPr>
        <p:spPr>
          <a:xfrm>
            <a:off x="628650" y="273843"/>
            <a:ext cx="7886700" cy="994200"/>
          </a:xfrm>
          <a:prstGeom prst="rect">
            <a:avLst/>
          </a:prstGeom>
          <a:noFill/>
          <a:ln>
            <a:noFill/>
          </a:ln>
        </p:spPr>
        <p:txBody>
          <a:bodyPr spcFirstLastPara="1" wrap="square" lIns="68575" tIns="68575" rIns="68575" bIns="68575" anchor="ctr" anchorCtr="0">
            <a:noAutofit/>
          </a:bodyPr>
          <a:lstStyle/>
          <a:p>
            <a:pPr marL="0" marR="0" lvl="0" indent="0" algn="l" rtl="0">
              <a:lnSpc>
                <a:spcPct val="90000"/>
              </a:lnSpc>
              <a:spcBef>
                <a:spcPts val="0"/>
              </a:spcBef>
              <a:spcAft>
                <a:spcPts val="0"/>
              </a:spcAft>
              <a:buClr>
                <a:schemeClr val="dk1"/>
              </a:buClr>
              <a:buSzPts val="1100"/>
              <a:buFont typeface="Times New Roman"/>
              <a:buNone/>
            </a:pPr>
            <a:r>
              <a:rPr lang="en-US" dirty="0"/>
              <a:t>Project Phase</a:t>
            </a:r>
            <a:endParaRPr sz="4400" b="0" i="0" u="none" strike="noStrike" cap="none" dirty="0">
              <a:solidFill>
                <a:schemeClr val="dk1"/>
              </a:solidFill>
              <a:latin typeface="Times New Roman"/>
              <a:ea typeface="Times New Roman"/>
              <a:cs typeface="Times New Roman"/>
              <a:sym typeface="Times New Roman"/>
            </a:endParaRPr>
          </a:p>
        </p:txBody>
      </p:sp>
      <p:sp>
        <p:nvSpPr>
          <p:cNvPr id="98" name="Google Shape;98;p14"/>
          <p:cNvSpPr txBox="1">
            <a:spLocks noGrp="1"/>
          </p:cNvSpPr>
          <p:nvPr>
            <p:ph type="body" idx="1"/>
          </p:nvPr>
        </p:nvSpPr>
        <p:spPr>
          <a:xfrm>
            <a:off x="628650" y="1369218"/>
            <a:ext cx="7886700" cy="3263400"/>
          </a:xfrm>
          <a:prstGeom prst="rect">
            <a:avLst/>
          </a:prstGeom>
          <a:noFill/>
          <a:ln>
            <a:noFill/>
          </a:ln>
        </p:spPr>
        <p:txBody>
          <a:bodyPr spcFirstLastPara="1" wrap="square" lIns="68575" tIns="68575" rIns="68575" bIns="68575" anchor="t" anchorCtr="0">
            <a:noAutofit/>
          </a:bodyPr>
          <a:lstStyle/>
          <a:p>
            <a:pPr marL="533401" indent="-342900">
              <a:buClr>
                <a:schemeClr val="tx1"/>
              </a:buClr>
              <a:buSzPct val="88000"/>
              <a:buFont typeface="Arial" panose="020B0604020202020204" pitchFamily="34" charset="0"/>
              <a:buChar char="•"/>
            </a:pPr>
            <a:r>
              <a:rPr lang="en-US" sz="2400" dirty="0"/>
              <a:t>The image processing techniques are applied to obtain images after each processing technique.</a:t>
            </a:r>
          </a:p>
          <a:p>
            <a:pPr marL="533401" indent="-342900">
              <a:buClr>
                <a:schemeClr val="tx1"/>
              </a:buClr>
              <a:buSzPct val="88000"/>
              <a:buFont typeface="Arial" panose="020B0604020202020204" pitchFamily="34" charset="0"/>
              <a:buChar char="•"/>
            </a:pPr>
            <a:r>
              <a:rPr lang="en-US" sz="2400" dirty="0"/>
              <a:t>For the GUI, coding is in process that includes MATLAB for a minimalistic interface.</a:t>
            </a:r>
          </a:p>
          <a:p>
            <a:pPr marL="533401" indent="-342900">
              <a:buClr>
                <a:schemeClr val="tx1"/>
              </a:buClr>
              <a:buSzPct val="88000"/>
              <a:buFont typeface="Arial" panose="020B0604020202020204" pitchFamily="34" charset="0"/>
              <a:buChar char="•"/>
            </a:pPr>
            <a:r>
              <a:rPr lang="en-US" sz="2400" dirty="0"/>
              <a:t>The related data sets for different types of Leukemia is analyzed which was obtained from different sources as Anno-DB and Kaggle.</a:t>
            </a:r>
          </a:p>
          <a:p>
            <a:pPr marL="533401" indent="-342900">
              <a:buClr>
                <a:schemeClr val="tx1"/>
              </a:buClr>
              <a:buSzPct val="88000"/>
              <a:buFont typeface="Arial" panose="020B0604020202020204" pitchFamily="34" charset="0"/>
              <a:buChar char="•"/>
            </a:pPr>
            <a:endParaRPr lang="en-US" sz="2400" dirty="0"/>
          </a:p>
          <a:p>
            <a:pPr marL="190501" indent="0">
              <a:buClr>
                <a:schemeClr val="tx1"/>
              </a:buClr>
              <a:buSzPct val="88000"/>
              <a:buNone/>
            </a:pPr>
            <a:endParaRPr sz="2400" b="0" i="0" u="none" strike="noStrike" cap="none" dirty="0">
              <a:solidFill>
                <a:schemeClr val="dk1"/>
              </a:solidFill>
              <a:latin typeface="Times New Roman"/>
              <a:ea typeface="Times New Roman"/>
              <a:cs typeface="Times New Roman"/>
              <a:sym typeface="Times New Roman"/>
            </a:endParaRPr>
          </a:p>
          <a:p>
            <a:pPr marL="237060" marR="0" lvl="0" indent="-46559" algn="l" rtl="0">
              <a:lnSpc>
                <a:spcPct val="90000"/>
              </a:lnSpc>
              <a:spcBef>
                <a:spcPts val="1067"/>
              </a:spcBef>
              <a:spcAft>
                <a:spcPts val="0"/>
              </a:spcAft>
              <a:buClr>
                <a:schemeClr val="dk1"/>
              </a:buClr>
              <a:buSzPts val="2400"/>
              <a:buFont typeface="Arial"/>
              <a:buNone/>
            </a:pPr>
            <a:endParaRPr sz="2400" b="0" i="0" u="none" strike="noStrike" cap="none" dirty="0">
              <a:solidFill>
                <a:schemeClr val="dk1"/>
              </a:solidFill>
              <a:latin typeface="Times New Roman"/>
              <a:ea typeface="Times New Roman"/>
              <a:cs typeface="Times New Roman"/>
              <a:sym typeface="Times New Roman"/>
            </a:endParaRPr>
          </a:p>
        </p:txBody>
      </p:sp>
      <p:sp>
        <p:nvSpPr>
          <p:cNvPr id="99" name="Google Shape;99;p14"/>
          <p:cNvSpPr txBox="1">
            <a:spLocks noGrp="1"/>
          </p:cNvSpPr>
          <p:nvPr>
            <p:ph type="sldNum" idx="12"/>
          </p:nvPr>
        </p:nvSpPr>
        <p:spPr>
          <a:xfrm>
            <a:off x="7486651" y="4779169"/>
            <a:ext cx="514200" cy="267900"/>
          </a:xfrm>
          <a:prstGeom prst="rect">
            <a:avLst/>
          </a:prstGeom>
          <a:noFill/>
          <a:ln>
            <a:noFill/>
          </a:ln>
        </p:spPr>
        <p:txBody>
          <a:bodyPr spcFirstLastPara="1" wrap="square" lIns="68575" tIns="34275" rIns="68575" bIns="34275" anchor="t" anchorCtr="0">
            <a:noAutofit/>
          </a:bodyPr>
          <a:lstStyle/>
          <a:p>
            <a:pPr marL="0" lvl="0" indent="0" algn="l" rtl="0">
              <a:spcBef>
                <a:spcPts val="0"/>
              </a:spcBef>
              <a:spcAft>
                <a:spcPts val="0"/>
              </a:spcAft>
              <a:buNone/>
            </a:pPr>
            <a:fld id="{00000000-1234-1234-1234-123412341234}" type="slidenum">
              <a:rPr lang="en-US"/>
              <a:t>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ajak baidhya_micro project_heed">
  <a:themeElements>
    <a:clrScheme name="Blue Green">
      <a:dk1>
        <a:srgbClr val="000000"/>
      </a:dk1>
      <a:lt1>
        <a:srgbClr val="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244</TotalTime>
  <Words>410</Words>
  <Application>Microsoft Office PowerPoint</Application>
  <PresentationFormat>On-screen Show (16:9)</PresentationFormat>
  <Paragraphs>65</Paragraphs>
  <Slides>11</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Times New Roman</vt:lpstr>
      <vt:lpstr>sajak baidhya_micro project_heed</vt:lpstr>
      <vt:lpstr>Leukemia Detection using Microscopic Blood Sample Images </vt:lpstr>
      <vt:lpstr>Introduction</vt:lpstr>
      <vt:lpstr>Background</vt:lpstr>
      <vt:lpstr>Project Objective</vt:lpstr>
      <vt:lpstr>Methodology</vt:lpstr>
      <vt:lpstr>Methodology</vt:lpstr>
      <vt:lpstr>Methodology</vt:lpstr>
      <vt:lpstr>Expected Result</vt:lpstr>
      <vt:lpstr>Project Phase</vt:lpstr>
      <vt:lpstr>GUI</vt:lpstr>
      <vt:lpstr>Queries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Mandip Prasai</dc:creator>
  <cp:lastModifiedBy>Nischal</cp:lastModifiedBy>
  <cp:revision>24</cp:revision>
  <dcterms:modified xsi:type="dcterms:W3CDTF">2020-05-16T18:13:03Z</dcterms:modified>
</cp:coreProperties>
</file>