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B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96" d="100"/>
          <a:sy n="96" d="100"/>
        </p:scale>
        <p:origin x="254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6057" y="1057048"/>
            <a:ext cx="6342743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6057" y="3536723"/>
            <a:ext cx="6342743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057" y="6341835"/>
            <a:ext cx="11749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04744" y="6341835"/>
            <a:ext cx="336005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13871" y="6341836"/>
            <a:ext cx="11749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D79ED-3FA7-4EF8-964B-EB8BCFAB02F8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Free PowerPoint </a:t>
            </a:r>
            <a:r>
              <a:rPr lang="bs-Latn-BA" dirty="0"/>
              <a:t>Templates - </a:t>
            </a:r>
            <a:r>
              <a:rPr lang="bs-Latn-BA" b="1" dirty="0"/>
              <a:t>prezentr.com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Introduction	</a:t>
            </a:r>
          </a:p>
          <a:p>
            <a:r>
              <a:rPr lang="en-US" dirty="0" smtClean="0"/>
              <a:t>&gt; History of ecommerce</a:t>
            </a:r>
          </a:p>
        </p:txBody>
      </p:sp>
    </p:spTree>
    <p:extLst>
      <p:ext uri="{BB962C8B-B14F-4D97-AF65-F5344CB8AC3E}">
        <p14:creationId xmlns:p14="http://schemas.microsoft.com/office/powerpoint/2010/main" val="4458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3" y="1558456"/>
            <a:ext cx="8623663" cy="4670758"/>
          </a:xfrm>
        </p:spPr>
        <p:txBody>
          <a:bodyPr/>
          <a:lstStyle/>
          <a:p>
            <a:r>
              <a:rPr lang="en-US" dirty="0" smtClean="0"/>
              <a:t>Commerce</a:t>
            </a:r>
          </a:p>
          <a:p>
            <a:endParaRPr lang="en-US" dirty="0" smtClean="0"/>
          </a:p>
          <a:p>
            <a:pPr marL="914400" lvl="2" indent="0">
              <a:buNone/>
            </a:pPr>
            <a:r>
              <a:rPr lang="en-US" sz="3200" dirty="0" smtClean="0">
                <a:solidFill>
                  <a:schemeClr val="accent6"/>
                </a:solidFill>
              </a:rPr>
              <a:t> Buying and selling goods and services</a:t>
            </a:r>
          </a:p>
          <a:p>
            <a:pPr marL="914400" lvl="2" indent="0">
              <a:buNone/>
            </a:pPr>
            <a:endParaRPr lang="en-US" sz="3200" dirty="0">
              <a:solidFill>
                <a:schemeClr val="accent6"/>
              </a:solidFill>
            </a:endParaRPr>
          </a:p>
          <a:p>
            <a:pPr marL="914400" lvl="2" indent="0">
              <a:buNone/>
            </a:pPr>
            <a:r>
              <a:rPr lang="en-US" sz="2400" dirty="0" smtClean="0"/>
              <a:t>Conducted over an Electronic Medium	-&gt; Ecommerce</a:t>
            </a:r>
          </a:p>
          <a:p>
            <a:pPr marL="914400" lvl="2" indent="0">
              <a:buNone/>
            </a:pPr>
            <a:endParaRPr lang="en-US" sz="2400" dirty="0" smtClean="0"/>
          </a:p>
          <a:p>
            <a:pPr marL="914400" lvl="2" indent="0">
              <a:buNone/>
            </a:pPr>
            <a:r>
              <a:rPr lang="en-US" sz="2800" dirty="0" smtClean="0"/>
              <a:t>&gt; Integration of </a:t>
            </a:r>
            <a:r>
              <a:rPr lang="en-US" sz="2800" dirty="0" smtClean="0">
                <a:solidFill>
                  <a:schemeClr val="accent2"/>
                </a:solidFill>
              </a:rPr>
              <a:t>Web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2"/>
                </a:solidFill>
              </a:rPr>
              <a:t>telecommunications</a:t>
            </a:r>
            <a:r>
              <a:rPr lang="en-US" sz="2800" dirty="0" smtClean="0"/>
              <a:t> technologies for the purpose of buying and selling products and services</a:t>
            </a:r>
          </a:p>
        </p:txBody>
      </p:sp>
    </p:spTree>
    <p:extLst>
      <p:ext uri="{BB962C8B-B14F-4D97-AF65-F5344CB8AC3E}">
        <p14:creationId xmlns:p14="http://schemas.microsoft.com/office/powerpoint/2010/main" val="2363625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E-Business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0445" y="1876509"/>
            <a:ext cx="8213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E-Business is the </a:t>
            </a:r>
            <a:r>
              <a:rPr lang="en-US" sz="2800" dirty="0"/>
              <a:t>conduct of business processes on the internet. These </a:t>
            </a:r>
            <a:r>
              <a:rPr lang="en-US" sz="2800" dirty="0" smtClean="0"/>
              <a:t>e-business </a:t>
            </a:r>
            <a:r>
              <a:rPr lang="en-US" sz="2800" dirty="0"/>
              <a:t>processes include buying and selling goods and services, servicing customers, processing payments, managing production </a:t>
            </a:r>
            <a:r>
              <a:rPr lang="en-US" sz="2800" dirty="0" smtClean="0"/>
              <a:t>control.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3" y="1438071"/>
            <a:ext cx="9881498" cy="5370414"/>
          </a:xfrm>
        </p:spPr>
      </p:pic>
    </p:spTree>
    <p:extLst>
      <p:ext uri="{BB962C8B-B14F-4D97-AF65-F5344CB8AC3E}">
        <p14:creationId xmlns:p14="http://schemas.microsoft.com/office/powerpoint/2010/main" val="2419949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35" y="1494053"/>
            <a:ext cx="6645641" cy="519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Business – to – Consumer (B2C</a:t>
            </a:r>
            <a:r>
              <a:rPr lang="en-US" dirty="0"/>
              <a:t>): In B2C model, business sells its products directly to a customer. A customer can view the products shown on the website. The customer can choose a product and </a:t>
            </a:r>
            <a:r>
              <a:rPr lang="en-US" dirty="0" smtClean="0"/>
              <a:t>order. These </a:t>
            </a:r>
            <a:r>
              <a:rPr lang="en-US" dirty="0"/>
              <a:t>B2C businesses are online retailers. Example: Amazon, Flipchart,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236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– to – Business (B2B):</a:t>
            </a:r>
            <a:r>
              <a:rPr lang="en-US" dirty="0"/>
              <a:t> In B2B model, business sells its products to an intermediate buyer who then sells the product to the final customer. As an example, a wholesaler places an order from a company’s website and after receiving the consignment, sells the product to the final customer who comes to buy the product at one of its retail outlets. Example: Tata </a:t>
            </a:r>
            <a:r>
              <a:rPr lang="en-US" dirty="0" smtClean="0"/>
              <a:t>communications, </a:t>
            </a:r>
            <a:r>
              <a:rPr lang="en-US" dirty="0" err="1" smtClean="0"/>
              <a:t>Allibaba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106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Consumer – to – Consumer (C2C</a:t>
            </a:r>
            <a:r>
              <a:rPr lang="en-US" dirty="0"/>
              <a:t>): In C2C model, consumer helps consumer to sell their assets like residential property, cars, motorcycles  , or rent a room by publishing their  information on the website. Website may or may not charge the consumer for its services. Example OLX, Quirk, </a:t>
            </a:r>
            <a:r>
              <a:rPr lang="en-US" dirty="0" err="1" smtClean="0"/>
              <a:t>Hamrobazzar</a:t>
            </a:r>
            <a:r>
              <a:rPr lang="en-US" dirty="0" smtClean="0"/>
              <a:t>, online </a:t>
            </a:r>
            <a:r>
              <a:rPr lang="en-US" dirty="0"/>
              <a:t>auction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Consumer – to – Business (C2B):</a:t>
            </a:r>
            <a:r>
              <a:rPr lang="en-US" dirty="0"/>
              <a:t> In this model, consumers have products or services of value that can be consumed by businesses. For example, the comparison of interest rates of personal loan/car loan provided by various banks via websites. A business organization that fulfills the consumer’s requirement within the specified budget approaches the customer and provides its services. For e.g. – A blog can be written by an author for a business to improve sale of products, eBay.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629651AC-9E3E-C147-BE03-17DFFB863676}" vid="{55A63B8E-62E9-1F45-974A-CDCF9CC68C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e-Commerce-PowerPoint-Template</Template>
  <TotalTime>90</TotalTime>
  <Words>157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Office Theme</vt:lpstr>
      <vt:lpstr>E-Commerce</vt:lpstr>
      <vt:lpstr>Outlines</vt:lpstr>
      <vt:lpstr>E-commerce</vt:lpstr>
      <vt:lpstr>E-Business</vt:lpstr>
      <vt:lpstr>E-Commerce</vt:lpstr>
      <vt:lpstr>E-Commerce</vt:lpstr>
      <vt:lpstr>E-Commerce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Nischal</dc:creator>
  <cp:lastModifiedBy>Nischal</cp:lastModifiedBy>
  <cp:revision>8</cp:revision>
  <dcterms:created xsi:type="dcterms:W3CDTF">2023-01-03T06:54:40Z</dcterms:created>
  <dcterms:modified xsi:type="dcterms:W3CDTF">2023-01-03T08:25:31Z</dcterms:modified>
</cp:coreProperties>
</file>