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Visual Recommender - Books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Nischal Samji – Arizona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 made into Movies – Highly Popular</a:t>
            </a:r>
          </a:p>
          <a:p>
            <a:r>
              <a:rPr lang="en-US" dirty="0" smtClean="0"/>
              <a:t>Classics – Highly Acclaimed</a:t>
            </a:r>
          </a:p>
          <a:p>
            <a:r>
              <a:rPr lang="en-US" dirty="0" smtClean="0"/>
              <a:t>Fiction – Highly Popular</a:t>
            </a:r>
          </a:p>
          <a:p>
            <a:r>
              <a:rPr lang="en-US" dirty="0" smtClean="0"/>
              <a:t>Fiction and Young Adult Books – High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8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 Ranked based on Criteria</a:t>
            </a:r>
          </a:p>
          <a:p>
            <a:r>
              <a:rPr lang="en-US" dirty="0" smtClean="0"/>
              <a:t>Features -  Pages, </a:t>
            </a:r>
            <a:r>
              <a:rPr lang="en-US" dirty="0" err="1" smtClean="0"/>
              <a:t>hasSeries</a:t>
            </a:r>
            <a:r>
              <a:rPr lang="en-US" dirty="0" smtClean="0"/>
              <a:t>, No. Of Reviews, Demographics</a:t>
            </a:r>
          </a:p>
          <a:p>
            <a:r>
              <a:rPr lang="en-US" dirty="0" smtClean="0"/>
              <a:t>Closest Ranked among the Particular Genre</a:t>
            </a:r>
          </a:p>
          <a:p>
            <a:r>
              <a:rPr lang="en-US" dirty="0" smtClean="0"/>
              <a:t>General Closeness in Ranks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2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of More Books</a:t>
            </a:r>
          </a:p>
          <a:p>
            <a:r>
              <a:rPr lang="en-US" dirty="0" smtClean="0"/>
              <a:t>Including More Features – Age, Other Demographic Data</a:t>
            </a:r>
          </a:p>
          <a:p>
            <a:r>
              <a:rPr lang="en-US" dirty="0" smtClean="0"/>
              <a:t>More Sentiments</a:t>
            </a:r>
          </a:p>
          <a:p>
            <a:r>
              <a:rPr lang="en-US" dirty="0" smtClean="0"/>
              <a:t>Better Ranking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Personalized Recommendation Systems</a:t>
            </a:r>
          </a:p>
          <a:p>
            <a:r>
              <a:rPr lang="en-US" dirty="0" smtClean="0"/>
              <a:t>Users caught in a box !!!</a:t>
            </a:r>
          </a:p>
          <a:p>
            <a:r>
              <a:rPr lang="en-US" dirty="0" smtClean="0"/>
              <a:t>Non – Personal Recommender</a:t>
            </a:r>
          </a:p>
          <a:p>
            <a:r>
              <a:rPr lang="en-US" dirty="0" smtClean="0"/>
              <a:t>Chance To Explore</a:t>
            </a:r>
          </a:p>
        </p:txBody>
      </p:sp>
    </p:spTree>
    <p:extLst>
      <p:ext uri="{BB962C8B-B14F-4D97-AF65-F5344CB8AC3E}">
        <p14:creationId xmlns:p14="http://schemas.microsoft.com/office/powerpoint/2010/main" val="189362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Public interested in reading books</a:t>
            </a:r>
          </a:p>
          <a:p>
            <a:r>
              <a:rPr lang="en-US" dirty="0" smtClean="0"/>
              <a:t>Market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9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 in reading Books</a:t>
            </a:r>
          </a:p>
          <a:p>
            <a:r>
              <a:rPr lang="en-US" dirty="0" smtClean="0"/>
              <a:t>What Makes a Book Popular?</a:t>
            </a:r>
          </a:p>
          <a:p>
            <a:r>
              <a:rPr lang="en-US" dirty="0" smtClean="0"/>
              <a:t>Finding a Co-Relation between popular books</a:t>
            </a:r>
          </a:p>
          <a:p>
            <a:r>
              <a:rPr lang="en-US" dirty="0" smtClean="0"/>
              <a:t>Effective but Simple Recommender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8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Book Lists </a:t>
            </a:r>
            <a:r>
              <a:rPr lang="en-US" dirty="0" err="1" smtClean="0"/>
              <a:t>eg</a:t>
            </a:r>
            <a:r>
              <a:rPr lang="en-US" dirty="0" smtClean="0"/>
              <a:t>: Amazon Top – 100, Goodreads, NY Best Sellers</a:t>
            </a:r>
          </a:p>
          <a:p>
            <a:r>
              <a:rPr lang="en-US" dirty="0" smtClean="0"/>
              <a:t>Goodreads API</a:t>
            </a:r>
          </a:p>
          <a:p>
            <a:r>
              <a:rPr lang="en-US" dirty="0" smtClean="0"/>
              <a:t>Amazon API – for book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9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Comments – Sentiment Analysis</a:t>
            </a:r>
          </a:p>
          <a:p>
            <a:r>
              <a:rPr lang="en-US" dirty="0" smtClean="0"/>
              <a:t>Read/ Started Reading Date Data</a:t>
            </a:r>
          </a:p>
          <a:p>
            <a:r>
              <a:rPr lang="en-US" dirty="0" smtClean="0"/>
              <a:t>User Shelves Data from </a:t>
            </a:r>
            <a:r>
              <a:rPr lang="en-US" dirty="0" err="1" smtClean="0"/>
              <a:t>Bookreads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Using Python and </a:t>
            </a:r>
            <a:r>
              <a:rPr lang="en-US" dirty="0" err="1" smtClean="0"/>
              <a:t>Bookreads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for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3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from Other Languages</a:t>
            </a:r>
          </a:p>
          <a:p>
            <a:r>
              <a:rPr lang="en-US" dirty="0" smtClean="0"/>
              <a:t>Single Word/ Single Sentence Comments</a:t>
            </a:r>
          </a:p>
          <a:p>
            <a:r>
              <a:rPr lang="en-US" dirty="0" smtClean="0"/>
              <a:t>Punctuations</a:t>
            </a:r>
          </a:p>
          <a:p>
            <a:r>
              <a:rPr lang="en-US" dirty="0" smtClean="0"/>
              <a:t>Preparing a proper csv/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6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Stop Words</a:t>
            </a:r>
          </a:p>
          <a:p>
            <a:r>
              <a:rPr lang="en-US" dirty="0" smtClean="0"/>
              <a:t>User Comments – NLTK – Python, Naïve Bayes Classifier to analyze sentiment</a:t>
            </a:r>
          </a:p>
          <a:p>
            <a:r>
              <a:rPr lang="en-US" dirty="0" smtClean="0"/>
              <a:t>Training Data -  </a:t>
            </a:r>
          </a:p>
          <a:p>
            <a:pPr marL="914400" lvl="2" indent="0">
              <a:buNone/>
            </a:pPr>
            <a:r>
              <a:rPr lang="en-US" dirty="0" smtClean="0"/>
              <a:t>3000 user comments </a:t>
            </a:r>
          </a:p>
          <a:p>
            <a:pPr marL="914400" lvl="2" indent="0">
              <a:buNone/>
            </a:pPr>
            <a:r>
              <a:rPr lang="en-US" dirty="0" smtClean="0"/>
              <a:t>Recommended, Not – Recommended</a:t>
            </a:r>
          </a:p>
          <a:p>
            <a:pPr marL="914400" lvl="2" indent="0">
              <a:buNone/>
            </a:pPr>
            <a:r>
              <a:rPr lang="en-US" dirty="0" smtClean="0"/>
              <a:t>No. of Reviews</a:t>
            </a:r>
          </a:p>
          <a:p>
            <a:pPr marL="914400" lvl="2" indent="0">
              <a:buNone/>
            </a:pPr>
            <a:r>
              <a:rPr lang="en-US" dirty="0" smtClean="0"/>
              <a:t>Challenges - “The Kite-runner made me cry. I cannot pick myself up after reading this”</a:t>
            </a:r>
          </a:p>
        </p:txBody>
      </p:sp>
    </p:spTree>
    <p:extLst>
      <p:ext uri="{BB962C8B-B14F-4D97-AF65-F5344CB8AC3E}">
        <p14:creationId xmlns:p14="http://schemas.microsoft.com/office/powerpoint/2010/main" val="158081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</a:p>
          <a:p>
            <a:r>
              <a:rPr lang="en-US" dirty="0" smtClean="0"/>
              <a:t>Patterns in Trends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36" y="2293938"/>
            <a:ext cx="3315041" cy="35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260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Visual Recommender - Books</vt:lpstr>
      <vt:lpstr>Motivation</vt:lpstr>
      <vt:lpstr>Audience</vt:lpstr>
      <vt:lpstr>Research Questions</vt:lpstr>
      <vt:lpstr>Data Sources</vt:lpstr>
      <vt:lpstr>Data Collection</vt:lpstr>
      <vt:lpstr>Data Cleaning</vt:lpstr>
      <vt:lpstr>Data Analysis</vt:lpstr>
      <vt:lpstr>Prototyping</vt:lpstr>
      <vt:lpstr>Answers</vt:lpstr>
      <vt:lpstr>Recommender System</vt:lpstr>
      <vt:lpstr>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Recommender - Books</dc:title>
  <dc:creator>Nischal Samji</dc:creator>
  <cp:lastModifiedBy>Nischal Samji</cp:lastModifiedBy>
  <cp:revision>4</cp:revision>
  <dcterms:created xsi:type="dcterms:W3CDTF">2015-04-29T18:01:31Z</dcterms:created>
  <dcterms:modified xsi:type="dcterms:W3CDTF">2015-04-29T18:36:48Z</dcterms:modified>
</cp:coreProperties>
</file>