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9A6EFD-5D69-41A2-B507-85FA13E0F02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637798-8A47-49F4-B587-F5AA22FA4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5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337-5D0D-46EF-93A0-58CC56560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Element.setAttribute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94A2-FBD5-4EFF-8794-263F262F3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Nischal</a:t>
            </a:r>
            <a:r>
              <a:rPr lang="en-US" dirty="0"/>
              <a:t> </a:t>
            </a:r>
            <a:r>
              <a:rPr lang="en-US" dirty="0" err="1"/>
              <a:t>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7569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97D-D1EE-4B64-B2FE-D9D73330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setAttribute</a:t>
            </a:r>
            <a:r>
              <a:rPr lang="en-US" dirty="0"/>
              <a:t>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DFAF-C5D3-425D-BDD4-FD641B3A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setAttribute</a:t>
            </a:r>
            <a:r>
              <a:rPr lang="en-US" sz="2400" dirty="0"/>
              <a:t>() is a method which is used to set the attribute value of any HTML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Syntax:</a:t>
            </a:r>
          </a:p>
          <a:p>
            <a:pPr marL="0" indent="401638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Element.setAttribute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(name, value);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Example:</a:t>
            </a:r>
          </a:p>
          <a:p>
            <a:pPr marL="0" indent="346075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querySelector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"#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-chair"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)</a:t>
            </a:r>
          </a:p>
          <a:p>
            <a:pPr marL="0" indent="346075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image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"https://unsplash.com/chair"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)</a:t>
            </a:r>
            <a:endParaRPr lang="en-US" sz="3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401638">
              <a:buNone/>
            </a:pP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238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516B-31D4-4A9D-B8B4-CFCB58CA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setAttribute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7105-99EC-4387-8C12-2ECD751B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4538" indent="-342900">
              <a:buFont typeface="Wingdings" panose="05000000000000000000" pitchFamily="2" charset="2"/>
              <a:buChar char="v"/>
            </a:pPr>
            <a:r>
              <a:rPr lang="en-US" sz="2800" dirty="0"/>
              <a:t>Used to set certain attribute value of an HTML element.</a:t>
            </a:r>
          </a:p>
          <a:p>
            <a:pPr marL="744538" indent="-342900">
              <a:buFont typeface="Wingdings" panose="05000000000000000000" pitchFamily="2" charset="2"/>
              <a:buChar char="v"/>
            </a:pPr>
            <a:r>
              <a:rPr lang="en-US" sz="2800" dirty="0"/>
              <a:t>Example:</a:t>
            </a:r>
          </a:p>
          <a:p>
            <a:pPr marL="1037146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- We can change source of image tag.</a:t>
            </a:r>
          </a:p>
          <a:p>
            <a:pPr marL="1037146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- We can set button properties as disabled</a:t>
            </a:r>
          </a:p>
          <a:p>
            <a:pPr marL="694246" lvl="1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1BD8-B3E0-412F-823F-30DCB12A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89" y="3857414"/>
            <a:ext cx="5649836" cy="1626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39E66-6C0C-4FF1-92CC-0242D0678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8" y="4019634"/>
            <a:ext cx="3998422" cy="13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9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752-C2D2-4757-AF98-CEAFB9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/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331-738E-41D6-9504-E2C5BDA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-chair"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"https://images.pexels.com/photos/7614534/pexels-photo-7614534.jpeg?auto=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compress&amp;cs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tinysrgb&amp;dpr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=2&amp;h=650&amp;w=940"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"./app.js"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b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62897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E9EF-EE82-40EB-9D4F-DA0BC22729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0545" y="-62905"/>
            <a:ext cx="10058400" cy="1449388"/>
          </a:xfrm>
        </p:spPr>
        <p:txBody>
          <a:bodyPr/>
          <a:lstStyle/>
          <a:p>
            <a:r>
              <a:rPr lang="en-US" dirty="0"/>
              <a:t>Output before </a:t>
            </a:r>
            <a:r>
              <a:rPr lang="en-US" dirty="0" err="1"/>
              <a:t>setAttribute</a:t>
            </a:r>
            <a:r>
              <a:rPr lang="en-US" dirty="0"/>
              <a:t>()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6F83A-7E6D-42A3-95D0-6BF48DC4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1" y="1386483"/>
            <a:ext cx="7952510" cy="47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752-C2D2-4757-AF98-CEAFB9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setAttribute</a:t>
            </a:r>
            <a:r>
              <a:rPr lang="en-US" dirty="0"/>
              <a:t>() code in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331-738E-41D6-9504-E2C5BDA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querySelector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"#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-chair"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image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"https://upload.wikimedia.org/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wikipedia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/commons/thumb/b/b6/Image_created_with_a_mobile_phone.png/1200px-Image_created_with_a_mobile_phone.png"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2716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6EA8-55E4-4E72-BAC3-77D21A10D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8" y="0"/>
            <a:ext cx="10058400" cy="1449387"/>
          </a:xfrm>
        </p:spPr>
        <p:txBody>
          <a:bodyPr/>
          <a:lstStyle/>
          <a:p>
            <a:r>
              <a:rPr lang="en-US" dirty="0"/>
              <a:t>Output After Writing </a:t>
            </a:r>
            <a:r>
              <a:rPr lang="en-US" dirty="0" err="1"/>
              <a:t>setAttribute</a:t>
            </a:r>
            <a:r>
              <a:rPr lang="en-US" dirty="0"/>
              <a:t>()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A7C19-05CF-4BA4-A085-93FB9B360A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2618" y="1449387"/>
            <a:ext cx="10148888" cy="4948237"/>
          </a:xfrm>
        </p:spPr>
      </p:pic>
    </p:spTree>
    <p:extLst>
      <p:ext uri="{BB962C8B-B14F-4D97-AF65-F5344CB8AC3E}">
        <p14:creationId xmlns:p14="http://schemas.microsoft.com/office/powerpoint/2010/main" val="4171247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DAB8-81AB-47DB-ADC9-7A3298A7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 for </a:t>
            </a:r>
            <a:r>
              <a:rPr lang="en-US" dirty="0" err="1"/>
              <a:t>setAttribute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88603-B6F9-43BC-8AC7-5BCA454B3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01" r="1423"/>
          <a:stretch/>
        </p:blipFill>
        <p:spPr>
          <a:xfrm>
            <a:off x="838199" y="2092035"/>
            <a:ext cx="10352635" cy="3408219"/>
          </a:xfrm>
        </p:spPr>
      </p:pic>
    </p:spTree>
    <p:extLst>
      <p:ext uri="{BB962C8B-B14F-4D97-AF65-F5344CB8AC3E}">
        <p14:creationId xmlns:p14="http://schemas.microsoft.com/office/powerpoint/2010/main" val="671118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EB1-A9AD-4A74-AE0D-0D7D02C6E6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7727" y="2704306"/>
            <a:ext cx="6996545" cy="1449387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8649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312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Fira Code</vt:lpstr>
      <vt:lpstr>Wingdings</vt:lpstr>
      <vt:lpstr>Retrospect</vt:lpstr>
      <vt:lpstr>Element.setAttribute()</vt:lpstr>
      <vt:lpstr>What is setAttribute()?</vt:lpstr>
      <vt:lpstr>Why use setAttribute()</vt:lpstr>
      <vt:lpstr>Demonstration / index.html</vt:lpstr>
      <vt:lpstr>Output before setAttribute() code</vt:lpstr>
      <vt:lpstr>Writing setAttribute() code in app.js</vt:lpstr>
      <vt:lpstr>Output After Writing setAttribute() Code</vt:lpstr>
      <vt:lpstr>Browser Compatibility for setAttribute()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2022-02-15T02:11:19Z</dcterms:created>
  <dcterms:modified xsi:type="dcterms:W3CDTF">2022-02-15T03:03:40Z</dcterms:modified>
</cp:coreProperties>
</file>