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AF48A6-230F-4E3C-BFFE-F68B9E684885}" v="14" dt="2023-05-01T21:53:04.0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1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nav Sai Putta" userId="8a4fc27d6439509c" providerId="LiveId" clId="{52AF48A6-230F-4E3C-BFFE-F68B9E684885}"/>
    <pc:docChg chg="undo redo custSel addSld delSld modSld">
      <pc:chgData name="Pranav Sai Putta" userId="8a4fc27d6439509c" providerId="LiveId" clId="{52AF48A6-230F-4E3C-BFFE-F68B9E684885}" dt="2023-05-01T22:35:53.608" v="2128" actId="20577"/>
      <pc:docMkLst>
        <pc:docMk/>
      </pc:docMkLst>
      <pc:sldChg chg="addSp delSp modSp mod setBg">
        <pc:chgData name="Pranav Sai Putta" userId="8a4fc27d6439509c" providerId="LiveId" clId="{52AF48A6-230F-4E3C-BFFE-F68B9E684885}" dt="2023-05-01T22:19:52.120" v="2097" actId="27636"/>
        <pc:sldMkLst>
          <pc:docMk/>
          <pc:sldMk cId="1906114583" sldId="256"/>
        </pc:sldMkLst>
        <pc:spChg chg="mod">
          <ac:chgData name="Pranav Sai Putta" userId="8a4fc27d6439509c" providerId="LiveId" clId="{52AF48A6-230F-4E3C-BFFE-F68B9E684885}" dt="2023-05-01T22:19:32.845" v="2081" actId="26606"/>
          <ac:spMkLst>
            <pc:docMk/>
            <pc:sldMk cId="1906114583" sldId="256"/>
            <ac:spMk id="2" creationId="{EE6A1B78-3E6F-2DE8-044C-44462082B7F2}"/>
          </ac:spMkLst>
        </pc:spChg>
        <pc:spChg chg="mod">
          <ac:chgData name="Pranav Sai Putta" userId="8a4fc27d6439509c" providerId="LiveId" clId="{52AF48A6-230F-4E3C-BFFE-F68B9E684885}" dt="2023-05-01T22:19:52.120" v="2097" actId="27636"/>
          <ac:spMkLst>
            <pc:docMk/>
            <pc:sldMk cId="1906114583" sldId="256"/>
            <ac:spMk id="3" creationId="{F09E5056-030A-D0C8-6B69-7DAB2C412C02}"/>
          </ac:spMkLst>
        </pc:spChg>
        <pc:spChg chg="add del">
          <ac:chgData name="Pranav Sai Putta" userId="8a4fc27d6439509c" providerId="LiveId" clId="{52AF48A6-230F-4E3C-BFFE-F68B9E684885}" dt="2023-05-01T22:19:32.836" v="2080" actId="26606"/>
          <ac:spMkLst>
            <pc:docMk/>
            <pc:sldMk cId="1906114583" sldId="256"/>
            <ac:spMk id="8" creationId="{1ACA2EA0-FFD3-42EC-9406-B595015ED96E}"/>
          </ac:spMkLst>
        </pc:spChg>
        <pc:spChg chg="add del">
          <ac:chgData name="Pranav Sai Putta" userId="8a4fc27d6439509c" providerId="LiveId" clId="{52AF48A6-230F-4E3C-BFFE-F68B9E684885}" dt="2023-05-01T22:19:32.836" v="2080" actId="26606"/>
          <ac:spMkLst>
            <pc:docMk/>
            <pc:sldMk cId="1906114583" sldId="256"/>
            <ac:spMk id="10" creationId="{D5288BCE-665C-472A-8C43-664BCFA31E43}"/>
          </ac:spMkLst>
        </pc:spChg>
        <pc:spChg chg="add del">
          <ac:chgData name="Pranav Sai Putta" userId="8a4fc27d6439509c" providerId="LiveId" clId="{52AF48A6-230F-4E3C-BFFE-F68B9E684885}" dt="2023-05-01T22:19:32.836" v="2080" actId="26606"/>
          <ac:spMkLst>
            <pc:docMk/>
            <pc:sldMk cId="1906114583" sldId="256"/>
            <ac:spMk id="12" creationId="{46C57131-53A7-4C1A-BEA8-25F06A06AD29}"/>
          </ac:spMkLst>
        </pc:spChg>
        <pc:spChg chg="add">
          <ac:chgData name="Pranav Sai Putta" userId="8a4fc27d6439509c" providerId="LiveId" clId="{52AF48A6-230F-4E3C-BFFE-F68B9E684885}" dt="2023-05-01T22:19:32.845" v="2081" actId="26606"/>
          <ac:spMkLst>
            <pc:docMk/>
            <pc:sldMk cId="1906114583" sldId="256"/>
            <ac:spMk id="14" creationId="{3629484E-3792-4B3D-89AD-7C8A1ED0E0D4}"/>
          </ac:spMkLst>
        </pc:spChg>
        <pc:spChg chg="add">
          <ac:chgData name="Pranav Sai Putta" userId="8a4fc27d6439509c" providerId="LiveId" clId="{52AF48A6-230F-4E3C-BFFE-F68B9E684885}" dt="2023-05-01T22:19:32.845" v="2081" actId="26606"/>
          <ac:spMkLst>
            <pc:docMk/>
            <pc:sldMk cId="1906114583" sldId="256"/>
            <ac:spMk id="15" creationId="{FFD48BC7-DC40-47DE-87EE-9F4B6ECB9ABB}"/>
          </ac:spMkLst>
        </pc:spChg>
        <pc:spChg chg="add">
          <ac:chgData name="Pranav Sai Putta" userId="8a4fc27d6439509c" providerId="LiveId" clId="{52AF48A6-230F-4E3C-BFFE-F68B9E684885}" dt="2023-05-01T22:19:32.845" v="2081" actId="26606"/>
          <ac:spMkLst>
            <pc:docMk/>
            <pc:sldMk cId="1906114583" sldId="256"/>
            <ac:spMk id="16" creationId="{E502BBC7-2C76-46F3-BC24-5985BC13DB88}"/>
          </ac:spMkLst>
        </pc:spChg>
        <pc:spChg chg="add">
          <ac:chgData name="Pranav Sai Putta" userId="8a4fc27d6439509c" providerId="LiveId" clId="{52AF48A6-230F-4E3C-BFFE-F68B9E684885}" dt="2023-05-01T22:19:32.845" v="2081" actId="26606"/>
          <ac:spMkLst>
            <pc:docMk/>
            <pc:sldMk cId="1906114583" sldId="256"/>
            <ac:spMk id="17" creationId="{C7F28D52-2A5F-4D23-81AE-7CB8B591C7AF}"/>
          </ac:spMkLst>
        </pc:spChg>
      </pc:sldChg>
      <pc:sldChg chg="addSp delSp modSp mod setBg">
        <pc:chgData name="Pranav Sai Putta" userId="8a4fc27d6439509c" providerId="LiveId" clId="{52AF48A6-230F-4E3C-BFFE-F68B9E684885}" dt="2023-05-01T21:59:26.341" v="1717" actId="26606"/>
        <pc:sldMkLst>
          <pc:docMk/>
          <pc:sldMk cId="3004994585" sldId="257"/>
        </pc:sldMkLst>
        <pc:spChg chg="mod">
          <ac:chgData name="Pranav Sai Putta" userId="8a4fc27d6439509c" providerId="LiveId" clId="{52AF48A6-230F-4E3C-BFFE-F68B9E684885}" dt="2023-05-01T21:59:26.341" v="1717" actId="26606"/>
          <ac:spMkLst>
            <pc:docMk/>
            <pc:sldMk cId="3004994585" sldId="257"/>
            <ac:spMk id="2" creationId="{0443C2C3-1FCD-99A5-1B85-62782471170B}"/>
          </ac:spMkLst>
        </pc:spChg>
        <pc:spChg chg="del">
          <ac:chgData name="Pranav Sai Putta" userId="8a4fc27d6439509c" providerId="LiveId" clId="{52AF48A6-230F-4E3C-BFFE-F68B9E684885}" dt="2023-05-01T21:59:26.341" v="1717" actId="26606"/>
          <ac:spMkLst>
            <pc:docMk/>
            <pc:sldMk cId="3004994585" sldId="257"/>
            <ac:spMk id="3" creationId="{D25D9FC8-2FCB-84C9-D59A-95527ACC1709}"/>
          </ac:spMkLst>
        </pc:spChg>
        <pc:spChg chg="add">
          <ac:chgData name="Pranav Sai Putta" userId="8a4fc27d6439509c" providerId="LiveId" clId="{52AF48A6-230F-4E3C-BFFE-F68B9E684885}" dt="2023-05-01T21:59:26.341" v="1717" actId="26606"/>
          <ac:spMkLst>
            <pc:docMk/>
            <pc:sldMk cId="3004994585" sldId="257"/>
            <ac:spMk id="9" creationId="{7517A47C-B2E5-4B79-8061-D74B1311AF6E}"/>
          </ac:spMkLst>
        </pc:spChg>
        <pc:spChg chg="add">
          <ac:chgData name="Pranav Sai Putta" userId="8a4fc27d6439509c" providerId="LiveId" clId="{52AF48A6-230F-4E3C-BFFE-F68B9E684885}" dt="2023-05-01T21:59:26.341" v="1717" actId="26606"/>
          <ac:spMkLst>
            <pc:docMk/>
            <pc:sldMk cId="3004994585" sldId="257"/>
            <ac:spMk id="11" creationId="{C505E780-2083-4CB5-A42A-5E0E2908ECC3}"/>
          </ac:spMkLst>
        </pc:spChg>
        <pc:spChg chg="add">
          <ac:chgData name="Pranav Sai Putta" userId="8a4fc27d6439509c" providerId="LiveId" clId="{52AF48A6-230F-4E3C-BFFE-F68B9E684885}" dt="2023-05-01T21:59:26.341" v="1717" actId="26606"/>
          <ac:spMkLst>
            <pc:docMk/>
            <pc:sldMk cId="3004994585" sldId="257"/>
            <ac:spMk id="13" creationId="{D2C0AE1C-0118-41AE-8A10-7CDCBF10E96F}"/>
          </ac:spMkLst>
        </pc:spChg>
        <pc:spChg chg="add">
          <ac:chgData name="Pranav Sai Putta" userId="8a4fc27d6439509c" providerId="LiveId" clId="{52AF48A6-230F-4E3C-BFFE-F68B9E684885}" dt="2023-05-01T21:59:26.341" v="1717" actId="26606"/>
          <ac:spMkLst>
            <pc:docMk/>
            <pc:sldMk cId="3004994585" sldId="257"/>
            <ac:spMk id="15" creationId="{463EEC44-1BA3-44ED-81FC-A644B04B2A44}"/>
          </ac:spMkLst>
        </pc:spChg>
        <pc:graphicFrameChg chg="add">
          <ac:chgData name="Pranav Sai Putta" userId="8a4fc27d6439509c" providerId="LiveId" clId="{52AF48A6-230F-4E3C-BFFE-F68B9E684885}" dt="2023-05-01T21:59:26.341" v="1717" actId="26606"/>
          <ac:graphicFrameMkLst>
            <pc:docMk/>
            <pc:sldMk cId="3004994585" sldId="257"/>
            <ac:graphicFrameMk id="5" creationId="{D10B27BF-7DA3-38A7-235E-E015BC05BFC6}"/>
          </ac:graphicFrameMkLst>
        </pc:graphicFrameChg>
      </pc:sldChg>
      <pc:sldChg chg="modSp mod">
        <pc:chgData name="Pranav Sai Putta" userId="8a4fc27d6439509c" providerId="LiveId" clId="{52AF48A6-230F-4E3C-BFFE-F68B9E684885}" dt="2023-05-01T21:02:26.840" v="5"/>
        <pc:sldMkLst>
          <pc:docMk/>
          <pc:sldMk cId="3804882423" sldId="258"/>
        </pc:sldMkLst>
        <pc:spChg chg="mod">
          <ac:chgData name="Pranav Sai Putta" userId="8a4fc27d6439509c" providerId="LiveId" clId="{52AF48A6-230F-4E3C-BFFE-F68B9E684885}" dt="2023-05-01T21:02:26.840" v="5"/>
          <ac:spMkLst>
            <pc:docMk/>
            <pc:sldMk cId="3804882423" sldId="258"/>
            <ac:spMk id="3" creationId="{9FAD16D2-2488-4435-0B25-E4E00C1BD71D}"/>
          </ac:spMkLst>
        </pc:spChg>
        <pc:picChg chg="mod">
          <ac:chgData name="Pranav Sai Putta" userId="8a4fc27d6439509c" providerId="LiveId" clId="{52AF48A6-230F-4E3C-BFFE-F68B9E684885}" dt="2023-05-01T21:02:20.443" v="0" actId="1076"/>
          <ac:picMkLst>
            <pc:docMk/>
            <pc:sldMk cId="3804882423" sldId="258"/>
            <ac:picMk id="8" creationId="{EAE90FB1-6E1D-B935-F564-526FA9F2BF66}"/>
          </ac:picMkLst>
        </pc:picChg>
      </pc:sldChg>
      <pc:sldChg chg="modSp mod">
        <pc:chgData name="Pranav Sai Putta" userId="8a4fc27d6439509c" providerId="LiveId" clId="{52AF48A6-230F-4E3C-BFFE-F68B9E684885}" dt="2023-05-01T22:30:49.598" v="2109" actId="20577"/>
        <pc:sldMkLst>
          <pc:docMk/>
          <pc:sldMk cId="3032827361" sldId="260"/>
        </pc:sldMkLst>
        <pc:spChg chg="mod">
          <ac:chgData name="Pranav Sai Putta" userId="8a4fc27d6439509c" providerId="LiveId" clId="{52AF48A6-230F-4E3C-BFFE-F68B9E684885}" dt="2023-05-01T22:30:49.598" v="2109" actId="20577"/>
          <ac:spMkLst>
            <pc:docMk/>
            <pc:sldMk cId="3032827361" sldId="260"/>
            <ac:spMk id="3" creationId="{00099454-5C90-6969-7487-7E8C6E2E6322}"/>
          </ac:spMkLst>
        </pc:spChg>
      </pc:sldChg>
      <pc:sldChg chg="modSp mod">
        <pc:chgData name="Pranav Sai Putta" userId="8a4fc27d6439509c" providerId="LiveId" clId="{52AF48A6-230F-4E3C-BFFE-F68B9E684885}" dt="2023-05-01T22:32:15.038" v="2110" actId="27107"/>
        <pc:sldMkLst>
          <pc:docMk/>
          <pc:sldMk cId="2446308946" sldId="263"/>
        </pc:sldMkLst>
        <pc:spChg chg="mod">
          <ac:chgData name="Pranav Sai Putta" userId="8a4fc27d6439509c" providerId="LiveId" clId="{52AF48A6-230F-4E3C-BFFE-F68B9E684885}" dt="2023-05-01T22:32:15.038" v="2110" actId="27107"/>
          <ac:spMkLst>
            <pc:docMk/>
            <pc:sldMk cId="2446308946" sldId="263"/>
            <ac:spMk id="3" creationId="{63FFEE0D-8A5F-E599-9DA3-596A9644A7F5}"/>
          </ac:spMkLst>
        </pc:spChg>
      </pc:sldChg>
      <pc:sldChg chg="modSp mod">
        <pc:chgData name="Pranav Sai Putta" userId="8a4fc27d6439509c" providerId="LiveId" clId="{52AF48A6-230F-4E3C-BFFE-F68B9E684885}" dt="2023-05-01T22:35:53.608" v="2128" actId="20577"/>
        <pc:sldMkLst>
          <pc:docMk/>
          <pc:sldMk cId="738995333" sldId="264"/>
        </pc:sldMkLst>
        <pc:spChg chg="mod">
          <ac:chgData name="Pranav Sai Putta" userId="8a4fc27d6439509c" providerId="LiveId" clId="{52AF48A6-230F-4E3C-BFFE-F68B9E684885}" dt="2023-05-01T22:35:53.608" v="2128" actId="20577"/>
          <ac:spMkLst>
            <pc:docMk/>
            <pc:sldMk cId="738995333" sldId="264"/>
            <ac:spMk id="8" creationId="{0C99689C-ADC0-E6BD-16B3-048876288E52}"/>
          </ac:spMkLst>
        </pc:spChg>
      </pc:sldChg>
      <pc:sldChg chg="addSp delSp modSp mod setBg">
        <pc:chgData name="Pranav Sai Putta" userId="8a4fc27d6439509c" providerId="LiveId" clId="{52AF48A6-230F-4E3C-BFFE-F68B9E684885}" dt="2023-05-01T21:20:19.764" v="143" actId="403"/>
        <pc:sldMkLst>
          <pc:docMk/>
          <pc:sldMk cId="2216630923" sldId="265"/>
        </pc:sldMkLst>
        <pc:spChg chg="mod">
          <ac:chgData name="Pranav Sai Putta" userId="8a4fc27d6439509c" providerId="LiveId" clId="{52AF48A6-230F-4E3C-BFFE-F68B9E684885}" dt="2023-05-01T21:20:19.764" v="143" actId="403"/>
          <ac:spMkLst>
            <pc:docMk/>
            <pc:sldMk cId="2216630923" sldId="265"/>
            <ac:spMk id="2" creationId="{FBE48AB7-9851-3463-7F90-038AFC64A2A2}"/>
          </ac:spMkLst>
        </pc:spChg>
        <pc:spChg chg="mod">
          <ac:chgData name="Pranav Sai Putta" userId="8a4fc27d6439509c" providerId="LiveId" clId="{52AF48A6-230F-4E3C-BFFE-F68B9E684885}" dt="2023-05-01T21:19:28.044" v="123" actId="1076"/>
          <ac:spMkLst>
            <pc:docMk/>
            <pc:sldMk cId="2216630923" sldId="265"/>
            <ac:spMk id="3" creationId="{C9A87555-42D5-2D2C-4F1E-3110C37B58F8}"/>
          </ac:spMkLst>
        </pc:spChg>
        <pc:spChg chg="add mod">
          <ac:chgData name="Pranav Sai Putta" userId="8a4fc27d6439509c" providerId="LiveId" clId="{52AF48A6-230F-4E3C-BFFE-F68B9E684885}" dt="2023-05-01T21:20:16.790" v="142" actId="571"/>
          <ac:spMkLst>
            <pc:docMk/>
            <pc:sldMk cId="2216630923" sldId="265"/>
            <ac:spMk id="4" creationId="{D4CB00B1-E7E3-C2BA-8E3E-0BD6CB91F82C}"/>
          </ac:spMkLst>
        </pc:spChg>
        <pc:spChg chg="add del">
          <ac:chgData name="Pranav Sai Putta" userId="8a4fc27d6439509c" providerId="LiveId" clId="{52AF48A6-230F-4E3C-BFFE-F68B9E684885}" dt="2023-05-01T21:17:08.478" v="98" actId="26606"/>
          <ac:spMkLst>
            <pc:docMk/>
            <pc:sldMk cId="2216630923" sldId="265"/>
            <ac:spMk id="8" creationId="{F837543A-6020-4505-A233-C9DB4BF74011}"/>
          </ac:spMkLst>
        </pc:spChg>
        <pc:spChg chg="add del">
          <ac:chgData name="Pranav Sai Putta" userId="8a4fc27d6439509c" providerId="LiveId" clId="{52AF48A6-230F-4E3C-BFFE-F68B9E684885}" dt="2023-05-01T21:17:08.478" v="98" actId="26606"/>
          <ac:spMkLst>
            <pc:docMk/>
            <pc:sldMk cId="2216630923" sldId="265"/>
            <ac:spMk id="10" creationId="{35B16301-FB18-48BA-A6DD-C37CAF6F9A18}"/>
          </ac:spMkLst>
        </pc:spChg>
        <pc:spChg chg="add del">
          <ac:chgData name="Pranav Sai Putta" userId="8a4fc27d6439509c" providerId="LiveId" clId="{52AF48A6-230F-4E3C-BFFE-F68B9E684885}" dt="2023-05-01T21:17:08.478" v="98" actId="26606"/>
          <ac:spMkLst>
            <pc:docMk/>
            <pc:sldMk cId="2216630923" sldId="265"/>
            <ac:spMk id="12" creationId="{C3C0D90E-074A-4F52-9B11-B52BEF4BCBE5}"/>
          </ac:spMkLst>
        </pc:spChg>
        <pc:spChg chg="add del">
          <ac:chgData name="Pranav Sai Putta" userId="8a4fc27d6439509c" providerId="LiveId" clId="{52AF48A6-230F-4E3C-BFFE-F68B9E684885}" dt="2023-05-01T21:17:08.478" v="98" actId="26606"/>
          <ac:spMkLst>
            <pc:docMk/>
            <pc:sldMk cId="2216630923" sldId="265"/>
            <ac:spMk id="14" creationId="{CABBD4C1-E6F8-46F6-8152-A8A97490BF4D}"/>
          </ac:spMkLst>
        </pc:spChg>
        <pc:spChg chg="add del">
          <ac:chgData name="Pranav Sai Putta" userId="8a4fc27d6439509c" providerId="LiveId" clId="{52AF48A6-230F-4E3C-BFFE-F68B9E684885}" dt="2023-05-01T21:17:08.478" v="98" actId="26606"/>
          <ac:spMkLst>
            <pc:docMk/>
            <pc:sldMk cId="2216630923" sldId="265"/>
            <ac:spMk id="16" creationId="{83BA5EF5-1FE9-4BF9-83BB-269BCDDF6156}"/>
          </ac:spMkLst>
        </pc:spChg>
        <pc:spChg chg="add del">
          <ac:chgData name="Pranav Sai Putta" userId="8a4fc27d6439509c" providerId="LiveId" clId="{52AF48A6-230F-4E3C-BFFE-F68B9E684885}" dt="2023-05-01T21:17:08.478" v="98" actId="26606"/>
          <ac:spMkLst>
            <pc:docMk/>
            <pc:sldMk cId="2216630923" sldId="265"/>
            <ac:spMk id="20" creationId="{88853921-7BC9-4BDE-ACAB-133C683C82D6}"/>
          </ac:spMkLst>
        </pc:spChg>
        <pc:spChg chg="add del">
          <ac:chgData name="Pranav Sai Putta" userId="8a4fc27d6439509c" providerId="LiveId" clId="{52AF48A6-230F-4E3C-BFFE-F68B9E684885}" dt="2023-05-01T21:17:08.478" v="98" actId="26606"/>
          <ac:spMkLst>
            <pc:docMk/>
            <pc:sldMk cId="2216630923" sldId="265"/>
            <ac:spMk id="22" creationId="{09192968-3AE7-4470-A61C-97294BB92731}"/>
          </ac:spMkLst>
        </pc:spChg>
        <pc:spChg chg="add del">
          <ac:chgData name="Pranav Sai Putta" userId="8a4fc27d6439509c" providerId="LiveId" clId="{52AF48A6-230F-4E3C-BFFE-F68B9E684885}" dt="2023-05-01T21:17:08.478" v="98" actId="26606"/>
          <ac:spMkLst>
            <pc:docMk/>
            <pc:sldMk cId="2216630923" sldId="265"/>
            <ac:spMk id="24" creationId="{3AB72E55-43E4-4356-BFE8-E2102CB0B505}"/>
          </ac:spMkLst>
        </pc:spChg>
        <pc:spChg chg="add del">
          <ac:chgData name="Pranav Sai Putta" userId="8a4fc27d6439509c" providerId="LiveId" clId="{52AF48A6-230F-4E3C-BFFE-F68B9E684885}" dt="2023-05-01T21:17:26.600" v="100" actId="26606"/>
          <ac:spMkLst>
            <pc:docMk/>
            <pc:sldMk cId="2216630923" sldId="265"/>
            <ac:spMk id="26" creationId="{70DFC902-7D23-471A-B557-B6B6917D7A0D}"/>
          </ac:spMkLst>
        </pc:spChg>
        <pc:spChg chg="add del">
          <ac:chgData name="Pranav Sai Putta" userId="8a4fc27d6439509c" providerId="LiveId" clId="{52AF48A6-230F-4E3C-BFFE-F68B9E684885}" dt="2023-05-01T21:17:26.600" v="100" actId="26606"/>
          <ac:spMkLst>
            <pc:docMk/>
            <pc:sldMk cId="2216630923" sldId="265"/>
            <ac:spMk id="27" creationId="{A55D5633-D557-4DCA-982C-FF36EB7A1C00}"/>
          </ac:spMkLst>
        </pc:spChg>
        <pc:spChg chg="add del">
          <ac:chgData name="Pranav Sai Putta" userId="8a4fc27d6439509c" providerId="LiveId" clId="{52AF48A6-230F-4E3C-BFFE-F68B9E684885}" dt="2023-05-01T21:17:26.600" v="100" actId="26606"/>
          <ac:spMkLst>
            <pc:docMk/>
            <pc:sldMk cId="2216630923" sldId="265"/>
            <ac:spMk id="28" creationId="{450D3AD2-FA80-415F-A9CE-54D884561CD7}"/>
          </ac:spMkLst>
        </pc:spChg>
        <pc:spChg chg="add del">
          <ac:chgData name="Pranav Sai Putta" userId="8a4fc27d6439509c" providerId="LiveId" clId="{52AF48A6-230F-4E3C-BFFE-F68B9E684885}" dt="2023-05-01T21:17:35.380" v="102" actId="26606"/>
          <ac:spMkLst>
            <pc:docMk/>
            <pc:sldMk cId="2216630923" sldId="265"/>
            <ac:spMk id="30" creationId="{100EDD19-6802-4EC3-95CE-CFFAB042CFD6}"/>
          </ac:spMkLst>
        </pc:spChg>
        <pc:spChg chg="add del">
          <ac:chgData name="Pranav Sai Putta" userId="8a4fc27d6439509c" providerId="LiveId" clId="{52AF48A6-230F-4E3C-BFFE-F68B9E684885}" dt="2023-05-01T21:17:35.380" v="102" actId="26606"/>
          <ac:spMkLst>
            <pc:docMk/>
            <pc:sldMk cId="2216630923" sldId="265"/>
            <ac:spMk id="31" creationId="{DB17E863-922E-4C26-BD64-E8FD41D28661}"/>
          </ac:spMkLst>
        </pc:spChg>
        <pc:spChg chg="add del">
          <ac:chgData name="Pranav Sai Putta" userId="8a4fc27d6439509c" providerId="LiveId" clId="{52AF48A6-230F-4E3C-BFFE-F68B9E684885}" dt="2023-05-01T21:17:43.862" v="104" actId="26606"/>
          <ac:spMkLst>
            <pc:docMk/>
            <pc:sldMk cId="2216630923" sldId="265"/>
            <ac:spMk id="33" creationId="{1BB867FF-FC45-48F7-8104-F89BE54909F1}"/>
          </ac:spMkLst>
        </pc:spChg>
        <pc:spChg chg="add del">
          <ac:chgData name="Pranav Sai Putta" userId="8a4fc27d6439509c" providerId="LiveId" clId="{52AF48A6-230F-4E3C-BFFE-F68B9E684885}" dt="2023-05-01T21:17:43.862" v="104" actId="26606"/>
          <ac:spMkLst>
            <pc:docMk/>
            <pc:sldMk cId="2216630923" sldId="265"/>
            <ac:spMk id="34" creationId="{8BB56887-D0D5-4F0C-9E19-7247EB83C8B7}"/>
          </ac:spMkLst>
        </pc:spChg>
        <pc:spChg chg="add del">
          <ac:chgData name="Pranav Sai Putta" userId="8a4fc27d6439509c" providerId="LiveId" clId="{52AF48A6-230F-4E3C-BFFE-F68B9E684885}" dt="2023-05-01T21:17:43.862" v="104" actId="26606"/>
          <ac:spMkLst>
            <pc:docMk/>
            <pc:sldMk cId="2216630923" sldId="265"/>
            <ac:spMk id="35" creationId="{081E4A58-353D-44AE-B2FC-2A74E2E400F7}"/>
          </ac:spMkLst>
        </pc:spChg>
        <pc:spChg chg="add del">
          <ac:chgData name="Pranav Sai Putta" userId="8a4fc27d6439509c" providerId="LiveId" clId="{52AF48A6-230F-4E3C-BFFE-F68B9E684885}" dt="2023-05-01T21:18:49.873" v="113" actId="26606"/>
          <ac:spMkLst>
            <pc:docMk/>
            <pc:sldMk cId="2216630923" sldId="265"/>
            <ac:spMk id="37" creationId="{DBF61EA3-B236-439E-9C0B-340980D56BEE}"/>
          </ac:spMkLst>
        </pc:spChg>
        <pc:spChg chg="add del">
          <ac:chgData name="Pranav Sai Putta" userId="8a4fc27d6439509c" providerId="LiveId" clId="{52AF48A6-230F-4E3C-BFFE-F68B9E684885}" dt="2023-05-01T21:18:49.873" v="113" actId="26606"/>
          <ac:spMkLst>
            <pc:docMk/>
            <pc:sldMk cId="2216630923" sldId="265"/>
            <ac:spMk id="40" creationId="{E659831F-0D9A-4C63-9EBB-8435B85A440F}"/>
          </ac:spMkLst>
        </pc:spChg>
        <pc:spChg chg="add del">
          <ac:chgData name="Pranav Sai Putta" userId="8a4fc27d6439509c" providerId="LiveId" clId="{52AF48A6-230F-4E3C-BFFE-F68B9E684885}" dt="2023-05-01T21:18:49.873" v="113" actId="26606"/>
          <ac:spMkLst>
            <pc:docMk/>
            <pc:sldMk cId="2216630923" sldId="265"/>
            <ac:spMk id="45" creationId="{907EF6B7-1338-4443-8C46-6A318D952DFD}"/>
          </ac:spMkLst>
        </pc:spChg>
        <pc:spChg chg="add del">
          <ac:chgData name="Pranav Sai Putta" userId="8a4fc27d6439509c" providerId="LiveId" clId="{52AF48A6-230F-4E3C-BFFE-F68B9E684885}" dt="2023-05-01T21:18:49.873" v="113" actId="26606"/>
          <ac:spMkLst>
            <pc:docMk/>
            <pc:sldMk cId="2216630923" sldId="265"/>
            <ac:spMk id="47" creationId="{DAAE4CDD-124C-4DCF-9584-B6033B545DD5}"/>
          </ac:spMkLst>
        </pc:spChg>
        <pc:spChg chg="add del">
          <ac:chgData name="Pranav Sai Putta" userId="8a4fc27d6439509c" providerId="LiveId" clId="{52AF48A6-230F-4E3C-BFFE-F68B9E684885}" dt="2023-05-01T21:18:49.873" v="113" actId="26606"/>
          <ac:spMkLst>
            <pc:docMk/>
            <pc:sldMk cId="2216630923" sldId="265"/>
            <ac:spMk id="49" creationId="{081E4A58-353D-44AE-B2FC-2A74E2E400F7}"/>
          </ac:spMkLst>
        </pc:spChg>
        <pc:grpChg chg="add del">
          <ac:chgData name="Pranav Sai Putta" userId="8a4fc27d6439509c" providerId="LiveId" clId="{52AF48A6-230F-4E3C-BFFE-F68B9E684885}" dt="2023-05-01T21:18:49.873" v="113" actId="26606"/>
          <ac:grpSpMkLst>
            <pc:docMk/>
            <pc:sldMk cId="2216630923" sldId="265"/>
            <ac:grpSpMk id="38" creationId="{28FAF094-D087-493F-8DF9-A486C2D6BBAA}"/>
          </ac:grpSpMkLst>
        </pc:grpChg>
        <pc:cxnChg chg="add del">
          <ac:chgData name="Pranav Sai Putta" userId="8a4fc27d6439509c" providerId="LiveId" clId="{52AF48A6-230F-4E3C-BFFE-F68B9E684885}" dt="2023-05-01T21:17:08.478" v="98" actId="26606"/>
          <ac:cxnSpMkLst>
            <pc:docMk/>
            <pc:sldMk cId="2216630923" sldId="265"/>
            <ac:cxnSpMk id="18" creationId="{4B3BCACB-5880-460B-9606-8C433A9AF99D}"/>
          </ac:cxnSpMkLst>
        </pc:cxnChg>
      </pc:sldChg>
      <pc:sldChg chg="addSp modSp new mod setBg">
        <pc:chgData name="Pranav Sai Putta" userId="8a4fc27d6439509c" providerId="LiveId" clId="{52AF48A6-230F-4E3C-BFFE-F68B9E684885}" dt="2023-05-01T21:29:34.747" v="603" actId="27636"/>
        <pc:sldMkLst>
          <pc:docMk/>
          <pc:sldMk cId="1949335968" sldId="266"/>
        </pc:sldMkLst>
        <pc:spChg chg="mod">
          <ac:chgData name="Pranav Sai Putta" userId="8a4fc27d6439509c" providerId="LiveId" clId="{52AF48A6-230F-4E3C-BFFE-F68B9E684885}" dt="2023-05-01T21:28:14.689" v="548" actId="26606"/>
          <ac:spMkLst>
            <pc:docMk/>
            <pc:sldMk cId="1949335968" sldId="266"/>
            <ac:spMk id="2" creationId="{42FF846D-1054-EC46-B3BC-6FEE915EE74C}"/>
          </ac:spMkLst>
        </pc:spChg>
        <pc:spChg chg="mod">
          <ac:chgData name="Pranav Sai Putta" userId="8a4fc27d6439509c" providerId="LiveId" clId="{52AF48A6-230F-4E3C-BFFE-F68B9E684885}" dt="2023-05-01T21:29:34.747" v="603" actId="27636"/>
          <ac:spMkLst>
            <pc:docMk/>
            <pc:sldMk cId="1949335968" sldId="266"/>
            <ac:spMk id="3" creationId="{561CAFD6-F7F1-EF66-A9D2-A74935B00411}"/>
          </ac:spMkLst>
        </pc:spChg>
        <pc:spChg chg="add">
          <ac:chgData name="Pranav Sai Putta" userId="8a4fc27d6439509c" providerId="LiveId" clId="{52AF48A6-230F-4E3C-BFFE-F68B9E684885}" dt="2023-05-01T21:28:14.689" v="548" actId="26606"/>
          <ac:spMkLst>
            <pc:docMk/>
            <pc:sldMk cId="1949335968" sldId="266"/>
            <ac:spMk id="8" creationId="{907EF6B7-1338-4443-8C46-6A318D952DFD}"/>
          </ac:spMkLst>
        </pc:spChg>
        <pc:spChg chg="add">
          <ac:chgData name="Pranav Sai Putta" userId="8a4fc27d6439509c" providerId="LiveId" clId="{52AF48A6-230F-4E3C-BFFE-F68B9E684885}" dt="2023-05-01T21:28:14.689" v="548" actId="26606"/>
          <ac:spMkLst>
            <pc:docMk/>
            <pc:sldMk cId="1949335968" sldId="266"/>
            <ac:spMk id="10" creationId="{DAAE4CDD-124C-4DCF-9584-B6033B545DD5}"/>
          </ac:spMkLst>
        </pc:spChg>
        <pc:spChg chg="add">
          <ac:chgData name="Pranav Sai Putta" userId="8a4fc27d6439509c" providerId="LiveId" clId="{52AF48A6-230F-4E3C-BFFE-F68B9E684885}" dt="2023-05-01T21:28:14.689" v="548" actId="26606"/>
          <ac:spMkLst>
            <pc:docMk/>
            <pc:sldMk cId="1949335968" sldId="266"/>
            <ac:spMk id="12" creationId="{081E4A58-353D-44AE-B2FC-2A74E2E400F7}"/>
          </ac:spMkLst>
        </pc:spChg>
      </pc:sldChg>
      <pc:sldChg chg="addSp delSp modSp new mod setBg">
        <pc:chgData name="Pranav Sai Putta" userId="8a4fc27d6439509c" providerId="LiveId" clId="{52AF48A6-230F-4E3C-BFFE-F68B9E684885}" dt="2023-05-01T21:39:38.198" v="926" actId="1076"/>
        <pc:sldMkLst>
          <pc:docMk/>
          <pc:sldMk cId="4024991150" sldId="267"/>
        </pc:sldMkLst>
        <pc:spChg chg="mod">
          <ac:chgData name="Pranav Sai Putta" userId="8a4fc27d6439509c" providerId="LiveId" clId="{52AF48A6-230F-4E3C-BFFE-F68B9E684885}" dt="2023-05-01T21:34:13.941" v="680" actId="26606"/>
          <ac:spMkLst>
            <pc:docMk/>
            <pc:sldMk cId="4024991150" sldId="267"/>
            <ac:spMk id="2" creationId="{DA93814A-3E00-7313-FE90-1FC9849ACCDF}"/>
          </ac:spMkLst>
        </pc:spChg>
        <pc:spChg chg="mod">
          <ac:chgData name="Pranav Sai Putta" userId="8a4fc27d6439509c" providerId="LiveId" clId="{52AF48A6-230F-4E3C-BFFE-F68B9E684885}" dt="2023-05-01T21:35:08.122" v="698" actId="20577"/>
          <ac:spMkLst>
            <pc:docMk/>
            <pc:sldMk cId="4024991150" sldId="267"/>
            <ac:spMk id="3" creationId="{17D01EC3-9757-2E4C-7117-A021C4664D97}"/>
          </ac:spMkLst>
        </pc:spChg>
        <pc:spChg chg="add mod">
          <ac:chgData name="Pranav Sai Putta" userId="8a4fc27d6439509c" providerId="LiveId" clId="{52AF48A6-230F-4E3C-BFFE-F68B9E684885}" dt="2023-05-01T21:35:16.158" v="704" actId="20577"/>
          <ac:spMkLst>
            <pc:docMk/>
            <pc:sldMk cId="4024991150" sldId="267"/>
            <ac:spMk id="6" creationId="{FD52D400-C890-56C8-55CA-F31EC4DA9A2E}"/>
          </ac:spMkLst>
        </pc:spChg>
        <pc:spChg chg="add del mod">
          <ac:chgData name="Pranav Sai Putta" userId="8a4fc27d6439509c" providerId="LiveId" clId="{52AF48A6-230F-4E3C-BFFE-F68B9E684885}" dt="2023-05-01T21:37:29.284" v="733"/>
          <ac:spMkLst>
            <pc:docMk/>
            <pc:sldMk cId="4024991150" sldId="267"/>
            <ac:spMk id="9" creationId="{1B252AC4-5903-6FBC-97FC-B20AEC4A406B}"/>
          </ac:spMkLst>
        </pc:spChg>
        <pc:spChg chg="add mod">
          <ac:chgData name="Pranav Sai Putta" userId="8a4fc27d6439509c" providerId="LiveId" clId="{52AF48A6-230F-4E3C-BFFE-F68B9E684885}" dt="2023-05-01T21:39:38.198" v="926" actId="1076"/>
          <ac:spMkLst>
            <pc:docMk/>
            <pc:sldMk cId="4024991150" sldId="267"/>
            <ac:spMk id="10" creationId="{D74261A7-BCDD-8C69-050D-D585459FA815}"/>
          </ac:spMkLst>
        </pc:spChg>
        <pc:spChg chg="add del">
          <ac:chgData name="Pranav Sai Putta" userId="8a4fc27d6439509c" providerId="LiveId" clId="{52AF48A6-230F-4E3C-BFFE-F68B9E684885}" dt="2023-05-01T21:33:57.491" v="677" actId="26606"/>
          <ac:spMkLst>
            <pc:docMk/>
            <pc:sldMk cId="4024991150" sldId="267"/>
            <ac:spMk id="13" creationId="{9DBC8166-481C-4473-95F5-9A5B9073B7F1}"/>
          </ac:spMkLst>
        </pc:spChg>
        <pc:spChg chg="add del">
          <ac:chgData name="Pranav Sai Putta" userId="8a4fc27d6439509c" providerId="LiveId" clId="{52AF48A6-230F-4E3C-BFFE-F68B9E684885}" dt="2023-05-01T21:33:57.491" v="677" actId="26606"/>
          <ac:spMkLst>
            <pc:docMk/>
            <pc:sldMk cId="4024991150" sldId="267"/>
            <ac:spMk id="15" creationId="{A5A5CE6E-90AF-4D43-A014-1F9EC83EB93D}"/>
          </ac:spMkLst>
        </pc:spChg>
        <pc:spChg chg="add del">
          <ac:chgData name="Pranav Sai Putta" userId="8a4fc27d6439509c" providerId="LiveId" clId="{52AF48A6-230F-4E3C-BFFE-F68B9E684885}" dt="2023-05-01T21:34:13.932" v="679" actId="26606"/>
          <ac:spMkLst>
            <pc:docMk/>
            <pc:sldMk cId="4024991150" sldId="267"/>
            <ac:spMk id="17" creationId="{E75862C5-5C00-4421-BC7B-9B7B86DBC80D}"/>
          </ac:spMkLst>
        </pc:spChg>
        <pc:spChg chg="add del">
          <ac:chgData name="Pranav Sai Putta" userId="8a4fc27d6439509c" providerId="LiveId" clId="{52AF48A6-230F-4E3C-BFFE-F68B9E684885}" dt="2023-05-01T21:34:13.932" v="679" actId="26606"/>
          <ac:spMkLst>
            <pc:docMk/>
            <pc:sldMk cId="4024991150" sldId="267"/>
            <ac:spMk id="18" creationId="{89A320C9-9735-4D13-8279-C1C674841392}"/>
          </ac:spMkLst>
        </pc:spChg>
        <pc:spChg chg="add del">
          <ac:chgData name="Pranav Sai Putta" userId="8a4fc27d6439509c" providerId="LiveId" clId="{52AF48A6-230F-4E3C-BFFE-F68B9E684885}" dt="2023-05-01T21:34:13.932" v="679" actId="26606"/>
          <ac:spMkLst>
            <pc:docMk/>
            <pc:sldMk cId="4024991150" sldId="267"/>
            <ac:spMk id="19" creationId="{089440EF-9BE9-4AE9-8C28-00B02296CDB6}"/>
          </ac:spMkLst>
        </pc:spChg>
        <pc:spChg chg="add del">
          <ac:chgData name="Pranav Sai Putta" userId="8a4fc27d6439509c" providerId="LiveId" clId="{52AF48A6-230F-4E3C-BFFE-F68B9E684885}" dt="2023-05-01T21:34:13.932" v="679" actId="26606"/>
          <ac:spMkLst>
            <pc:docMk/>
            <pc:sldMk cId="4024991150" sldId="267"/>
            <ac:spMk id="20" creationId="{92544CF4-9B52-4A7B-A4B3-88C72729B77D}"/>
          </ac:spMkLst>
        </pc:spChg>
        <pc:spChg chg="add">
          <ac:chgData name="Pranav Sai Putta" userId="8a4fc27d6439509c" providerId="LiveId" clId="{52AF48A6-230F-4E3C-BFFE-F68B9E684885}" dt="2023-05-01T21:34:13.941" v="680" actId="26606"/>
          <ac:spMkLst>
            <pc:docMk/>
            <pc:sldMk cId="4024991150" sldId="267"/>
            <ac:spMk id="22" creationId="{7301F447-EEF7-48F5-AF73-7566EE7F64AD}"/>
          </ac:spMkLst>
        </pc:spChg>
        <pc:spChg chg="add">
          <ac:chgData name="Pranav Sai Putta" userId="8a4fc27d6439509c" providerId="LiveId" clId="{52AF48A6-230F-4E3C-BFFE-F68B9E684885}" dt="2023-05-01T21:34:13.941" v="680" actId="26606"/>
          <ac:spMkLst>
            <pc:docMk/>
            <pc:sldMk cId="4024991150" sldId="267"/>
            <ac:spMk id="23" creationId="{F7117410-A2A4-4085-9ADC-46744551DBDE}"/>
          </ac:spMkLst>
        </pc:spChg>
        <pc:spChg chg="add">
          <ac:chgData name="Pranav Sai Putta" userId="8a4fc27d6439509c" providerId="LiveId" clId="{52AF48A6-230F-4E3C-BFFE-F68B9E684885}" dt="2023-05-01T21:34:13.941" v="680" actId="26606"/>
          <ac:spMkLst>
            <pc:docMk/>
            <pc:sldMk cId="4024991150" sldId="267"/>
            <ac:spMk id="24" creationId="{99F74EB5-E547-4FB4-95F5-BCC788F3C4A0}"/>
          </ac:spMkLst>
        </pc:spChg>
        <pc:picChg chg="add mod">
          <ac:chgData name="Pranav Sai Putta" userId="8a4fc27d6439509c" providerId="LiveId" clId="{52AF48A6-230F-4E3C-BFFE-F68B9E684885}" dt="2023-05-01T21:34:51.840" v="688" actId="1076"/>
          <ac:picMkLst>
            <pc:docMk/>
            <pc:sldMk cId="4024991150" sldId="267"/>
            <ac:picMk id="5" creationId="{D81C4E7F-BE5B-CCA9-FE42-27FC6102AE86}"/>
          </ac:picMkLst>
        </pc:picChg>
        <pc:picChg chg="add mod">
          <ac:chgData name="Pranav Sai Putta" userId="8a4fc27d6439509c" providerId="LiveId" clId="{52AF48A6-230F-4E3C-BFFE-F68B9E684885}" dt="2023-05-01T21:34:58.360" v="689" actId="1076"/>
          <ac:picMkLst>
            <pc:docMk/>
            <pc:sldMk cId="4024991150" sldId="267"/>
            <ac:picMk id="8" creationId="{84B913D8-0FEA-B561-22F1-F56F91617236}"/>
          </ac:picMkLst>
        </pc:picChg>
      </pc:sldChg>
      <pc:sldChg chg="addSp delSp modSp new mod setBg">
        <pc:chgData name="Pranav Sai Putta" userId="8a4fc27d6439509c" providerId="LiveId" clId="{52AF48A6-230F-4E3C-BFFE-F68B9E684885}" dt="2023-05-01T21:47:39.674" v="1462" actId="1076"/>
        <pc:sldMkLst>
          <pc:docMk/>
          <pc:sldMk cId="2794118455" sldId="268"/>
        </pc:sldMkLst>
        <pc:spChg chg="mod">
          <ac:chgData name="Pranav Sai Putta" userId="8a4fc27d6439509c" providerId="LiveId" clId="{52AF48A6-230F-4E3C-BFFE-F68B9E684885}" dt="2023-05-01T21:46:46.533" v="1458" actId="26606"/>
          <ac:spMkLst>
            <pc:docMk/>
            <pc:sldMk cId="2794118455" sldId="268"/>
            <ac:spMk id="2" creationId="{1E53D0C2-7263-8A48-E88F-148BA2BBD7ED}"/>
          </ac:spMkLst>
        </pc:spChg>
        <pc:spChg chg="del">
          <ac:chgData name="Pranav Sai Putta" userId="8a4fc27d6439509c" providerId="LiveId" clId="{52AF48A6-230F-4E3C-BFFE-F68B9E684885}" dt="2023-05-01T21:35:58.975" v="706" actId="22"/>
          <ac:spMkLst>
            <pc:docMk/>
            <pc:sldMk cId="2794118455" sldId="268"/>
            <ac:spMk id="3" creationId="{D251BBB4-4AC2-EF63-C0CE-027E92513FF8}"/>
          </ac:spMkLst>
        </pc:spChg>
        <pc:spChg chg="add mod">
          <ac:chgData name="Pranav Sai Putta" userId="8a4fc27d6439509c" providerId="LiveId" clId="{52AF48A6-230F-4E3C-BFFE-F68B9E684885}" dt="2023-05-01T21:46:46.533" v="1458" actId="26606"/>
          <ac:spMkLst>
            <pc:docMk/>
            <pc:sldMk cId="2794118455" sldId="268"/>
            <ac:spMk id="8" creationId="{DA5E4A74-5908-CB5A-0D6B-E183DCD0C6A7}"/>
          </ac:spMkLst>
        </pc:spChg>
        <pc:spChg chg="add mod">
          <ac:chgData name="Pranav Sai Putta" userId="8a4fc27d6439509c" providerId="LiveId" clId="{52AF48A6-230F-4E3C-BFFE-F68B9E684885}" dt="2023-05-01T21:47:14.097" v="1460" actId="1076"/>
          <ac:spMkLst>
            <pc:docMk/>
            <pc:sldMk cId="2794118455" sldId="268"/>
            <ac:spMk id="9" creationId="{F07EBC79-2572-EEEF-2122-6CD381C1CD9E}"/>
          </ac:spMkLst>
        </pc:spChg>
        <pc:spChg chg="add">
          <ac:chgData name="Pranav Sai Putta" userId="8a4fc27d6439509c" providerId="LiveId" clId="{52AF48A6-230F-4E3C-BFFE-F68B9E684885}" dt="2023-05-01T21:46:46.533" v="1458" actId="26606"/>
          <ac:spMkLst>
            <pc:docMk/>
            <pc:sldMk cId="2794118455" sldId="268"/>
            <ac:spMk id="11" creationId="{7301F447-EEF7-48F5-AF73-7566EE7F64AD}"/>
          </ac:spMkLst>
        </pc:spChg>
        <pc:spChg chg="add">
          <ac:chgData name="Pranav Sai Putta" userId="8a4fc27d6439509c" providerId="LiveId" clId="{52AF48A6-230F-4E3C-BFFE-F68B9E684885}" dt="2023-05-01T21:46:46.533" v="1458" actId="26606"/>
          <ac:spMkLst>
            <pc:docMk/>
            <pc:sldMk cId="2794118455" sldId="268"/>
            <ac:spMk id="12" creationId="{F7117410-A2A4-4085-9ADC-46744551DBDE}"/>
          </ac:spMkLst>
        </pc:spChg>
        <pc:spChg chg="add">
          <ac:chgData name="Pranav Sai Putta" userId="8a4fc27d6439509c" providerId="LiveId" clId="{52AF48A6-230F-4E3C-BFFE-F68B9E684885}" dt="2023-05-01T21:46:46.533" v="1458" actId="26606"/>
          <ac:spMkLst>
            <pc:docMk/>
            <pc:sldMk cId="2794118455" sldId="268"/>
            <ac:spMk id="13" creationId="{99F74EB5-E547-4FB4-95F5-BCC788F3C4A0}"/>
          </ac:spMkLst>
        </pc:spChg>
        <pc:spChg chg="add del">
          <ac:chgData name="Pranav Sai Putta" userId="8a4fc27d6439509c" providerId="LiveId" clId="{52AF48A6-230F-4E3C-BFFE-F68B9E684885}" dt="2023-05-01T21:46:31.292" v="1457" actId="26606"/>
          <ac:spMkLst>
            <pc:docMk/>
            <pc:sldMk cId="2794118455" sldId="268"/>
            <ac:spMk id="14" creationId="{89A320C9-9735-4D13-8279-C1C674841392}"/>
          </ac:spMkLst>
        </pc:spChg>
        <pc:spChg chg="add del">
          <ac:chgData name="Pranav Sai Putta" userId="8a4fc27d6439509c" providerId="LiveId" clId="{52AF48A6-230F-4E3C-BFFE-F68B9E684885}" dt="2023-05-01T21:46:31.292" v="1457" actId="26606"/>
          <ac:spMkLst>
            <pc:docMk/>
            <pc:sldMk cId="2794118455" sldId="268"/>
            <ac:spMk id="16" creationId="{92544CF4-9B52-4A7B-A4B3-88C72729B77D}"/>
          </ac:spMkLst>
        </pc:spChg>
        <pc:spChg chg="add del">
          <ac:chgData name="Pranav Sai Putta" userId="8a4fc27d6439509c" providerId="LiveId" clId="{52AF48A6-230F-4E3C-BFFE-F68B9E684885}" dt="2023-05-01T21:46:31.292" v="1457" actId="26606"/>
          <ac:spMkLst>
            <pc:docMk/>
            <pc:sldMk cId="2794118455" sldId="268"/>
            <ac:spMk id="18" creationId="{E75862C5-5C00-4421-BC7B-9B7B86DBC80D}"/>
          </ac:spMkLst>
        </pc:spChg>
        <pc:spChg chg="add del">
          <ac:chgData name="Pranav Sai Putta" userId="8a4fc27d6439509c" providerId="LiveId" clId="{52AF48A6-230F-4E3C-BFFE-F68B9E684885}" dt="2023-05-01T21:46:31.292" v="1457" actId="26606"/>
          <ac:spMkLst>
            <pc:docMk/>
            <pc:sldMk cId="2794118455" sldId="268"/>
            <ac:spMk id="20" creationId="{089440EF-9BE9-4AE9-8C28-00B02296CDB6}"/>
          </ac:spMkLst>
        </pc:spChg>
        <pc:picChg chg="add mod ord">
          <ac:chgData name="Pranav Sai Putta" userId="8a4fc27d6439509c" providerId="LiveId" clId="{52AF48A6-230F-4E3C-BFFE-F68B9E684885}" dt="2023-05-01T21:47:39.674" v="1462" actId="1076"/>
          <ac:picMkLst>
            <pc:docMk/>
            <pc:sldMk cId="2794118455" sldId="268"/>
            <ac:picMk id="5" creationId="{64B3E9AB-45B4-5B07-7041-72F396B1CD56}"/>
          </ac:picMkLst>
        </pc:picChg>
        <pc:picChg chg="add mod">
          <ac:chgData name="Pranav Sai Putta" userId="8a4fc27d6439509c" providerId="LiveId" clId="{52AF48A6-230F-4E3C-BFFE-F68B9E684885}" dt="2023-05-01T21:47:01.416" v="1459" actId="14100"/>
          <ac:picMkLst>
            <pc:docMk/>
            <pc:sldMk cId="2794118455" sldId="268"/>
            <ac:picMk id="7" creationId="{4170DC4F-9920-7660-EF58-A6C43E329AB5}"/>
          </ac:picMkLst>
        </pc:picChg>
      </pc:sldChg>
      <pc:sldChg chg="addSp delSp modSp new mod setBg">
        <pc:chgData name="Pranav Sai Putta" userId="8a4fc27d6439509c" providerId="LiveId" clId="{52AF48A6-230F-4E3C-BFFE-F68B9E684885}" dt="2023-05-01T21:56:16.403" v="1691" actId="1076"/>
        <pc:sldMkLst>
          <pc:docMk/>
          <pc:sldMk cId="2399054397" sldId="269"/>
        </pc:sldMkLst>
        <pc:spChg chg="mod">
          <ac:chgData name="Pranav Sai Putta" userId="8a4fc27d6439509c" providerId="LiveId" clId="{52AF48A6-230F-4E3C-BFFE-F68B9E684885}" dt="2023-05-01T21:55:53.504" v="1688" actId="26606"/>
          <ac:spMkLst>
            <pc:docMk/>
            <pc:sldMk cId="2399054397" sldId="269"/>
            <ac:spMk id="2" creationId="{46EE84BD-B446-C520-33F5-B62D32310DF4}"/>
          </ac:spMkLst>
        </pc:spChg>
        <pc:spChg chg="del mod">
          <ac:chgData name="Pranav Sai Putta" userId="8a4fc27d6439509c" providerId="LiveId" clId="{52AF48A6-230F-4E3C-BFFE-F68B9E684885}" dt="2023-05-01T21:53:24.258" v="1665" actId="478"/>
          <ac:spMkLst>
            <pc:docMk/>
            <pc:sldMk cId="2399054397" sldId="269"/>
            <ac:spMk id="3" creationId="{373120CC-52AF-6961-E335-944834F8DA03}"/>
          </ac:spMkLst>
        </pc:spChg>
        <pc:spChg chg="add mod">
          <ac:chgData name="Pranav Sai Putta" userId="8a4fc27d6439509c" providerId="LiveId" clId="{52AF48A6-230F-4E3C-BFFE-F68B9E684885}" dt="2023-05-01T21:56:16.403" v="1691" actId="1076"/>
          <ac:spMkLst>
            <pc:docMk/>
            <pc:sldMk cId="2399054397" sldId="269"/>
            <ac:spMk id="8" creationId="{A85D7030-049D-7037-3DB3-769AB5557E3F}"/>
          </ac:spMkLst>
        </pc:spChg>
        <pc:spChg chg="add mod">
          <ac:chgData name="Pranav Sai Putta" userId="8a4fc27d6439509c" providerId="LiveId" clId="{52AF48A6-230F-4E3C-BFFE-F68B9E684885}" dt="2023-05-01T21:55:53.504" v="1688" actId="26606"/>
          <ac:spMkLst>
            <pc:docMk/>
            <pc:sldMk cId="2399054397" sldId="269"/>
            <ac:spMk id="9" creationId="{C4525064-BE0D-B504-FC20-C1277173D93C}"/>
          </ac:spMkLst>
        </pc:spChg>
        <pc:spChg chg="add del mod">
          <ac:chgData name="Pranav Sai Putta" userId="8a4fc27d6439509c" providerId="LiveId" clId="{52AF48A6-230F-4E3C-BFFE-F68B9E684885}" dt="2023-05-01T21:53:26.770" v="1666" actId="478"/>
          <ac:spMkLst>
            <pc:docMk/>
            <pc:sldMk cId="2399054397" sldId="269"/>
            <ac:spMk id="11" creationId="{F641C740-4397-F943-F4F9-2E824960C597}"/>
          </ac:spMkLst>
        </pc:spChg>
        <pc:spChg chg="add del">
          <ac:chgData name="Pranav Sai Putta" userId="8a4fc27d6439509c" providerId="LiveId" clId="{52AF48A6-230F-4E3C-BFFE-F68B9E684885}" dt="2023-05-01T21:55:43.375" v="1687" actId="26606"/>
          <ac:spMkLst>
            <pc:docMk/>
            <pc:sldMk cId="2399054397" sldId="269"/>
            <ac:spMk id="12" creationId="{AFF8D2E5-2C4E-47B1-930B-6C82B7C31331}"/>
          </ac:spMkLst>
        </pc:spChg>
        <pc:spChg chg="add del">
          <ac:chgData name="Pranav Sai Putta" userId="8a4fc27d6439509c" providerId="LiveId" clId="{52AF48A6-230F-4E3C-BFFE-F68B9E684885}" dt="2023-05-01T21:55:43.375" v="1687" actId="26606"/>
          <ac:spMkLst>
            <pc:docMk/>
            <pc:sldMk cId="2399054397" sldId="269"/>
            <ac:spMk id="13" creationId="{801E4ADA-0EA9-4930-846E-3C11E8BED6DD}"/>
          </ac:spMkLst>
        </pc:spChg>
        <pc:spChg chg="add del">
          <ac:chgData name="Pranav Sai Putta" userId="8a4fc27d6439509c" providerId="LiveId" clId="{52AF48A6-230F-4E3C-BFFE-F68B9E684885}" dt="2023-05-01T21:54:43.270" v="1677" actId="26606"/>
          <ac:spMkLst>
            <pc:docMk/>
            <pc:sldMk cId="2399054397" sldId="269"/>
            <ac:spMk id="14" creationId="{AFF8D2E5-2C4E-47B1-930B-6C82B7C31331}"/>
          </ac:spMkLst>
        </pc:spChg>
        <pc:spChg chg="add del">
          <ac:chgData name="Pranav Sai Putta" userId="8a4fc27d6439509c" providerId="LiveId" clId="{52AF48A6-230F-4E3C-BFFE-F68B9E684885}" dt="2023-05-01T21:55:43.375" v="1687" actId="26606"/>
          <ac:spMkLst>
            <pc:docMk/>
            <pc:sldMk cId="2399054397" sldId="269"/>
            <ac:spMk id="15" creationId="{FB92FFCE-0C90-454E-AA25-D4EE9A6C39C5}"/>
          </ac:spMkLst>
        </pc:spChg>
        <pc:spChg chg="add del">
          <ac:chgData name="Pranav Sai Putta" userId="8a4fc27d6439509c" providerId="LiveId" clId="{52AF48A6-230F-4E3C-BFFE-F68B9E684885}" dt="2023-05-01T21:54:43.270" v="1677" actId="26606"/>
          <ac:spMkLst>
            <pc:docMk/>
            <pc:sldMk cId="2399054397" sldId="269"/>
            <ac:spMk id="16" creationId="{801E4ADA-0EA9-4930-846E-3C11E8BED6DD}"/>
          </ac:spMkLst>
        </pc:spChg>
        <pc:spChg chg="add">
          <ac:chgData name="Pranav Sai Putta" userId="8a4fc27d6439509c" providerId="LiveId" clId="{52AF48A6-230F-4E3C-BFFE-F68B9E684885}" dt="2023-05-01T21:55:53.504" v="1688" actId="26606"/>
          <ac:spMkLst>
            <pc:docMk/>
            <pc:sldMk cId="2399054397" sldId="269"/>
            <ac:spMk id="17" creationId="{AFF8D2E5-2C4E-47B1-930B-6C82B7C31331}"/>
          </ac:spMkLst>
        </pc:spChg>
        <pc:spChg chg="add del">
          <ac:chgData name="Pranav Sai Putta" userId="8a4fc27d6439509c" providerId="LiveId" clId="{52AF48A6-230F-4E3C-BFFE-F68B9E684885}" dt="2023-05-01T21:54:43.270" v="1677" actId="26606"/>
          <ac:spMkLst>
            <pc:docMk/>
            <pc:sldMk cId="2399054397" sldId="269"/>
            <ac:spMk id="18" creationId="{FB92FFCE-0C90-454E-AA25-D4EE9A6C39C5}"/>
          </ac:spMkLst>
        </pc:spChg>
        <pc:spChg chg="add">
          <ac:chgData name="Pranav Sai Putta" userId="8a4fc27d6439509c" providerId="LiveId" clId="{52AF48A6-230F-4E3C-BFFE-F68B9E684885}" dt="2023-05-01T21:55:53.504" v="1688" actId="26606"/>
          <ac:spMkLst>
            <pc:docMk/>
            <pc:sldMk cId="2399054397" sldId="269"/>
            <ac:spMk id="19" creationId="{801E4ADA-0EA9-4930-846E-3C11E8BED6DD}"/>
          </ac:spMkLst>
        </pc:spChg>
        <pc:spChg chg="add del">
          <ac:chgData name="Pranav Sai Putta" userId="8a4fc27d6439509c" providerId="LiveId" clId="{52AF48A6-230F-4E3C-BFFE-F68B9E684885}" dt="2023-05-01T21:54:44.254" v="1679" actId="26606"/>
          <ac:spMkLst>
            <pc:docMk/>
            <pc:sldMk cId="2399054397" sldId="269"/>
            <ac:spMk id="20" creationId="{53B021B3-DE93-4AB7-8A18-CF5F1CED88B8}"/>
          </ac:spMkLst>
        </pc:spChg>
        <pc:spChg chg="add del">
          <ac:chgData name="Pranav Sai Putta" userId="8a4fc27d6439509c" providerId="LiveId" clId="{52AF48A6-230F-4E3C-BFFE-F68B9E684885}" dt="2023-05-01T21:54:44.254" v="1679" actId="26606"/>
          <ac:spMkLst>
            <pc:docMk/>
            <pc:sldMk cId="2399054397" sldId="269"/>
            <ac:spMk id="21" creationId="{52D502E5-F6B4-4D58-B4AE-FC466FF15EE8}"/>
          </ac:spMkLst>
        </pc:spChg>
        <pc:spChg chg="add del">
          <ac:chgData name="Pranav Sai Putta" userId="8a4fc27d6439509c" providerId="LiveId" clId="{52AF48A6-230F-4E3C-BFFE-F68B9E684885}" dt="2023-05-01T21:54:44.254" v="1679" actId="26606"/>
          <ac:spMkLst>
            <pc:docMk/>
            <pc:sldMk cId="2399054397" sldId="269"/>
            <ac:spMk id="22" creationId="{9DECDBF4-02B6-4BB4-B65B-B8107AD6A9E8}"/>
          </ac:spMkLst>
        </pc:spChg>
        <pc:spChg chg="add">
          <ac:chgData name="Pranav Sai Putta" userId="8a4fc27d6439509c" providerId="LiveId" clId="{52AF48A6-230F-4E3C-BFFE-F68B9E684885}" dt="2023-05-01T21:55:53.504" v="1688" actId="26606"/>
          <ac:spMkLst>
            <pc:docMk/>
            <pc:sldMk cId="2399054397" sldId="269"/>
            <ac:spMk id="23" creationId="{FB92FFCE-0C90-454E-AA25-D4EE9A6C39C5}"/>
          </ac:spMkLst>
        </pc:spChg>
        <pc:spChg chg="add del">
          <ac:chgData name="Pranav Sai Putta" userId="8a4fc27d6439509c" providerId="LiveId" clId="{52AF48A6-230F-4E3C-BFFE-F68B9E684885}" dt="2023-05-01T21:54:46.313" v="1681" actId="26606"/>
          <ac:spMkLst>
            <pc:docMk/>
            <pc:sldMk cId="2399054397" sldId="269"/>
            <ac:spMk id="24" creationId="{5ACC6BB2-28F8-4405-829D-0562733BEE7A}"/>
          </ac:spMkLst>
        </pc:spChg>
        <pc:spChg chg="add del">
          <ac:chgData name="Pranav Sai Putta" userId="8a4fc27d6439509c" providerId="LiveId" clId="{52AF48A6-230F-4E3C-BFFE-F68B9E684885}" dt="2023-05-01T21:54:46.313" v="1681" actId="26606"/>
          <ac:spMkLst>
            <pc:docMk/>
            <pc:sldMk cId="2399054397" sldId="269"/>
            <ac:spMk id="25" creationId="{5C2E53F0-AD54-4A55-99A0-EC896CE3C233}"/>
          </ac:spMkLst>
        </pc:spChg>
        <pc:spChg chg="add del">
          <ac:chgData name="Pranav Sai Putta" userId="8a4fc27d6439509c" providerId="LiveId" clId="{52AF48A6-230F-4E3C-BFFE-F68B9E684885}" dt="2023-05-01T21:54:46.313" v="1681" actId="26606"/>
          <ac:spMkLst>
            <pc:docMk/>
            <pc:sldMk cId="2399054397" sldId="269"/>
            <ac:spMk id="26" creationId="{D15F19F8-85EE-477A-ACBA-4B6D069780E5}"/>
          </ac:spMkLst>
        </pc:spChg>
        <pc:spChg chg="add del">
          <ac:chgData name="Pranav Sai Putta" userId="8a4fc27d6439509c" providerId="LiveId" clId="{52AF48A6-230F-4E3C-BFFE-F68B9E684885}" dt="2023-05-01T21:54:46.313" v="1681" actId="26606"/>
          <ac:spMkLst>
            <pc:docMk/>
            <pc:sldMk cId="2399054397" sldId="269"/>
            <ac:spMk id="27" creationId="{92C3387C-D24F-4737-8A37-1DC5CFF09CFA}"/>
          </ac:spMkLst>
        </pc:spChg>
        <pc:spChg chg="add del">
          <ac:chgData name="Pranav Sai Putta" userId="8a4fc27d6439509c" providerId="LiveId" clId="{52AF48A6-230F-4E3C-BFFE-F68B9E684885}" dt="2023-05-01T21:54:48.008" v="1683" actId="26606"/>
          <ac:spMkLst>
            <pc:docMk/>
            <pc:sldMk cId="2399054397" sldId="269"/>
            <ac:spMk id="29" creationId="{6D1A2CED-DA9B-4CCF-8215-CFC65FE71603}"/>
          </ac:spMkLst>
        </pc:spChg>
        <pc:spChg chg="add del">
          <ac:chgData name="Pranav Sai Putta" userId="8a4fc27d6439509c" providerId="LiveId" clId="{52AF48A6-230F-4E3C-BFFE-F68B9E684885}" dt="2023-05-01T21:54:48.008" v="1683" actId="26606"/>
          <ac:spMkLst>
            <pc:docMk/>
            <pc:sldMk cId="2399054397" sldId="269"/>
            <ac:spMk id="30" creationId="{562DFC44-A40C-4573-9230-B3EDB3EC8EEB}"/>
          </ac:spMkLst>
        </pc:spChg>
        <pc:spChg chg="add del">
          <ac:chgData name="Pranav Sai Putta" userId="8a4fc27d6439509c" providerId="LiveId" clId="{52AF48A6-230F-4E3C-BFFE-F68B9E684885}" dt="2023-05-01T21:54:48.008" v="1683" actId="26606"/>
          <ac:spMkLst>
            <pc:docMk/>
            <pc:sldMk cId="2399054397" sldId="269"/>
            <ac:spMk id="31" creationId="{15589D35-CF9F-4DE9-A792-8571A09E9BC9}"/>
          </ac:spMkLst>
        </pc:spChg>
        <pc:spChg chg="add del">
          <ac:chgData name="Pranav Sai Putta" userId="8a4fc27d6439509c" providerId="LiveId" clId="{52AF48A6-230F-4E3C-BFFE-F68B9E684885}" dt="2023-05-01T21:55:24.213" v="1685" actId="26606"/>
          <ac:spMkLst>
            <pc:docMk/>
            <pc:sldMk cId="2399054397" sldId="269"/>
            <ac:spMk id="33" creationId="{7DA1F35B-C8F7-4A5A-9339-7DA4D785B300}"/>
          </ac:spMkLst>
        </pc:spChg>
        <pc:spChg chg="add del">
          <ac:chgData name="Pranav Sai Putta" userId="8a4fc27d6439509c" providerId="LiveId" clId="{52AF48A6-230F-4E3C-BFFE-F68B9E684885}" dt="2023-05-01T21:55:24.213" v="1685" actId="26606"/>
          <ac:spMkLst>
            <pc:docMk/>
            <pc:sldMk cId="2399054397" sldId="269"/>
            <ac:spMk id="34" creationId="{B2D4AD41-40DA-4A81-92F5-B6E3BA1ED82A}"/>
          </ac:spMkLst>
        </pc:spChg>
        <pc:picChg chg="add mod">
          <ac:chgData name="Pranav Sai Putta" userId="8a4fc27d6439509c" providerId="LiveId" clId="{52AF48A6-230F-4E3C-BFFE-F68B9E684885}" dt="2023-05-01T21:55:53.504" v="1688" actId="26606"/>
          <ac:picMkLst>
            <pc:docMk/>
            <pc:sldMk cId="2399054397" sldId="269"/>
            <ac:picMk id="5" creationId="{36A5BCAC-1797-CD31-A93C-95D15F71127A}"/>
          </ac:picMkLst>
        </pc:picChg>
        <pc:picChg chg="add mod">
          <ac:chgData name="Pranav Sai Putta" userId="8a4fc27d6439509c" providerId="LiveId" clId="{52AF48A6-230F-4E3C-BFFE-F68B9E684885}" dt="2023-05-01T21:55:53.504" v="1688" actId="26606"/>
          <ac:picMkLst>
            <pc:docMk/>
            <pc:sldMk cId="2399054397" sldId="269"/>
            <ac:picMk id="7" creationId="{DF7B168C-DBD9-09C9-2475-EB52B579E81B}"/>
          </ac:picMkLst>
        </pc:picChg>
      </pc:sldChg>
      <pc:sldChg chg="new del">
        <pc:chgData name="Pranav Sai Putta" userId="8a4fc27d6439509c" providerId="LiveId" clId="{52AF48A6-230F-4E3C-BFFE-F68B9E684885}" dt="2023-05-01T22:15:34.854" v="2059" actId="47"/>
        <pc:sldMkLst>
          <pc:docMk/>
          <pc:sldMk cId="2114468096" sldId="270"/>
        </pc:sldMkLst>
      </pc:sldChg>
      <pc:sldChg chg="addSp modSp new mod setBg">
        <pc:chgData name="Pranav Sai Putta" userId="8a4fc27d6439509c" providerId="LiveId" clId="{52AF48A6-230F-4E3C-BFFE-F68B9E684885}" dt="2023-05-01T22:10:23.493" v="2057" actId="1076"/>
        <pc:sldMkLst>
          <pc:docMk/>
          <pc:sldMk cId="809695169" sldId="271"/>
        </pc:sldMkLst>
        <pc:spChg chg="mod">
          <ac:chgData name="Pranav Sai Putta" userId="8a4fc27d6439509c" providerId="LiveId" clId="{52AF48A6-230F-4E3C-BFFE-F68B9E684885}" dt="2023-05-01T22:08:39.933" v="2050" actId="26606"/>
          <ac:spMkLst>
            <pc:docMk/>
            <pc:sldMk cId="809695169" sldId="271"/>
            <ac:spMk id="2" creationId="{288F5232-CE36-2A24-38E8-4C909B94D97B}"/>
          </ac:spMkLst>
        </pc:spChg>
        <pc:spChg chg="mod">
          <ac:chgData name="Pranav Sai Putta" userId="8a4fc27d6439509c" providerId="LiveId" clId="{52AF48A6-230F-4E3C-BFFE-F68B9E684885}" dt="2023-05-01T22:10:23.493" v="2057" actId="1076"/>
          <ac:spMkLst>
            <pc:docMk/>
            <pc:sldMk cId="809695169" sldId="271"/>
            <ac:spMk id="3" creationId="{4B326719-B875-F2E4-DDF0-F123067390DF}"/>
          </ac:spMkLst>
        </pc:spChg>
        <pc:spChg chg="add">
          <ac:chgData name="Pranav Sai Putta" userId="8a4fc27d6439509c" providerId="LiveId" clId="{52AF48A6-230F-4E3C-BFFE-F68B9E684885}" dt="2023-05-01T22:08:39.933" v="2050" actId="26606"/>
          <ac:spMkLst>
            <pc:docMk/>
            <pc:sldMk cId="809695169" sldId="271"/>
            <ac:spMk id="12" creationId="{8F7AFB9A-7364-478C-B48B-8523CDD9AE8D}"/>
          </ac:spMkLst>
        </pc:spChg>
        <pc:spChg chg="add">
          <ac:chgData name="Pranav Sai Putta" userId="8a4fc27d6439509c" providerId="LiveId" clId="{52AF48A6-230F-4E3C-BFFE-F68B9E684885}" dt="2023-05-01T22:08:39.933" v="2050" actId="26606"/>
          <ac:spMkLst>
            <pc:docMk/>
            <pc:sldMk cId="809695169" sldId="271"/>
            <ac:spMk id="14" creationId="{36678033-86B6-40E6-BE90-78D8ED4E3A31}"/>
          </ac:spMkLst>
        </pc:spChg>
        <pc:spChg chg="add">
          <ac:chgData name="Pranav Sai Putta" userId="8a4fc27d6439509c" providerId="LiveId" clId="{52AF48A6-230F-4E3C-BFFE-F68B9E684885}" dt="2023-05-01T22:08:39.933" v="2050" actId="26606"/>
          <ac:spMkLst>
            <pc:docMk/>
            <pc:sldMk cId="809695169" sldId="271"/>
            <ac:spMk id="16" creationId="{D2542E1A-076E-4A34-BB67-2BF961754E0C}"/>
          </ac:spMkLst>
        </pc:spChg>
        <pc:spChg chg="add">
          <ac:chgData name="Pranav Sai Putta" userId="8a4fc27d6439509c" providerId="LiveId" clId="{52AF48A6-230F-4E3C-BFFE-F68B9E684885}" dt="2023-05-01T22:08:39.933" v="2050" actId="26606"/>
          <ac:spMkLst>
            <pc:docMk/>
            <pc:sldMk cId="809695169" sldId="271"/>
            <ac:spMk id="18" creationId="{75C56826-D4E5-42ED-8529-079651CB3005}"/>
          </ac:spMkLst>
        </pc:spChg>
        <pc:spChg chg="add">
          <ac:chgData name="Pranav Sai Putta" userId="8a4fc27d6439509c" providerId="LiveId" clId="{52AF48A6-230F-4E3C-BFFE-F68B9E684885}" dt="2023-05-01T22:08:39.933" v="2050" actId="26606"/>
          <ac:spMkLst>
            <pc:docMk/>
            <pc:sldMk cId="809695169" sldId="271"/>
            <ac:spMk id="20" creationId="{82095FCE-EF05-4443-B97A-85DEE3A5CA17}"/>
          </ac:spMkLst>
        </pc:spChg>
        <pc:picChg chg="add mod">
          <ac:chgData name="Pranav Sai Putta" userId="8a4fc27d6439509c" providerId="LiveId" clId="{52AF48A6-230F-4E3C-BFFE-F68B9E684885}" dt="2023-05-01T22:08:56.163" v="2053" actId="14100"/>
          <ac:picMkLst>
            <pc:docMk/>
            <pc:sldMk cId="809695169" sldId="271"/>
            <ac:picMk id="5" creationId="{8FF7CB74-129A-4F95-9B4C-CE7ED980A346}"/>
          </ac:picMkLst>
        </pc:picChg>
        <pc:picChg chg="add mod">
          <ac:chgData name="Pranav Sai Putta" userId="8a4fc27d6439509c" providerId="LiveId" clId="{52AF48A6-230F-4E3C-BFFE-F68B9E684885}" dt="2023-05-01T22:09:05.713" v="2056" actId="1076"/>
          <ac:picMkLst>
            <pc:docMk/>
            <pc:sldMk cId="809695169" sldId="271"/>
            <ac:picMk id="7" creationId="{DDD5F7EE-4CEA-2566-3D20-3FE33DC2C61C}"/>
          </ac:picMkLst>
        </pc:picChg>
      </pc:sldChg>
      <pc:sldChg chg="addSp delSp modSp new mod setBg">
        <pc:chgData name="Pranav Sai Putta" userId="8a4fc27d6439509c" providerId="LiveId" clId="{52AF48A6-230F-4E3C-BFFE-F68B9E684885}" dt="2023-05-01T22:17:38.426" v="2077" actId="26606"/>
        <pc:sldMkLst>
          <pc:docMk/>
          <pc:sldMk cId="1752201535" sldId="272"/>
        </pc:sldMkLst>
        <pc:spChg chg="mod">
          <ac:chgData name="Pranav Sai Putta" userId="8a4fc27d6439509c" providerId="LiveId" clId="{52AF48A6-230F-4E3C-BFFE-F68B9E684885}" dt="2023-05-01T22:17:38.426" v="2077" actId="26606"/>
          <ac:spMkLst>
            <pc:docMk/>
            <pc:sldMk cId="1752201535" sldId="272"/>
            <ac:spMk id="2" creationId="{510DB493-ABE9-B6A9-CBA5-FB6E736C167D}"/>
          </ac:spMkLst>
        </pc:spChg>
        <pc:spChg chg="add del mod">
          <ac:chgData name="Pranav Sai Putta" userId="8a4fc27d6439509c" providerId="LiveId" clId="{52AF48A6-230F-4E3C-BFFE-F68B9E684885}" dt="2023-05-01T22:17:38.426" v="2077" actId="26606"/>
          <ac:spMkLst>
            <pc:docMk/>
            <pc:sldMk cId="1752201535" sldId="272"/>
            <ac:spMk id="3" creationId="{4C28B7F6-45CE-D64D-BBB8-976BBF141B8F}"/>
          </ac:spMkLst>
        </pc:spChg>
        <pc:spChg chg="add">
          <ac:chgData name="Pranav Sai Putta" userId="8a4fc27d6439509c" providerId="LiveId" clId="{52AF48A6-230F-4E3C-BFFE-F68B9E684885}" dt="2023-05-01T22:17:38.426" v="2077" actId="26606"/>
          <ac:spMkLst>
            <pc:docMk/>
            <pc:sldMk cId="1752201535" sldId="272"/>
            <ac:spMk id="9" creationId="{53B021B3-DE93-4AB7-8A18-CF5F1CED88B8}"/>
          </ac:spMkLst>
        </pc:spChg>
        <pc:spChg chg="add">
          <ac:chgData name="Pranav Sai Putta" userId="8a4fc27d6439509c" providerId="LiveId" clId="{52AF48A6-230F-4E3C-BFFE-F68B9E684885}" dt="2023-05-01T22:17:38.426" v="2077" actId="26606"/>
          <ac:spMkLst>
            <pc:docMk/>
            <pc:sldMk cId="1752201535" sldId="272"/>
            <ac:spMk id="11" creationId="{52D502E5-F6B4-4D58-B4AE-FC466FF15EE8}"/>
          </ac:spMkLst>
        </pc:spChg>
        <pc:spChg chg="add">
          <ac:chgData name="Pranav Sai Putta" userId="8a4fc27d6439509c" providerId="LiveId" clId="{52AF48A6-230F-4E3C-BFFE-F68B9E684885}" dt="2023-05-01T22:17:38.426" v="2077" actId="26606"/>
          <ac:spMkLst>
            <pc:docMk/>
            <pc:sldMk cId="1752201535" sldId="272"/>
            <ac:spMk id="13" creationId="{9DECDBF4-02B6-4BB4-B65B-B8107AD6A9E8}"/>
          </ac:spMkLst>
        </pc:spChg>
        <pc:graphicFrameChg chg="add del">
          <ac:chgData name="Pranav Sai Putta" userId="8a4fc27d6439509c" providerId="LiveId" clId="{52AF48A6-230F-4E3C-BFFE-F68B9E684885}" dt="2023-05-01T22:17:38.395" v="2076" actId="26606"/>
          <ac:graphicFrameMkLst>
            <pc:docMk/>
            <pc:sldMk cId="1752201535" sldId="272"/>
            <ac:graphicFrameMk id="5" creationId="{5F6C634C-23EC-7391-C22F-5B728677B0E8}"/>
          </ac:graphicFrameMkLst>
        </pc:graphicFrameChg>
        <pc:graphicFrameChg chg="add">
          <ac:chgData name="Pranav Sai Putta" userId="8a4fc27d6439509c" providerId="LiveId" clId="{52AF48A6-230F-4E3C-BFFE-F68B9E684885}" dt="2023-05-01T22:17:38.426" v="2077" actId="26606"/>
          <ac:graphicFrameMkLst>
            <pc:docMk/>
            <pc:sldMk cId="1752201535" sldId="272"/>
            <ac:graphicFrameMk id="7" creationId="{7CAC7678-C420-31E7-7FAB-7964BC7FEF0D}"/>
          </ac:graphicFrameMkLst>
        </pc:graphicFrame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ata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ED46D170-690C-4C2A-9F12-12146D5F2E7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CE69EDE-47E9-43B6-A5AB-92205BCF6F9D}">
      <dgm:prSet/>
      <dgm:spPr/>
      <dgm:t>
        <a:bodyPr/>
        <a:lstStyle/>
        <a:p>
          <a:r>
            <a:rPr lang="en-IN"/>
            <a:t>Introduction</a:t>
          </a:r>
          <a:endParaRPr lang="en-US"/>
        </a:p>
      </dgm:t>
    </dgm:pt>
    <dgm:pt modelId="{0C4C5D79-A8AF-4C1B-9B83-321AC5703F50}" type="parTrans" cxnId="{7EF07BDD-AB73-49F6-8363-1CC898CAA33C}">
      <dgm:prSet/>
      <dgm:spPr/>
      <dgm:t>
        <a:bodyPr/>
        <a:lstStyle/>
        <a:p>
          <a:endParaRPr lang="en-US"/>
        </a:p>
      </dgm:t>
    </dgm:pt>
    <dgm:pt modelId="{96E91E79-9EB6-4B89-B405-5915571C4A91}" type="sibTrans" cxnId="{7EF07BDD-AB73-49F6-8363-1CC898CAA33C}">
      <dgm:prSet/>
      <dgm:spPr/>
      <dgm:t>
        <a:bodyPr/>
        <a:lstStyle/>
        <a:p>
          <a:endParaRPr lang="en-US"/>
        </a:p>
      </dgm:t>
    </dgm:pt>
    <dgm:pt modelId="{4CEE481D-1306-4A98-8581-6324AB9DE451}">
      <dgm:prSet/>
      <dgm:spPr/>
      <dgm:t>
        <a:bodyPr/>
        <a:lstStyle/>
        <a:p>
          <a:r>
            <a:rPr lang="en-IN"/>
            <a:t>Dataset overview</a:t>
          </a:r>
          <a:endParaRPr lang="en-US"/>
        </a:p>
      </dgm:t>
    </dgm:pt>
    <dgm:pt modelId="{3EDA675F-4153-454C-ADD2-83FB0499BC73}" type="parTrans" cxnId="{3C310AD8-225E-401C-9580-835D1C838316}">
      <dgm:prSet/>
      <dgm:spPr/>
      <dgm:t>
        <a:bodyPr/>
        <a:lstStyle/>
        <a:p>
          <a:endParaRPr lang="en-US"/>
        </a:p>
      </dgm:t>
    </dgm:pt>
    <dgm:pt modelId="{0741068E-3AE4-47E4-830E-D98112A8BC33}" type="sibTrans" cxnId="{3C310AD8-225E-401C-9580-835D1C838316}">
      <dgm:prSet/>
      <dgm:spPr/>
      <dgm:t>
        <a:bodyPr/>
        <a:lstStyle/>
        <a:p>
          <a:endParaRPr lang="en-US"/>
        </a:p>
      </dgm:t>
    </dgm:pt>
    <dgm:pt modelId="{E3DBE2F8-9CC3-46AF-9923-0258537F1632}">
      <dgm:prSet/>
      <dgm:spPr/>
      <dgm:t>
        <a:bodyPr/>
        <a:lstStyle/>
        <a:p>
          <a:r>
            <a:rPr lang="en-IN"/>
            <a:t>Exploratory Data Analysis</a:t>
          </a:r>
          <a:endParaRPr lang="en-US"/>
        </a:p>
      </dgm:t>
    </dgm:pt>
    <dgm:pt modelId="{C7BD7BBD-FAF3-4DC8-AF54-0F394369FA7E}" type="parTrans" cxnId="{DFA051E8-163F-4964-8749-28250CC8B4A0}">
      <dgm:prSet/>
      <dgm:spPr/>
      <dgm:t>
        <a:bodyPr/>
        <a:lstStyle/>
        <a:p>
          <a:endParaRPr lang="en-US"/>
        </a:p>
      </dgm:t>
    </dgm:pt>
    <dgm:pt modelId="{528E6F9E-DD74-4100-8A5E-66D850246942}" type="sibTrans" cxnId="{DFA051E8-163F-4964-8749-28250CC8B4A0}">
      <dgm:prSet/>
      <dgm:spPr/>
      <dgm:t>
        <a:bodyPr/>
        <a:lstStyle/>
        <a:p>
          <a:endParaRPr lang="en-US"/>
        </a:p>
      </dgm:t>
    </dgm:pt>
    <dgm:pt modelId="{E83C499E-FF65-4FA4-A03E-7EEDFCE0DE30}">
      <dgm:prSet/>
      <dgm:spPr/>
      <dgm:t>
        <a:bodyPr/>
        <a:lstStyle/>
        <a:p>
          <a:r>
            <a:rPr lang="en-IN"/>
            <a:t>Data Pre-processing</a:t>
          </a:r>
          <a:endParaRPr lang="en-US"/>
        </a:p>
      </dgm:t>
    </dgm:pt>
    <dgm:pt modelId="{F65540C2-EB47-4485-9FF9-A802EDF308C0}" type="parTrans" cxnId="{A954C204-2773-4BD4-B300-8E04C28A761A}">
      <dgm:prSet/>
      <dgm:spPr/>
      <dgm:t>
        <a:bodyPr/>
        <a:lstStyle/>
        <a:p>
          <a:endParaRPr lang="en-US"/>
        </a:p>
      </dgm:t>
    </dgm:pt>
    <dgm:pt modelId="{F841AB94-175C-4FA3-A7D1-97413C46E483}" type="sibTrans" cxnId="{A954C204-2773-4BD4-B300-8E04C28A761A}">
      <dgm:prSet/>
      <dgm:spPr/>
      <dgm:t>
        <a:bodyPr/>
        <a:lstStyle/>
        <a:p>
          <a:endParaRPr lang="en-US"/>
        </a:p>
      </dgm:t>
    </dgm:pt>
    <dgm:pt modelId="{63AF8E6D-C5C6-4EA0-B880-24B1A196587B}">
      <dgm:prSet/>
      <dgm:spPr/>
      <dgm:t>
        <a:bodyPr/>
        <a:lstStyle/>
        <a:p>
          <a:r>
            <a:rPr lang="en-IN"/>
            <a:t>Model Building</a:t>
          </a:r>
          <a:endParaRPr lang="en-US"/>
        </a:p>
      </dgm:t>
    </dgm:pt>
    <dgm:pt modelId="{D84C5F29-CCCD-47F8-AF5F-08A5D6A64DB4}" type="parTrans" cxnId="{4CFF0FA7-7C1F-402D-A6A5-D4A56F1D837F}">
      <dgm:prSet/>
      <dgm:spPr/>
      <dgm:t>
        <a:bodyPr/>
        <a:lstStyle/>
        <a:p>
          <a:endParaRPr lang="en-US"/>
        </a:p>
      </dgm:t>
    </dgm:pt>
    <dgm:pt modelId="{5EB27780-AE68-480E-9422-85F815DE4678}" type="sibTrans" cxnId="{4CFF0FA7-7C1F-402D-A6A5-D4A56F1D837F}">
      <dgm:prSet/>
      <dgm:spPr/>
      <dgm:t>
        <a:bodyPr/>
        <a:lstStyle/>
        <a:p>
          <a:endParaRPr lang="en-US"/>
        </a:p>
      </dgm:t>
    </dgm:pt>
    <dgm:pt modelId="{5F53D8C7-4A22-4F55-96B4-4A3EDFF94419}">
      <dgm:prSet/>
      <dgm:spPr/>
      <dgm:t>
        <a:bodyPr/>
        <a:lstStyle/>
        <a:p>
          <a:r>
            <a:rPr lang="en-IN"/>
            <a:t>Final Thoughts </a:t>
          </a:r>
          <a:endParaRPr lang="en-US"/>
        </a:p>
      </dgm:t>
    </dgm:pt>
    <dgm:pt modelId="{2825F547-7C84-4CDA-B8C8-6EB5FF1B7EF8}" type="parTrans" cxnId="{8088F378-6D8E-4AC7-99FB-74DD673AEFE1}">
      <dgm:prSet/>
      <dgm:spPr/>
      <dgm:t>
        <a:bodyPr/>
        <a:lstStyle/>
        <a:p>
          <a:endParaRPr lang="en-US"/>
        </a:p>
      </dgm:t>
    </dgm:pt>
    <dgm:pt modelId="{03A07AE7-A34B-440F-BA63-7ECC6C6E2C29}" type="sibTrans" cxnId="{8088F378-6D8E-4AC7-99FB-74DD673AEFE1}">
      <dgm:prSet/>
      <dgm:spPr/>
      <dgm:t>
        <a:bodyPr/>
        <a:lstStyle/>
        <a:p>
          <a:endParaRPr lang="en-US"/>
        </a:p>
      </dgm:t>
    </dgm:pt>
    <dgm:pt modelId="{E5902405-E575-47D8-AAB0-E15C830826FD}" type="pres">
      <dgm:prSet presAssocID="{ED46D170-690C-4C2A-9F12-12146D5F2E7E}" presName="root" presStyleCnt="0">
        <dgm:presLayoutVars>
          <dgm:dir/>
          <dgm:resizeHandles val="exact"/>
        </dgm:presLayoutVars>
      </dgm:prSet>
      <dgm:spPr/>
    </dgm:pt>
    <dgm:pt modelId="{62F6807E-6DF9-4EE6-97EF-07296B4E5038}" type="pres">
      <dgm:prSet presAssocID="{2CE69EDE-47E9-43B6-A5AB-92205BCF6F9D}" presName="compNode" presStyleCnt="0"/>
      <dgm:spPr/>
    </dgm:pt>
    <dgm:pt modelId="{0CCB11DA-2F90-4C0A-AA92-EB6CA3C2A1DE}" type="pres">
      <dgm:prSet presAssocID="{2CE69EDE-47E9-43B6-A5AB-92205BCF6F9D}" presName="bgRect" presStyleLbl="bgShp" presStyleIdx="0" presStyleCnt="6"/>
      <dgm:spPr/>
    </dgm:pt>
    <dgm:pt modelId="{D8793388-FFCF-47CF-9FAB-1A6D2B67D767}" type="pres">
      <dgm:prSet presAssocID="{2CE69EDE-47E9-43B6-A5AB-92205BCF6F9D}"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ke"/>
        </a:ext>
      </dgm:extLst>
    </dgm:pt>
    <dgm:pt modelId="{A3EDF412-FEBB-4E7B-B4DC-FE874A54A8AE}" type="pres">
      <dgm:prSet presAssocID="{2CE69EDE-47E9-43B6-A5AB-92205BCF6F9D}" presName="spaceRect" presStyleCnt="0"/>
      <dgm:spPr/>
    </dgm:pt>
    <dgm:pt modelId="{D70C7AE8-BD2F-49B7-9050-9C9E343AEB10}" type="pres">
      <dgm:prSet presAssocID="{2CE69EDE-47E9-43B6-A5AB-92205BCF6F9D}" presName="parTx" presStyleLbl="revTx" presStyleIdx="0" presStyleCnt="6">
        <dgm:presLayoutVars>
          <dgm:chMax val="0"/>
          <dgm:chPref val="0"/>
        </dgm:presLayoutVars>
      </dgm:prSet>
      <dgm:spPr/>
    </dgm:pt>
    <dgm:pt modelId="{540167BC-A6AA-4AA3-8F42-12B7E7B4BB04}" type="pres">
      <dgm:prSet presAssocID="{96E91E79-9EB6-4B89-B405-5915571C4A91}" presName="sibTrans" presStyleCnt="0"/>
      <dgm:spPr/>
    </dgm:pt>
    <dgm:pt modelId="{1115EA52-66D7-4DDE-95F0-B306A04EE644}" type="pres">
      <dgm:prSet presAssocID="{4CEE481D-1306-4A98-8581-6324AB9DE451}" presName="compNode" presStyleCnt="0"/>
      <dgm:spPr/>
    </dgm:pt>
    <dgm:pt modelId="{44641E20-A087-4994-BEB0-BE9751ED05E6}" type="pres">
      <dgm:prSet presAssocID="{4CEE481D-1306-4A98-8581-6324AB9DE451}" presName="bgRect" presStyleLbl="bgShp" presStyleIdx="1" presStyleCnt="6"/>
      <dgm:spPr/>
    </dgm:pt>
    <dgm:pt modelId="{B2A82FC3-03B4-4589-96DC-4D25027DA35A}" type="pres">
      <dgm:prSet presAssocID="{4CEE481D-1306-4A98-8581-6324AB9DE451}"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CEC05694-E358-42C3-B51E-466EC1F86C15}" type="pres">
      <dgm:prSet presAssocID="{4CEE481D-1306-4A98-8581-6324AB9DE451}" presName="spaceRect" presStyleCnt="0"/>
      <dgm:spPr/>
    </dgm:pt>
    <dgm:pt modelId="{482BAA69-81B0-429F-B746-209E1A6044A0}" type="pres">
      <dgm:prSet presAssocID="{4CEE481D-1306-4A98-8581-6324AB9DE451}" presName="parTx" presStyleLbl="revTx" presStyleIdx="1" presStyleCnt="6">
        <dgm:presLayoutVars>
          <dgm:chMax val="0"/>
          <dgm:chPref val="0"/>
        </dgm:presLayoutVars>
      </dgm:prSet>
      <dgm:spPr/>
    </dgm:pt>
    <dgm:pt modelId="{EF083FBC-6139-470F-9204-B1EE30791FE7}" type="pres">
      <dgm:prSet presAssocID="{0741068E-3AE4-47E4-830E-D98112A8BC33}" presName="sibTrans" presStyleCnt="0"/>
      <dgm:spPr/>
    </dgm:pt>
    <dgm:pt modelId="{8691C371-F58C-4034-9945-80B660AD5DAC}" type="pres">
      <dgm:prSet presAssocID="{E3DBE2F8-9CC3-46AF-9923-0258537F1632}" presName="compNode" presStyleCnt="0"/>
      <dgm:spPr/>
    </dgm:pt>
    <dgm:pt modelId="{CD13B253-6C51-45B4-AB8B-754263B78855}" type="pres">
      <dgm:prSet presAssocID="{E3DBE2F8-9CC3-46AF-9923-0258537F1632}" presName="bgRect" presStyleLbl="bgShp" presStyleIdx="2" presStyleCnt="6"/>
      <dgm:spPr/>
    </dgm:pt>
    <dgm:pt modelId="{E2D4B25A-1BE0-40BE-9EDF-70EEC52AF166}" type="pres">
      <dgm:prSet presAssocID="{E3DBE2F8-9CC3-46AF-9923-0258537F1632}"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unnel Chart"/>
        </a:ext>
      </dgm:extLst>
    </dgm:pt>
    <dgm:pt modelId="{13DD5D15-A970-42CA-BCA0-1D0F6ACED0DE}" type="pres">
      <dgm:prSet presAssocID="{E3DBE2F8-9CC3-46AF-9923-0258537F1632}" presName="spaceRect" presStyleCnt="0"/>
      <dgm:spPr/>
    </dgm:pt>
    <dgm:pt modelId="{8798D5C4-A373-4C67-BE4D-276DB45C2EDC}" type="pres">
      <dgm:prSet presAssocID="{E3DBE2F8-9CC3-46AF-9923-0258537F1632}" presName="parTx" presStyleLbl="revTx" presStyleIdx="2" presStyleCnt="6">
        <dgm:presLayoutVars>
          <dgm:chMax val="0"/>
          <dgm:chPref val="0"/>
        </dgm:presLayoutVars>
      </dgm:prSet>
      <dgm:spPr/>
    </dgm:pt>
    <dgm:pt modelId="{87DFD3FD-D4E0-490D-A63E-F1DDDD3006FE}" type="pres">
      <dgm:prSet presAssocID="{528E6F9E-DD74-4100-8A5E-66D850246942}" presName="sibTrans" presStyleCnt="0"/>
      <dgm:spPr/>
    </dgm:pt>
    <dgm:pt modelId="{38C8DB4A-FF34-4FF8-AD4C-03F422846F57}" type="pres">
      <dgm:prSet presAssocID="{E83C499E-FF65-4FA4-A03E-7EEDFCE0DE30}" presName="compNode" presStyleCnt="0"/>
      <dgm:spPr/>
    </dgm:pt>
    <dgm:pt modelId="{CCCA8098-F89D-4658-9B81-4E776F076643}" type="pres">
      <dgm:prSet presAssocID="{E83C499E-FF65-4FA4-A03E-7EEDFCE0DE30}" presName="bgRect" presStyleLbl="bgShp" presStyleIdx="3" presStyleCnt="6"/>
      <dgm:spPr/>
    </dgm:pt>
    <dgm:pt modelId="{E1691066-284D-4EAD-9B3B-DAAE73AE4666}" type="pres">
      <dgm:prSet presAssocID="{E83C499E-FF65-4FA4-A03E-7EEDFCE0DE30}"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ync"/>
        </a:ext>
      </dgm:extLst>
    </dgm:pt>
    <dgm:pt modelId="{B0F1835B-59AB-4FF5-B9E4-D939F09E1ED0}" type="pres">
      <dgm:prSet presAssocID="{E83C499E-FF65-4FA4-A03E-7EEDFCE0DE30}" presName="spaceRect" presStyleCnt="0"/>
      <dgm:spPr/>
    </dgm:pt>
    <dgm:pt modelId="{8052BD3C-71C5-445A-87A1-BF9C9939EC25}" type="pres">
      <dgm:prSet presAssocID="{E83C499E-FF65-4FA4-A03E-7EEDFCE0DE30}" presName="parTx" presStyleLbl="revTx" presStyleIdx="3" presStyleCnt="6">
        <dgm:presLayoutVars>
          <dgm:chMax val="0"/>
          <dgm:chPref val="0"/>
        </dgm:presLayoutVars>
      </dgm:prSet>
      <dgm:spPr/>
    </dgm:pt>
    <dgm:pt modelId="{7822D16D-1E04-4395-8C61-2A36EC9793BC}" type="pres">
      <dgm:prSet presAssocID="{F841AB94-175C-4FA3-A7D1-97413C46E483}" presName="sibTrans" presStyleCnt="0"/>
      <dgm:spPr/>
    </dgm:pt>
    <dgm:pt modelId="{F0579F4D-337F-4EE8-B552-30FD7D2F8B54}" type="pres">
      <dgm:prSet presAssocID="{63AF8E6D-C5C6-4EA0-B880-24B1A196587B}" presName="compNode" presStyleCnt="0"/>
      <dgm:spPr/>
    </dgm:pt>
    <dgm:pt modelId="{BE94C45B-0B61-4AB7-83BF-B9CE6701BF45}" type="pres">
      <dgm:prSet presAssocID="{63AF8E6D-C5C6-4EA0-B880-24B1A196587B}" presName="bgRect" presStyleLbl="bgShp" presStyleIdx="4" presStyleCnt="6"/>
      <dgm:spPr/>
    </dgm:pt>
    <dgm:pt modelId="{C6981167-E0AC-4123-9ED4-32B7957378ED}" type="pres">
      <dgm:prSet presAssocID="{63AF8E6D-C5C6-4EA0-B880-24B1A196587B}"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esign"/>
        </a:ext>
      </dgm:extLst>
    </dgm:pt>
    <dgm:pt modelId="{7EE83D93-0224-4173-8894-DE9B088780F9}" type="pres">
      <dgm:prSet presAssocID="{63AF8E6D-C5C6-4EA0-B880-24B1A196587B}" presName="spaceRect" presStyleCnt="0"/>
      <dgm:spPr/>
    </dgm:pt>
    <dgm:pt modelId="{9BEF301C-0949-4996-B3C2-DB2D2DB388AC}" type="pres">
      <dgm:prSet presAssocID="{63AF8E6D-C5C6-4EA0-B880-24B1A196587B}" presName="parTx" presStyleLbl="revTx" presStyleIdx="4" presStyleCnt="6">
        <dgm:presLayoutVars>
          <dgm:chMax val="0"/>
          <dgm:chPref val="0"/>
        </dgm:presLayoutVars>
      </dgm:prSet>
      <dgm:spPr/>
    </dgm:pt>
    <dgm:pt modelId="{E3584AE9-CB32-4F66-B398-5F679FF7CBCE}" type="pres">
      <dgm:prSet presAssocID="{5EB27780-AE68-480E-9422-85F815DE4678}" presName="sibTrans" presStyleCnt="0"/>
      <dgm:spPr/>
    </dgm:pt>
    <dgm:pt modelId="{E79FCA6D-4D1C-4C6D-B69A-93FC7F027097}" type="pres">
      <dgm:prSet presAssocID="{5F53D8C7-4A22-4F55-96B4-4A3EDFF94419}" presName="compNode" presStyleCnt="0"/>
      <dgm:spPr/>
    </dgm:pt>
    <dgm:pt modelId="{7F7FA24A-3408-4826-99DD-4630634886AF}" type="pres">
      <dgm:prSet presAssocID="{5F53D8C7-4A22-4F55-96B4-4A3EDFF94419}" presName="bgRect" presStyleLbl="bgShp" presStyleIdx="5" presStyleCnt="6"/>
      <dgm:spPr/>
    </dgm:pt>
    <dgm:pt modelId="{2FE5E167-B768-4F66-8A79-E3494ED0F8BD}" type="pres">
      <dgm:prSet presAssocID="{5F53D8C7-4A22-4F55-96B4-4A3EDFF94419}"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Teamwork"/>
        </a:ext>
      </dgm:extLst>
    </dgm:pt>
    <dgm:pt modelId="{52758C33-F530-4973-9DF3-68EC6F3B46F7}" type="pres">
      <dgm:prSet presAssocID="{5F53D8C7-4A22-4F55-96B4-4A3EDFF94419}" presName="spaceRect" presStyleCnt="0"/>
      <dgm:spPr/>
    </dgm:pt>
    <dgm:pt modelId="{AAD59AC4-5A4B-46D6-8703-BBDA837653BE}" type="pres">
      <dgm:prSet presAssocID="{5F53D8C7-4A22-4F55-96B4-4A3EDFF94419}" presName="parTx" presStyleLbl="revTx" presStyleIdx="5" presStyleCnt="6">
        <dgm:presLayoutVars>
          <dgm:chMax val="0"/>
          <dgm:chPref val="0"/>
        </dgm:presLayoutVars>
      </dgm:prSet>
      <dgm:spPr/>
    </dgm:pt>
  </dgm:ptLst>
  <dgm:cxnLst>
    <dgm:cxn modelId="{A954C204-2773-4BD4-B300-8E04C28A761A}" srcId="{ED46D170-690C-4C2A-9F12-12146D5F2E7E}" destId="{E83C499E-FF65-4FA4-A03E-7EEDFCE0DE30}" srcOrd="3" destOrd="0" parTransId="{F65540C2-EB47-4485-9FF9-A802EDF308C0}" sibTransId="{F841AB94-175C-4FA3-A7D1-97413C46E483}"/>
    <dgm:cxn modelId="{32905306-5F77-46D6-B688-C74088DEFA04}" type="presOf" srcId="{E3DBE2F8-9CC3-46AF-9923-0258537F1632}" destId="{8798D5C4-A373-4C67-BE4D-276DB45C2EDC}" srcOrd="0" destOrd="0" presId="urn:microsoft.com/office/officeart/2018/2/layout/IconVerticalSolidList"/>
    <dgm:cxn modelId="{1D88BF13-46BC-4D9D-A401-A920EE57445E}" type="presOf" srcId="{ED46D170-690C-4C2A-9F12-12146D5F2E7E}" destId="{E5902405-E575-47D8-AAB0-E15C830826FD}" srcOrd="0" destOrd="0" presId="urn:microsoft.com/office/officeart/2018/2/layout/IconVerticalSolidList"/>
    <dgm:cxn modelId="{7C691917-BE1C-4A3F-A5EC-9B71D7927498}" type="presOf" srcId="{2CE69EDE-47E9-43B6-A5AB-92205BCF6F9D}" destId="{D70C7AE8-BD2F-49B7-9050-9C9E343AEB10}" srcOrd="0" destOrd="0" presId="urn:microsoft.com/office/officeart/2018/2/layout/IconVerticalSolidList"/>
    <dgm:cxn modelId="{A70CDD21-975B-434C-90C3-E6816F8A1198}" type="presOf" srcId="{4CEE481D-1306-4A98-8581-6324AB9DE451}" destId="{482BAA69-81B0-429F-B746-209E1A6044A0}" srcOrd="0" destOrd="0" presId="urn:microsoft.com/office/officeart/2018/2/layout/IconVerticalSolidList"/>
    <dgm:cxn modelId="{05756842-3631-422B-9E4C-610055A9D378}" type="presOf" srcId="{63AF8E6D-C5C6-4EA0-B880-24B1A196587B}" destId="{9BEF301C-0949-4996-B3C2-DB2D2DB388AC}" srcOrd="0" destOrd="0" presId="urn:microsoft.com/office/officeart/2018/2/layout/IconVerticalSolidList"/>
    <dgm:cxn modelId="{04E1C573-963B-4268-8BD2-9B4BDBFB1E02}" type="presOf" srcId="{E83C499E-FF65-4FA4-A03E-7EEDFCE0DE30}" destId="{8052BD3C-71C5-445A-87A1-BF9C9939EC25}" srcOrd="0" destOrd="0" presId="urn:microsoft.com/office/officeart/2018/2/layout/IconVerticalSolidList"/>
    <dgm:cxn modelId="{8088F378-6D8E-4AC7-99FB-74DD673AEFE1}" srcId="{ED46D170-690C-4C2A-9F12-12146D5F2E7E}" destId="{5F53D8C7-4A22-4F55-96B4-4A3EDFF94419}" srcOrd="5" destOrd="0" parTransId="{2825F547-7C84-4CDA-B8C8-6EB5FF1B7EF8}" sibTransId="{03A07AE7-A34B-440F-BA63-7ECC6C6E2C29}"/>
    <dgm:cxn modelId="{FE73DD82-F638-4115-B52E-69216060ABBD}" type="presOf" srcId="{5F53D8C7-4A22-4F55-96B4-4A3EDFF94419}" destId="{AAD59AC4-5A4B-46D6-8703-BBDA837653BE}" srcOrd="0" destOrd="0" presId="urn:microsoft.com/office/officeart/2018/2/layout/IconVerticalSolidList"/>
    <dgm:cxn modelId="{4CFF0FA7-7C1F-402D-A6A5-D4A56F1D837F}" srcId="{ED46D170-690C-4C2A-9F12-12146D5F2E7E}" destId="{63AF8E6D-C5C6-4EA0-B880-24B1A196587B}" srcOrd="4" destOrd="0" parTransId="{D84C5F29-CCCD-47F8-AF5F-08A5D6A64DB4}" sibTransId="{5EB27780-AE68-480E-9422-85F815DE4678}"/>
    <dgm:cxn modelId="{3C310AD8-225E-401C-9580-835D1C838316}" srcId="{ED46D170-690C-4C2A-9F12-12146D5F2E7E}" destId="{4CEE481D-1306-4A98-8581-6324AB9DE451}" srcOrd="1" destOrd="0" parTransId="{3EDA675F-4153-454C-ADD2-83FB0499BC73}" sibTransId="{0741068E-3AE4-47E4-830E-D98112A8BC33}"/>
    <dgm:cxn modelId="{7EF07BDD-AB73-49F6-8363-1CC898CAA33C}" srcId="{ED46D170-690C-4C2A-9F12-12146D5F2E7E}" destId="{2CE69EDE-47E9-43B6-A5AB-92205BCF6F9D}" srcOrd="0" destOrd="0" parTransId="{0C4C5D79-A8AF-4C1B-9B83-321AC5703F50}" sibTransId="{96E91E79-9EB6-4B89-B405-5915571C4A91}"/>
    <dgm:cxn modelId="{DFA051E8-163F-4964-8749-28250CC8B4A0}" srcId="{ED46D170-690C-4C2A-9F12-12146D5F2E7E}" destId="{E3DBE2F8-9CC3-46AF-9923-0258537F1632}" srcOrd="2" destOrd="0" parTransId="{C7BD7BBD-FAF3-4DC8-AF54-0F394369FA7E}" sibTransId="{528E6F9E-DD74-4100-8A5E-66D850246942}"/>
    <dgm:cxn modelId="{0ADBC3F9-8E0B-4B64-B7BD-2AA19123B60B}" type="presParOf" srcId="{E5902405-E575-47D8-AAB0-E15C830826FD}" destId="{62F6807E-6DF9-4EE6-97EF-07296B4E5038}" srcOrd="0" destOrd="0" presId="urn:microsoft.com/office/officeart/2018/2/layout/IconVerticalSolidList"/>
    <dgm:cxn modelId="{C0EFABB4-7290-4772-ACDA-12D746965D9E}" type="presParOf" srcId="{62F6807E-6DF9-4EE6-97EF-07296B4E5038}" destId="{0CCB11DA-2F90-4C0A-AA92-EB6CA3C2A1DE}" srcOrd="0" destOrd="0" presId="urn:microsoft.com/office/officeart/2018/2/layout/IconVerticalSolidList"/>
    <dgm:cxn modelId="{A1FC906C-0DCB-48F5-8CE8-402C50E61BCE}" type="presParOf" srcId="{62F6807E-6DF9-4EE6-97EF-07296B4E5038}" destId="{D8793388-FFCF-47CF-9FAB-1A6D2B67D767}" srcOrd="1" destOrd="0" presId="urn:microsoft.com/office/officeart/2018/2/layout/IconVerticalSolidList"/>
    <dgm:cxn modelId="{72C9B91A-D723-4BE6-8CC1-808F257D083C}" type="presParOf" srcId="{62F6807E-6DF9-4EE6-97EF-07296B4E5038}" destId="{A3EDF412-FEBB-4E7B-B4DC-FE874A54A8AE}" srcOrd="2" destOrd="0" presId="urn:microsoft.com/office/officeart/2018/2/layout/IconVerticalSolidList"/>
    <dgm:cxn modelId="{3F712993-4CEF-401F-9351-DCD7268F46CC}" type="presParOf" srcId="{62F6807E-6DF9-4EE6-97EF-07296B4E5038}" destId="{D70C7AE8-BD2F-49B7-9050-9C9E343AEB10}" srcOrd="3" destOrd="0" presId="urn:microsoft.com/office/officeart/2018/2/layout/IconVerticalSolidList"/>
    <dgm:cxn modelId="{A8E28DCF-BC42-46B5-B5C0-5C72CAF852CC}" type="presParOf" srcId="{E5902405-E575-47D8-AAB0-E15C830826FD}" destId="{540167BC-A6AA-4AA3-8F42-12B7E7B4BB04}" srcOrd="1" destOrd="0" presId="urn:microsoft.com/office/officeart/2018/2/layout/IconVerticalSolidList"/>
    <dgm:cxn modelId="{1CF94195-3A7F-456C-9884-3342AFB4EA44}" type="presParOf" srcId="{E5902405-E575-47D8-AAB0-E15C830826FD}" destId="{1115EA52-66D7-4DDE-95F0-B306A04EE644}" srcOrd="2" destOrd="0" presId="urn:microsoft.com/office/officeart/2018/2/layout/IconVerticalSolidList"/>
    <dgm:cxn modelId="{2E157AAE-D72F-4F20-85C0-99B436E2455E}" type="presParOf" srcId="{1115EA52-66D7-4DDE-95F0-B306A04EE644}" destId="{44641E20-A087-4994-BEB0-BE9751ED05E6}" srcOrd="0" destOrd="0" presId="urn:microsoft.com/office/officeart/2018/2/layout/IconVerticalSolidList"/>
    <dgm:cxn modelId="{DB7C31D3-B426-4A42-BBC9-50430567FA08}" type="presParOf" srcId="{1115EA52-66D7-4DDE-95F0-B306A04EE644}" destId="{B2A82FC3-03B4-4589-96DC-4D25027DA35A}" srcOrd="1" destOrd="0" presId="urn:microsoft.com/office/officeart/2018/2/layout/IconVerticalSolidList"/>
    <dgm:cxn modelId="{7DEF8A7C-72BB-4549-A2F9-BA82872C7075}" type="presParOf" srcId="{1115EA52-66D7-4DDE-95F0-B306A04EE644}" destId="{CEC05694-E358-42C3-B51E-466EC1F86C15}" srcOrd="2" destOrd="0" presId="urn:microsoft.com/office/officeart/2018/2/layout/IconVerticalSolidList"/>
    <dgm:cxn modelId="{B8943C1E-C7C9-473C-9207-13BAF500F71F}" type="presParOf" srcId="{1115EA52-66D7-4DDE-95F0-B306A04EE644}" destId="{482BAA69-81B0-429F-B746-209E1A6044A0}" srcOrd="3" destOrd="0" presId="urn:microsoft.com/office/officeart/2018/2/layout/IconVerticalSolidList"/>
    <dgm:cxn modelId="{C86367FF-4A0C-40AD-AA27-4869DD0FEE29}" type="presParOf" srcId="{E5902405-E575-47D8-AAB0-E15C830826FD}" destId="{EF083FBC-6139-470F-9204-B1EE30791FE7}" srcOrd="3" destOrd="0" presId="urn:microsoft.com/office/officeart/2018/2/layout/IconVerticalSolidList"/>
    <dgm:cxn modelId="{D7B2D885-233C-4FA3-88CC-CD52D2B8E093}" type="presParOf" srcId="{E5902405-E575-47D8-AAB0-E15C830826FD}" destId="{8691C371-F58C-4034-9945-80B660AD5DAC}" srcOrd="4" destOrd="0" presId="urn:microsoft.com/office/officeart/2018/2/layout/IconVerticalSolidList"/>
    <dgm:cxn modelId="{9AF9F978-1D71-4278-9B5F-535AF34A31DD}" type="presParOf" srcId="{8691C371-F58C-4034-9945-80B660AD5DAC}" destId="{CD13B253-6C51-45B4-AB8B-754263B78855}" srcOrd="0" destOrd="0" presId="urn:microsoft.com/office/officeart/2018/2/layout/IconVerticalSolidList"/>
    <dgm:cxn modelId="{61B0A0C7-03C3-4B83-9A6F-33D21691BE23}" type="presParOf" srcId="{8691C371-F58C-4034-9945-80B660AD5DAC}" destId="{E2D4B25A-1BE0-40BE-9EDF-70EEC52AF166}" srcOrd="1" destOrd="0" presId="urn:microsoft.com/office/officeart/2018/2/layout/IconVerticalSolidList"/>
    <dgm:cxn modelId="{4E540B6B-4EC8-4F45-B3F4-CB006EAD0358}" type="presParOf" srcId="{8691C371-F58C-4034-9945-80B660AD5DAC}" destId="{13DD5D15-A970-42CA-BCA0-1D0F6ACED0DE}" srcOrd="2" destOrd="0" presId="urn:microsoft.com/office/officeart/2018/2/layout/IconVerticalSolidList"/>
    <dgm:cxn modelId="{47CE86A5-4F0A-4CFB-9D71-B5BD849552DF}" type="presParOf" srcId="{8691C371-F58C-4034-9945-80B660AD5DAC}" destId="{8798D5C4-A373-4C67-BE4D-276DB45C2EDC}" srcOrd="3" destOrd="0" presId="urn:microsoft.com/office/officeart/2018/2/layout/IconVerticalSolidList"/>
    <dgm:cxn modelId="{09216905-DB6F-4B24-A50F-A4B1D3B65147}" type="presParOf" srcId="{E5902405-E575-47D8-AAB0-E15C830826FD}" destId="{87DFD3FD-D4E0-490D-A63E-F1DDDD3006FE}" srcOrd="5" destOrd="0" presId="urn:microsoft.com/office/officeart/2018/2/layout/IconVerticalSolidList"/>
    <dgm:cxn modelId="{3FDA8153-4FBD-47E4-A3EF-7A2C7425E0A2}" type="presParOf" srcId="{E5902405-E575-47D8-AAB0-E15C830826FD}" destId="{38C8DB4A-FF34-4FF8-AD4C-03F422846F57}" srcOrd="6" destOrd="0" presId="urn:microsoft.com/office/officeart/2018/2/layout/IconVerticalSolidList"/>
    <dgm:cxn modelId="{2B0A74BE-9588-469B-A7E5-71F52D75B601}" type="presParOf" srcId="{38C8DB4A-FF34-4FF8-AD4C-03F422846F57}" destId="{CCCA8098-F89D-4658-9B81-4E776F076643}" srcOrd="0" destOrd="0" presId="urn:microsoft.com/office/officeart/2018/2/layout/IconVerticalSolidList"/>
    <dgm:cxn modelId="{B4D004E5-A01B-42C8-8E6F-037B1CEE017D}" type="presParOf" srcId="{38C8DB4A-FF34-4FF8-AD4C-03F422846F57}" destId="{E1691066-284D-4EAD-9B3B-DAAE73AE4666}" srcOrd="1" destOrd="0" presId="urn:microsoft.com/office/officeart/2018/2/layout/IconVerticalSolidList"/>
    <dgm:cxn modelId="{B4626CFE-A83A-49BF-8221-0CC833E2C705}" type="presParOf" srcId="{38C8DB4A-FF34-4FF8-AD4C-03F422846F57}" destId="{B0F1835B-59AB-4FF5-B9E4-D939F09E1ED0}" srcOrd="2" destOrd="0" presId="urn:microsoft.com/office/officeart/2018/2/layout/IconVerticalSolidList"/>
    <dgm:cxn modelId="{A8D656EE-3899-4DAB-A771-A2CC1A4DD6E0}" type="presParOf" srcId="{38C8DB4A-FF34-4FF8-AD4C-03F422846F57}" destId="{8052BD3C-71C5-445A-87A1-BF9C9939EC25}" srcOrd="3" destOrd="0" presId="urn:microsoft.com/office/officeart/2018/2/layout/IconVerticalSolidList"/>
    <dgm:cxn modelId="{114CE422-4E73-4C93-9F1D-45452623E159}" type="presParOf" srcId="{E5902405-E575-47D8-AAB0-E15C830826FD}" destId="{7822D16D-1E04-4395-8C61-2A36EC9793BC}" srcOrd="7" destOrd="0" presId="urn:microsoft.com/office/officeart/2018/2/layout/IconVerticalSolidList"/>
    <dgm:cxn modelId="{A62FF8F4-3FA7-42D3-82E1-0649C7870582}" type="presParOf" srcId="{E5902405-E575-47D8-AAB0-E15C830826FD}" destId="{F0579F4D-337F-4EE8-B552-30FD7D2F8B54}" srcOrd="8" destOrd="0" presId="urn:microsoft.com/office/officeart/2018/2/layout/IconVerticalSolidList"/>
    <dgm:cxn modelId="{10B772E6-B0D0-4C4C-BE2A-356A53446B05}" type="presParOf" srcId="{F0579F4D-337F-4EE8-B552-30FD7D2F8B54}" destId="{BE94C45B-0B61-4AB7-83BF-B9CE6701BF45}" srcOrd="0" destOrd="0" presId="urn:microsoft.com/office/officeart/2018/2/layout/IconVerticalSolidList"/>
    <dgm:cxn modelId="{94D5FAC6-1CDF-4214-B8B9-44EAF77784AF}" type="presParOf" srcId="{F0579F4D-337F-4EE8-B552-30FD7D2F8B54}" destId="{C6981167-E0AC-4123-9ED4-32B7957378ED}" srcOrd="1" destOrd="0" presId="urn:microsoft.com/office/officeart/2018/2/layout/IconVerticalSolidList"/>
    <dgm:cxn modelId="{9B55B262-72F6-42CF-B290-03BAA75AC54A}" type="presParOf" srcId="{F0579F4D-337F-4EE8-B552-30FD7D2F8B54}" destId="{7EE83D93-0224-4173-8894-DE9B088780F9}" srcOrd="2" destOrd="0" presId="urn:microsoft.com/office/officeart/2018/2/layout/IconVerticalSolidList"/>
    <dgm:cxn modelId="{31FAF140-9A86-4A6D-9397-42AB71BA9A05}" type="presParOf" srcId="{F0579F4D-337F-4EE8-B552-30FD7D2F8B54}" destId="{9BEF301C-0949-4996-B3C2-DB2D2DB388AC}" srcOrd="3" destOrd="0" presId="urn:microsoft.com/office/officeart/2018/2/layout/IconVerticalSolidList"/>
    <dgm:cxn modelId="{2F12435F-2C4B-4AE7-9F6E-CEF6A5AA1590}" type="presParOf" srcId="{E5902405-E575-47D8-AAB0-E15C830826FD}" destId="{E3584AE9-CB32-4F66-B398-5F679FF7CBCE}" srcOrd="9" destOrd="0" presId="urn:microsoft.com/office/officeart/2018/2/layout/IconVerticalSolidList"/>
    <dgm:cxn modelId="{BA0BDC24-541C-472E-94FD-73E28252B459}" type="presParOf" srcId="{E5902405-E575-47D8-AAB0-E15C830826FD}" destId="{E79FCA6D-4D1C-4C6D-B69A-93FC7F027097}" srcOrd="10" destOrd="0" presId="urn:microsoft.com/office/officeart/2018/2/layout/IconVerticalSolidList"/>
    <dgm:cxn modelId="{372262C2-2EF8-4492-ACAA-5250838CE3B3}" type="presParOf" srcId="{E79FCA6D-4D1C-4C6D-B69A-93FC7F027097}" destId="{7F7FA24A-3408-4826-99DD-4630634886AF}" srcOrd="0" destOrd="0" presId="urn:microsoft.com/office/officeart/2018/2/layout/IconVerticalSolidList"/>
    <dgm:cxn modelId="{33D0358E-3DF9-4B2D-B858-032F5090D9A9}" type="presParOf" srcId="{E79FCA6D-4D1C-4C6D-B69A-93FC7F027097}" destId="{2FE5E167-B768-4F66-8A79-E3494ED0F8BD}" srcOrd="1" destOrd="0" presId="urn:microsoft.com/office/officeart/2018/2/layout/IconVerticalSolidList"/>
    <dgm:cxn modelId="{50004406-4E24-44A8-8362-52D279AA0134}" type="presParOf" srcId="{E79FCA6D-4D1C-4C6D-B69A-93FC7F027097}" destId="{52758C33-F530-4973-9DF3-68EC6F3B46F7}" srcOrd="2" destOrd="0" presId="urn:microsoft.com/office/officeart/2018/2/layout/IconVerticalSolidList"/>
    <dgm:cxn modelId="{21270C7B-4B96-4B83-AD15-5803E11832A2}" type="presParOf" srcId="{E79FCA6D-4D1C-4C6D-B69A-93FC7F027097}" destId="{AAD59AC4-5A4B-46D6-8703-BBDA837653B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113EFF1-A86A-465F-A639-8A0834F588F6}"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D023637-7A75-4DFC-AC40-780691D87C33}">
      <dgm:prSet/>
      <dgm:spPr/>
      <dgm:t>
        <a:bodyPr/>
        <a:lstStyle/>
        <a:p>
          <a:r>
            <a:rPr lang="en-US"/>
            <a:t># of observations : 7,613</a:t>
          </a:r>
        </a:p>
      </dgm:t>
    </dgm:pt>
    <dgm:pt modelId="{77D20CAB-EC93-4AE3-9ED4-1C36C7AA8EB9}" type="parTrans" cxnId="{55C29939-6CA2-41E7-8909-C376814E343C}">
      <dgm:prSet/>
      <dgm:spPr/>
      <dgm:t>
        <a:bodyPr/>
        <a:lstStyle/>
        <a:p>
          <a:endParaRPr lang="en-US"/>
        </a:p>
      </dgm:t>
    </dgm:pt>
    <dgm:pt modelId="{D7497E2D-9304-48F5-9D26-C7FDAEF6E6B0}" type="sibTrans" cxnId="{55C29939-6CA2-41E7-8909-C376814E343C}">
      <dgm:prSet/>
      <dgm:spPr/>
      <dgm:t>
        <a:bodyPr/>
        <a:lstStyle/>
        <a:p>
          <a:endParaRPr lang="en-US"/>
        </a:p>
      </dgm:t>
    </dgm:pt>
    <dgm:pt modelId="{6BC04DC2-17E8-45D6-8493-F031FB717265}">
      <dgm:prSet/>
      <dgm:spPr/>
      <dgm:t>
        <a:bodyPr/>
        <a:lstStyle/>
        <a:p>
          <a:r>
            <a:rPr lang="en-US" dirty="0"/>
            <a:t>Each Observation is labeled as either disaster-related or a regular tweet. </a:t>
          </a:r>
        </a:p>
      </dgm:t>
    </dgm:pt>
    <dgm:pt modelId="{00DCCDF1-5CE1-4CCF-84A6-BF1B9542F112}" type="parTrans" cxnId="{A68A2401-B68F-4E1F-B781-825014B82E00}">
      <dgm:prSet/>
      <dgm:spPr/>
      <dgm:t>
        <a:bodyPr/>
        <a:lstStyle/>
        <a:p>
          <a:endParaRPr lang="en-US"/>
        </a:p>
      </dgm:t>
    </dgm:pt>
    <dgm:pt modelId="{77DA5160-ABA0-469C-8A17-4E0029063730}" type="sibTrans" cxnId="{A68A2401-B68F-4E1F-B781-825014B82E00}">
      <dgm:prSet/>
      <dgm:spPr/>
      <dgm:t>
        <a:bodyPr/>
        <a:lstStyle/>
        <a:p>
          <a:endParaRPr lang="en-US"/>
        </a:p>
      </dgm:t>
    </dgm:pt>
    <dgm:pt modelId="{C589E1F1-FDE8-4351-AA8D-EA4C0AAE9761}">
      <dgm:prSet/>
      <dgm:spPr/>
      <dgm:t>
        <a:bodyPr/>
        <a:lstStyle/>
        <a:p>
          <a:r>
            <a:rPr lang="en-US"/>
            <a:t>Along with the tweet text and target label, each observation includes an ID, keyword, and location from where the tweet was sent. </a:t>
          </a:r>
        </a:p>
      </dgm:t>
    </dgm:pt>
    <dgm:pt modelId="{8B264F0E-66DD-4A4C-AB50-6FB89CFDA1C8}" type="parTrans" cxnId="{6E0B9AF5-1DBB-4D9C-A116-E084040994E0}">
      <dgm:prSet/>
      <dgm:spPr/>
      <dgm:t>
        <a:bodyPr/>
        <a:lstStyle/>
        <a:p>
          <a:endParaRPr lang="en-US"/>
        </a:p>
      </dgm:t>
    </dgm:pt>
    <dgm:pt modelId="{3A1FE87E-DDE9-4F34-9042-C647A8434C00}" type="sibTrans" cxnId="{6E0B9AF5-1DBB-4D9C-A116-E084040994E0}">
      <dgm:prSet/>
      <dgm:spPr/>
      <dgm:t>
        <a:bodyPr/>
        <a:lstStyle/>
        <a:p>
          <a:endParaRPr lang="en-US"/>
        </a:p>
      </dgm:t>
    </dgm:pt>
    <dgm:pt modelId="{5EB29A54-25FA-4CF7-BD83-57C57D7E4DF5}">
      <dgm:prSet/>
      <dgm:spPr/>
      <dgm:t>
        <a:bodyPr/>
        <a:lstStyle/>
        <a:p>
          <a:r>
            <a:rPr lang="en-US"/>
            <a:t>As the ID doesn't contribute to predictive capabilities, and both keyword and location contain numerous missing values, these features have been excluded from the EDA and model building processes.</a:t>
          </a:r>
        </a:p>
      </dgm:t>
    </dgm:pt>
    <dgm:pt modelId="{E116D016-80AA-4132-9A92-2691D98A7D95}" type="parTrans" cxnId="{0AB08505-8B4A-488F-A9D4-838FB9035490}">
      <dgm:prSet/>
      <dgm:spPr/>
      <dgm:t>
        <a:bodyPr/>
        <a:lstStyle/>
        <a:p>
          <a:endParaRPr lang="en-US"/>
        </a:p>
      </dgm:t>
    </dgm:pt>
    <dgm:pt modelId="{E1201CB7-70B6-4E4C-BABE-D2794C5FE43A}" type="sibTrans" cxnId="{0AB08505-8B4A-488F-A9D4-838FB9035490}">
      <dgm:prSet/>
      <dgm:spPr/>
      <dgm:t>
        <a:bodyPr/>
        <a:lstStyle/>
        <a:p>
          <a:endParaRPr lang="en-US"/>
        </a:p>
      </dgm:t>
    </dgm:pt>
    <dgm:pt modelId="{50E403D6-EB90-4671-9D22-ABEF2D3A3F88}" type="pres">
      <dgm:prSet presAssocID="{4113EFF1-A86A-465F-A639-8A0834F588F6}" presName="root" presStyleCnt="0">
        <dgm:presLayoutVars>
          <dgm:dir/>
          <dgm:resizeHandles val="exact"/>
        </dgm:presLayoutVars>
      </dgm:prSet>
      <dgm:spPr/>
    </dgm:pt>
    <dgm:pt modelId="{A79CF55E-1D69-4C2D-A12B-E56201CCA1CF}" type="pres">
      <dgm:prSet presAssocID="{BD023637-7A75-4DFC-AC40-780691D87C33}" presName="compNode" presStyleCnt="0"/>
      <dgm:spPr/>
    </dgm:pt>
    <dgm:pt modelId="{604911D9-E708-41D7-B740-57E6D2147E6B}" type="pres">
      <dgm:prSet presAssocID="{BD023637-7A75-4DFC-AC40-780691D87C33}" presName="bgRect" presStyleLbl="bgShp" presStyleIdx="0" presStyleCnt="4"/>
      <dgm:spPr/>
    </dgm:pt>
    <dgm:pt modelId="{11940485-5832-47FE-BE52-3BAB42B03330}" type="pres">
      <dgm:prSet presAssocID="{BD023637-7A75-4DFC-AC40-780691D87C3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ye"/>
        </a:ext>
      </dgm:extLst>
    </dgm:pt>
    <dgm:pt modelId="{CB965810-3AAE-4195-89A8-2C4D9F55C4D2}" type="pres">
      <dgm:prSet presAssocID="{BD023637-7A75-4DFC-AC40-780691D87C33}" presName="spaceRect" presStyleCnt="0"/>
      <dgm:spPr/>
    </dgm:pt>
    <dgm:pt modelId="{3B4DC7AF-1A15-43E5-85BB-2363B3E665A0}" type="pres">
      <dgm:prSet presAssocID="{BD023637-7A75-4DFC-AC40-780691D87C33}" presName="parTx" presStyleLbl="revTx" presStyleIdx="0" presStyleCnt="4">
        <dgm:presLayoutVars>
          <dgm:chMax val="0"/>
          <dgm:chPref val="0"/>
        </dgm:presLayoutVars>
      </dgm:prSet>
      <dgm:spPr/>
    </dgm:pt>
    <dgm:pt modelId="{E0041F5F-AF72-4B2C-9990-F3412861140E}" type="pres">
      <dgm:prSet presAssocID="{D7497E2D-9304-48F5-9D26-C7FDAEF6E6B0}" presName="sibTrans" presStyleCnt="0"/>
      <dgm:spPr/>
    </dgm:pt>
    <dgm:pt modelId="{8F3F7FCE-ABAB-421A-98DC-1E02084EFB8E}" type="pres">
      <dgm:prSet presAssocID="{6BC04DC2-17E8-45D6-8493-F031FB717265}" presName="compNode" presStyleCnt="0"/>
      <dgm:spPr/>
    </dgm:pt>
    <dgm:pt modelId="{05987056-8CFA-4E28-B787-66C728AA4B31}" type="pres">
      <dgm:prSet presAssocID="{6BC04DC2-17E8-45D6-8493-F031FB717265}" presName="bgRect" presStyleLbl="bgShp" presStyleIdx="1" presStyleCnt="4"/>
      <dgm:spPr/>
    </dgm:pt>
    <dgm:pt modelId="{5DBE8D4A-D76B-45D5-BE19-B247D55E67CB}" type="pres">
      <dgm:prSet presAssocID="{6BC04DC2-17E8-45D6-8493-F031FB71726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ning"/>
        </a:ext>
      </dgm:extLst>
    </dgm:pt>
    <dgm:pt modelId="{890879BF-BEFA-489E-BF1E-E41B9C977AB4}" type="pres">
      <dgm:prSet presAssocID="{6BC04DC2-17E8-45D6-8493-F031FB717265}" presName="spaceRect" presStyleCnt="0"/>
      <dgm:spPr/>
    </dgm:pt>
    <dgm:pt modelId="{6E2F93BD-7FD5-420F-9DC9-4B7BA49AB238}" type="pres">
      <dgm:prSet presAssocID="{6BC04DC2-17E8-45D6-8493-F031FB717265}" presName="parTx" presStyleLbl="revTx" presStyleIdx="1" presStyleCnt="4">
        <dgm:presLayoutVars>
          <dgm:chMax val="0"/>
          <dgm:chPref val="0"/>
        </dgm:presLayoutVars>
      </dgm:prSet>
      <dgm:spPr/>
    </dgm:pt>
    <dgm:pt modelId="{9FC8F593-C6A2-4BB0-9BCF-FAC9A59D8595}" type="pres">
      <dgm:prSet presAssocID="{77DA5160-ABA0-469C-8A17-4E0029063730}" presName="sibTrans" presStyleCnt="0"/>
      <dgm:spPr/>
    </dgm:pt>
    <dgm:pt modelId="{DA085FB6-BD2B-4C9D-B204-0B9A36B3F85C}" type="pres">
      <dgm:prSet presAssocID="{C589E1F1-FDE8-4351-AA8D-EA4C0AAE9761}" presName="compNode" presStyleCnt="0"/>
      <dgm:spPr/>
    </dgm:pt>
    <dgm:pt modelId="{CF812DD8-3B2D-45E7-90F2-7026AC03F969}" type="pres">
      <dgm:prSet presAssocID="{C589E1F1-FDE8-4351-AA8D-EA4C0AAE9761}" presName="bgRect" presStyleLbl="bgShp" presStyleIdx="2" presStyleCnt="4"/>
      <dgm:spPr/>
    </dgm:pt>
    <dgm:pt modelId="{C9C2AF96-C3D4-47A3-B753-3D9AE3865FE8}" type="pres">
      <dgm:prSet presAssocID="{C589E1F1-FDE8-4351-AA8D-EA4C0AAE976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ubtitles"/>
        </a:ext>
      </dgm:extLst>
    </dgm:pt>
    <dgm:pt modelId="{4D31D29F-73A9-485A-BBC1-3B0C95432106}" type="pres">
      <dgm:prSet presAssocID="{C589E1F1-FDE8-4351-AA8D-EA4C0AAE9761}" presName="spaceRect" presStyleCnt="0"/>
      <dgm:spPr/>
    </dgm:pt>
    <dgm:pt modelId="{8F906E0E-A7BA-486C-B86F-5FDA4942B6A4}" type="pres">
      <dgm:prSet presAssocID="{C589E1F1-FDE8-4351-AA8D-EA4C0AAE9761}" presName="parTx" presStyleLbl="revTx" presStyleIdx="2" presStyleCnt="4">
        <dgm:presLayoutVars>
          <dgm:chMax val="0"/>
          <dgm:chPref val="0"/>
        </dgm:presLayoutVars>
      </dgm:prSet>
      <dgm:spPr/>
    </dgm:pt>
    <dgm:pt modelId="{37729243-3CA4-4793-A6F6-EF2DBF37266E}" type="pres">
      <dgm:prSet presAssocID="{3A1FE87E-DDE9-4F34-9042-C647A8434C00}" presName="sibTrans" presStyleCnt="0"/>
      <dgm:spPr/>
    </dgm:pt>
    <dgm:pt modelId="{CD76576C-38AF-491D-9C66-99AFB76B4D34}" type="pres">
      <dgm:prSet presAssocID="{5EB29A54-25FA-4CF7-BD83-57C57D7E4DF5}" presName="compNode" presStyleCnt="0"/>
      <dgm:spPr/>
    </dgm:pt>
    <dgm:pt modelId="{0004F79E-DE75-4431-AD79-E7A30E3733AD}" type="pres">
      <dgm:prSet presAssocID="{5EB29A54-25FA-4CF7-BD83-57C57D7E4DF5}" presName="bgRect" presStyleLbl="bgShp" presStyleIdx="3" presStyleCnt="4"/>
      <dgm:spPr/>
    </dgm:pt>
    <dgm:pt modelId="{6F57B902-CAB1-4999-ABDF-24ED51310B6E}" type="pres">
      <dgm:prSet presAssocID="{5EB29A54-25FA-4CF7-BD83-57C57D7E4DF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C8951B23-45B6-4155-AFDE-3B68FF647402}" type="pres">
      <dgm:prSet presAssocID="{5EB29A54-25FA-4CF7-BD83-57C57D7E4DF5}" presName="spaceRect" presStyleCnt="0"/>
      <dgm:spPr/>
    </dgm:pt>
    <dgm:pt modelId="{BA01A8F7-0BB3-4F32-A66E-05DAFAE5BF99}" type="pres">
      <dgm:prSet presAssocID="{5EB29A54-25FA-4CF7-BD83-57C57D7E4DF5}" presName="parTx" presStyleLbl="revTx" presStyleIdx="3" presStyleCnt="4">
        <dgm:presLayoutVars>
          <dgm:chMax val="0"/>
          <dgm:chPref val="0"/>
        </dgm:presLayoutVars>
      </dgm:prSet>
      <dgm:spPr/>
    </dgm:pt>
  </dgm:ptLst>
  <dgm:cxnLst>
    <dgm:cxn modelId="{A68A2401-B68F-4E1F-B781-825014B82E00}" srcId="{4113EFF1-A86A-465F-A639-8A0834F588F6}" destId="{6BC04DC2-17E8-45D6-8493-F031FB717265}" srcOrd="1" destOrd="0" parTransId="{00DCCDF1-5CE1-4CCF-84A6-BF1B9542F112}" sibTransId="{77DA5160-ABA0-469C-8A17-4E0029063730}"/>
    <dgm:cxn modelId="{0AB08505-8B4A-488F-A9D4-838FB9035490}" srcId="{4113EFF1-A86A-465F-A639-8A0834F588F6}" destId="{5EB29A54-25FA-4CF7-BD83-57C57D7E4DF5}" srcOrd="3" destOrd="0" parTransId="{E116D016-80AA-4132-9A92-2691D98A7D95}" sibTransId="{E1201CB7-70B6-4E4C-BABE-D2794C5FE43A}"/>
    <dgm:cxn modelId="{A9624027-95DD-4705-830E-A2B31E200F77}" type="presOf" srcId="{6BC04DC2-17E8-45D6-8493-F031FB717265}" destId="{6E2F93BD-7FD5-420F-9DC9-4B7BA49AB238}" srcOrd="0" destOrd="0" presId="urn:microsoft.com/office/officeart/2018/2/layout/IconVerticalSolidList"/>
    <dgm:cxn modelId="{55C29939-6CA2-41E7-8909-C376814E343C}" srcId="{4113EFF1-A86A-465F-A639-8A0834F588F6}" destId="{BD023637-7A75-4DFC-AC40-780691D87C33}" srcOrd="0" destOrd="0" parTransId="{77D20CAB-EC93-4AE3-9ED4-1C36C7AA8EB9}" sibTransId="{D7497E2D-9304-48F5-9D26-C7FDAEF6E6B0}"/>
    <dgm:cxn modelId="{37B6C74A-9BF2-4F03-A8D7-EEDBB73A547A}" type="presOf" srcId="{4113EFF1-A86A-465F-A639-8A0834F588F6}" destId="{50E403D6-EB90-4671-9D22-ABEF2D3A3F88}" srcOrd="0" destOrd="0" presId="urn:microsoft.com/office/officeart/2018/2/layout/IconVerticalSolidList"/>
    <dgm:cxn modelId="{C4F120AB-651B-44F5-B668-9987C4E9A4EC}" type="presOf" srcId="{C589E1F1-FDE8-4351-AA8D-EA4C0AAE9761}" destId="{8F906E0E-A7BA-486C-B86F-5FDA4942B6A4}" srcOrd="0" destOrd="0" presId="urn:microsoft.com/office/officeart/2018/2/layout/IconVerticalSolidList"/>
    <dgm:cxn modelId="{25F7D3F3-31A4-4703-8D85-A917BFA2C59B}" type="presOf" srcId="{5EB29A54-25FA-4CF7-BD83-57C57D7E4DF5}" destId="{BA01A8F7-0BB3-4F32-A66E-05DAFAE5BF99}" srcOrd="0" destOrd="0" presId="urn:microsoft.com/office/officeart/2018/2/layout/IconVerticalSolidList"/>
    <dgm:cxn modelId="{6E0B9AF5-1DBB-4D9C-A116-E084040994E0}" srcId="{4113EFF1-A86A-465F-A639-8A0834F588F6}" destId="{C589E1F1-FDE8-4351-AA8D-EA4C0AAE9761}" srcOrd="2" destOrd="0" parTransId="{8B264F0E-66DD-4A4C-AB50-6FB89CFDA1C8}" sibTransId="{3A1FE87E-DDE9-4F34-9042-C647A8434C00}"/>
    <dgm:cxn modelId="{0977B9FB-50FB-403A-ABD8-09780116AEEE}" type="presOf" srcId="{BD023637-7A75-4DFC-AC40-780691D87C33}" destId="{3B4DC7AF-1A15-43E5-85BB-2363B3E665A0}" srcOrd="0" destOrd="0" presId="urn:microsoft.com/office/officeart/2018/2/layout/IconVerticalSolidList"/>
    <dgm:cxn modelId="{6A248935-2D8E-4A88-8827-375A517D0B6B}" type="presParOf" srcId="{50E403D6-EB90-4671-9D22-ABEF2D3A3F88}" destId="{A79CF55E-1D69-4C2D-A12B-E56201CCA1CF}" srcOrd="0" destOrd="0" presId="urn:microsoft.com/office/officeart/2018/2/layout/IconVerticalSolidList"/>
    <dgm:cxn modelId="{E983FC06-BF09-4D73-A627-E25CDC391691}" type="presParOf" srcId="{A79CF55E-1D69-4C2D-A12B-E56201CCA1CF}" destId="{604911D9-E708-41D7-B740-57E6D2147E6B}" srcOrd="0" destOrd="0" presId="urn:microsoft.com/office/officeart/2018/2/layout/IconVerticalSolidList"/>
    <dgm:cxn modelId="{C64EF622-102D-4497-86E5-9594E3B50A12}" type="presParOf" srcId="{A79CF55E-1D69-4C2D-A12B-E56201CCA1CF}" destId="{11940485-5832-47FE-BE52-3BAB42B03330}" srcOrd="1" destOrd="0" presId="urn:microsoft.com/office/officeart/2018/2/layout/IconVerticalSolidList"/>
    <dgm:cxn modelId="{45A4CB8E-F866-4C69-A989-2EF7F9FF7817}" type="presParOf" srcId="{A79CF55E-1D69-4C2D-A12B-E56201CCA1CF}" destId="{CB965810-3AAE-4195-89A8-2C4D9F55C4D2}" srcOrd="2" destOrd="0" presId="urn:microsoft.com/office/officeart/2018/2/layout/IconVerticalSolidList"/>
    <dgm:cxn modelId="{58CC207E-1998-48E9-9F1E-E143CF37E2B4}" type="presParOf" srcId="{A79CF55E-1D69-4C2D-A12B-E56201CCA1CF}" destId="{3B4DC7AF-1A15-43E5-85BB-2363B3E665A0}" srcOrd="3" destOrd="0" presId="urn:microsoft.com/office/officeart/2018/2/layout/IconVerticalSolidList"/>
    <dgm:cxn modelId="{18F5AB3F-4F56-4838-8C14-2ED87F3D8BD7}" type="presParOf" srcId="{50E403D6-EB90-4671-9D22-ABEF2D3A3F88}" destId="{E0041F5F-AF72-4B2C-9990-F3412861140E}" srcOrd="1" destOrd="0" presId="urn:microsoft.com/office/officeart/2018/2/layout/IconVerticalSolidList"/>
    <dgm:cxn modelId="{7A850BE8-E9E8-4EB5-B96E-578E7E3FBC4D}" type="presParOf" srcId="{50E403D6-EB90-4671-9D22-ABEF2D3A3F88}" destId="{8F3F7FCE-ABAB-421A-98DC-1E02084EFB8E}" srcOrd="2" destOrd="0" presId="urn:microsoft.com/office/officeart/2018/2/layout/IconVerticalSolidList"/>
    <dgm:cxn modelId="{5587F296-CB68-48AA-BAE3-8E772BD3BAE5}" type="presParOf" srcId="{8F3F7FCE-ABAB-421A-98DC-1E02084EFB8E}" destId="{05987056-8CFA-4E28-B787-66C728AA4B31}" srcOrd="0" destOrd="0" presId="urn:microsoft.com/office/officeart/2018/2/layout/IconVerticalSolidList"/>
    <dgm:cxn modelId="{3C888CEC-189B-44F9-832E-56E41A9FC8F6}" type="presParOf" srcId="{8F3F7FCE-ABAB-421A-98DC-1E02084EFB8E}" destId="{5DBE8D4A-D76B-45D5-BE19-B247D55E67CB}" srcOrd="1" destOrd="0" presId="urn:microsoft.com/office/officeart/2018/2/layout/IconVerticalSolidList"/>
    <dgm:cxn modelId="{96B73BDE-52B9-42A2-AF3E-448D86EF70F0}" type="presParOf" srcId="{8F3F7FCE-ABAB-421A-98DC-1E02084EFB8E}" destId="{890879BF-BEFA-489E-BF1E-E41B9C977AB4}" srcOrd="2" destOrd="0" presId="urn:microsoft.com/office/officeart/2018/2/layout/IconVerticalSolidList"/>
    <dgm:cxn modelId="{BEA1AD0D-82A0-4935-AB69-28E514F33F2F}" type="presParOf" srcId="{8F3F7FCE-ABAB-421A-98DC-1E02084EFB8E}" destId="{6E2F93BD-7FD5-420F-9DC9-4B7BA49AB238}" srcOrd="3" destOrd="0" presId="urn:microsoft.com/office/officeart/2018/2/layout/IconVerticalSolidList"/>
    <dgm:cxn modelId="{1AF28026-0113-41CF-90FF-610F80C3560D}" type="presParOf" srcId="{50E403D6-EB90-4671-9D22-ABEF2D3A3F88}" destId="{9FC8F593-C6A2-4BB0-9BCF-FAC9A59D8595}" srcOrd="3" destOrd="0" presId="urn:microsoft.com/office/officeart/2018/2/layout/IconVerticalSolidList"/>
    <dgm:cxn modelId="{F1379163-5132-42DA-AD48-C049DDF44654}" type="presParOf" srcId="{50E403D6-EB90-4671-9D22-ABEF2D3A3F88}" destId="{DA085FB6-BD2B-4C9D-B204-0B9A36B3F85C}" srcOrd="4" destOrd="0" presId="urn:microsoft.com/office/officeart/2018/2/layout/IconVerticalSolidList"/>
    <dgm:cxn modelId="{38A78EE8-1B58-4FC5-8EB8-FC14967BD177}" type="presParOf" srcId="{DA085FB6-BD2B-4C9D-B204-0B9A36B3F85C}" destId="{CF812DD8-3B2D-45E7-90F2-7026AC03F969}" srcOrd="0" destOrd="0" presId="urn:microsoft.com/office/officeart/2018/2/layout/IconVerticalSolidList"/>
    <dgm:cxn modelId="{F5D7FBB5-FC37-4930-B830-F4170EA8D009}" type="presParOf" srcId="{DA085FB6-BD2B-4C9D-B204-0B9A36B3F85C}" destId="{C9C2AF96-C3D4-47A3-B753-3D9AE3865FE8}" srcOrd="1" destOrd="0" presId="urn:microsoft.com/office/officeart/2018/2/layout/IconVerticalSolidList"/>
    <dgm:cxn modelId="{20159895-7DA6-4DE0-86BB-B2474C667A03}" type="presParOf" srcId="{DA085FB6-BD2B-4C9D-B204-0B9A36B3F85C}" destId="{4D31D29F-73A9-485A-BBC1-3B0C95432106}" srcOrd="2" destOrd="0" presId="urn:microsoft.com/office/officeart/2018/2/layout/IconVerticalSolidList"/>
    <dgm:cxn modelId="{DE69865F-F8F0-430C-A771-22EEE219FAD4}" type="presParOf" srcId="{DA085FB6-BD2B-4C9D-B204-0B9A36B3F85C}" destId="{8F906E0E-A7BA-486C-B86F-5FDA4942B6A4}" srcOrd="3" destOrd="0" presId="urn:microsoft.com/office/officeart/2018/2/layout/IconVerticalSolidList"/>
    <dgm:cxn modelId="{4A24E420-DD2B-42B9-B8FB-DF97EA5711E4}" type="presParOf" srcId="{50E403D6-EB90-4671-9D22-ABEF2D3A3F88}" destId="{37729243-3CA4-4793-A6F6-EF2DBF37266E}" srcOrd="5" destOrd="0" presId="urn:microsoft.com/office/officeart/2018/2/layout/IconVerticalSolidList"/>
    <dgm:cxn modelId="{52CF1EAD-B4D0-49F7-BF42-F89B0659FDA4}" type="presParOf" srcId="{50E403D6-EB90-4671-9D22-ABEF2D3A3F88}" destId="{CD76576C-38AF-491D-9C66-99AFB76B4D34}" srcOrd="6" destOrd="0" presId="urn:microsoft.com/office/officeart/2018/2/layout/IconVerticalSolidList"/>
    <dgm:cxn modelId="{AE08A3F9-94D0-44EC-9881-747F72EDA045}" type="presParOf" srcId="{CD76576C-38AF-491D-9C66-99AFB76B4D34}" destId="{0004F79E-DE75-4431-AD79-E7A30E3733AD}" srcOrd="0" destOrd="0" presId="urn:microsoft.com/office/officeart/2018/2/layout/IconVerticalSolidList"/>
    <dgm:cxn modelId="{A37C8E30-EA57-4D3C-A9CB-C7180625EBEA}" type="presParOf" srcId="{CD76576C-38AF-491D-9C66-99AFB76B4D34}" destId="{6F57B902-CAB1-4999-ABDF-24ED51310B6E}" srcOrd="1" destOrd="0" presId="urn:microsoft.com/office/officeart/2018/2/layout/IconVerticalSolidList"/>
    <dgm:cxn modelId="{F470A0B0-46B5-4F77-98A7-DF553280BBBC}" type="presParOf" srcId="{CD76576C-38AF-491D-9C66-99AFB76B4D34}" destId="{C8951B23-45B6-4155-AFDE-3B68FF647402}" srcOrd="2" destOrd="0" presId="urn:microsoft.com/office/officeart/2018/2/layout/IconVerticalSolidList"/>
    <dgm:cxn modelId="{7BD956EE-F1D9-461F-97D0-0DD86587B81A}" type="presParOf" srcId="{CD76576C-38AF-491D-9C66-99AFB76B4D34}" destId="{BA01A8F7-0BB3-4F32-A66E-05DAFAE5BF9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E8D79D0-3A4D-4A05-9D34-87405FFE238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86350EB-3BAC-48D4-BC53-72F09C5DD785}">
      <dgm:prSet/>
      <dgm:spPr/>
      <dgm:t>
        <a:bodyPr/>
        <a:lstStyle/>
        <a:p>
          <a:r>
            <a:rPr lang="en-US"/>
            <a:t>Top Performer: BERT model achieved 81.29% accuracy and superior precision, recall, and F1 scores.</a:t>
          </a:r>
        </a:p>
      </dgm:t>
    </dgm:pt>
    <dgm:pt modelId="{F6D7FBE5-109B-4A20-AF89-896A88402E2E}" type="parTrans" cxnId="{973EEA58-14C6-4BC6-981C-FEBE7193772E}">
      <dgm:prSet/>
      <dgm:spPr/>
      <dgm:t>
        <a:bodyPr/>
        <a:lstStyle/>
        <a:p>
          <a:endParaRPr lang="en-US"/>
        </a:p>
      </dgm:t>
    </dgm:pt>
    <dgm:pt modelId="{A5368938-D18C-4981-BC86-867CD8F7F7FF}" type="sibTrans" cxnId="{973EEA58-14C6-4BC6-981C-FEBE7193772E}">
      <dgm:prSet/>
      <dgm:spPr/>
      <dgm:t>
        <a:bodyPr/>
        <a:lstStyle/>
        <a:p>
          <a:endParaRPr lang="en-US"/>
        </a:p>
      </dgm:t>
    </dgm:pt>
    <dgm:pt modelId="{24A05E2C-BCE0-42A4-AFD1-07D6C4B2D32A}">
      <dgm:prSet/>
      <dgm:spPr/>
      <dgm:t>
        <a:bodyPr/>
        <a:lstStyle/>
        <a:p>
          <a:r>
            <a:rPr lang="en-US"/>
            <a:t>Practical Applications: Rapid and precise detection of disaster-related tweets to support emergency services and public awareness.</a:t>
          </a:r>
        </a:p>
      </dgm:t>
    </dgm:pt>
    <dgm:pt modelId="{B71D54FD-5BE1-4F99-BEDB-ED699C40D92A}" type="parTrans" cxnId="{F3291F94-B65F-4E14-A446-2915DA6BE961}">
      <dgm:prSet/>
      <dgm:spPr/>
      <dgm:t>
        <a:bodyPr/>
        <a:lstStyle/>
        <a:p>
          <a:endParaRPr lang="en-US"/>
        </a:p>
      </dgm:t>
    </dgm:pt>
    <dgm:pt modelId="{C4D3363B-E818-4E20-8267-CE060F481A48}" type="sibTrans" cxnId="{F3291F94-B65F-4E14-A446-2915DA6BE961}">
      <dgm:prSet/>
      <dgm:spPr/>
      <dgm:t>
        <a:bodyPr/>
        <a:lstStyle/>
        <a:p>
          <a:endParaRPr lang="en-US"/>
        </a:p>
      </dgm:t>
    </dgm:pt>
    <dgm:pt modelId="{5099964A-9602-473A-B004-276B6820C419}">
      <dgm:prSet/>
      <dgm:spPr/>
      <dgm:t>
        <a:bodyPr/>
        <a:lstStyle/>
        <a:p>
          <a:r>
            <a:rPr lang="en-US"/>
            <a:t>Project Impact: Highlights the capabilities of machine learning and NLP in classifying disaster-related tweets.</a:t>
          </a:r>
        </a:p>
      </dgm:t>
    </dgm:pt>
    <dgm:pt modelId="{6E79A861-E72A-42A0-82A8-0ABEC4EED11E}" type="parTrans" cxnId="{43298962-029E-4FB9-A76B-E0FE40D06DD9}">
      <dgm:prSet/>
      <dgm:spPr/>
      <dgm:t>
        <a:bodyPr/>
        <a:lstStyle/>
        <a:p>
          <a:endParaRPr lang="en-US"/>
        </a:p>
      </dgm:t>
    </dgm:pt>
    <dgm:pt modelId="{D414B953-8F18-40C6-B26E-BB1BDB036C7E}" type="sibTrans" cxnId="{43298962-029E-4FB9-A76B-E0FE40D06DD9}">
      <dgm:prSet/>
      <dgm:spPr/>
      <dgm:t>
        <a:bodyPr/>
        <a:lstStyle/>
        <a:p>
          <a:endParaRPr lang="en-US"/>
        </a:p>
      </dgm:t>
    </dgm:pt>
    <dgm:pt modelId="{8B413575-FB56-473F-A105-119A3A83F9C3}" type="pres">
      <dgm:prSet presAssocID="{5E8D79D0-3A4D-4A05-9D34-87405FFE2384}" presName="root" presStyleCnt="0">
        <dgm:presLayoutVars>
          <dgm:dir/>
          <dgm:resizeHandles val="exact"/>
        </dgm:presLayoutVars>
      </dgm:prSet>
      <dgm:spPr/>
    </dgm:pt>
    <dgm:pt modelId="{591F25D5-B04B-4829-98E9-D1EC2F940362}" type="pres">
      <dgm:prSet presAssocID="{786350EB-3BAC-48D4-BC53-72F09C5DD785}" presName="compNode" presStyleCnt="0"/>
      <dgm:spPr/>
    </dgm:pt>
    <dgm:pt modelId="{D285A5BA-740E-4B34-A42A-FEAF391CEC13}" type="pres">
      <dgm:prSet presAssocID="{786350EB-3BAC-48D4-BC53-72F09C5DD785}" presName="bgRect" presStyleLbl="bgShp" presStyleIdx="0" presStyleCnt="3"/>
      <dgm:spPr/>
    </dgm:pt>
    <dgm:pt modelId="{B001B490-FCE6-4888-BA09-85A49631375A}" type="pres">
      <dgm:prSet presAssocID="{786350EB-3BAC-48D4-BC53-72F09C5DD78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A9C3735F-18D8-4659-BE51-E5348B158A55}" type="pres">
      <dgm:prSet presAssocID="{786350EB-3BAC-48D4-BC53-72F09C5DD785}" presName="spaceRect" presStyleCnt="0"/>
      <dgm:spPr/>
    </dgm:pt>
    <dgm:pt modelId="{B55F6F6A-B04D-4779-AB1F-8E50CD7EB357}" type="pres">
      <dgm:prSet presAssocID="{786350EB-3BAC-48D4-BC53-72F09C5DD785}" presName="parTx" presStyleLbl="revTx" presStyleIdx="0" presStyleCnt="3">
        <dgm:presLayoutVars>
          <dgm:chMax val="0"/>
          <dgm:chPref val="0"/>
        </dgm:presLayoutVars>
      </dgm:prSet>
      <dgm:spPr/>
    </dgm:pt>
    <dgm:pt modelId="{E9F9C73D-D185-429A-B0E8-A6FDB4F73A70}" type="pres">
      <dgm:prSet presAssocID="{A5368938-D18C-4981-BC86-867CD8F7F7FF}" presName="sibTrans" presStyleCnt="0"/>
      <dgm:spPr/>
    </dgm:pt>
    <dgm:pt modelId="{E0C86E4C-28B5-4571-B81F-36E364110D43}" type="pres">
      <dgm:prSet presAssocID="{24A05E2C-BCE0-42A4-AFD1-07D6C4B2D32A}" presName="compNode" presStyleCnt="0"/>
      <dgm:spPr/>
    </dgm:pt>
    <dgm:pt modelId="{B3FE3334-0D56-4E33-BEBA-7A503FC9780D}" type="pres">
      <dgm:prSet presAssocID="{24A05E2C-BCE0-42A4-AFD1-07D6C4B2D32A}" presName="bgRect" presStyleLbl="bgShp" presStyleIdx="1" presStyleCnt="3"/>
      <dgm:spPr/>
    </dgm:pt>
    <dgm:pt modelId="{7226605C-7163-475C-AB98-45333EB1167B}" type="pres">
      <dgm:prSet presAssocID="{24A05E2C-BCE0-42A4-AFD1-07D6C4B2D32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refighter"/>
        </a:ext>
      </dgm:extLst>
    </dgm:pt>
    <dgm:pt modelId="{4FDC8F73-C1A0-4BB1-9A0B-C7899AAE381E}" type="pres">
      <dgm:prSet presAssocID="{24A05E2C-BCE0-42A4-AFD1-07D6C4B2D32A}" presName="spaceRect" presStyleCnt="0"/>
      <dgm:spPr/>
    </dgm:pt>
    <dgm:pt modelId="{2C5634AC-20AC-4D25-BCE0-5E81EFE8B15F}" type="pres">
      <dgm:prSet presAssocID="{24A05E2C-BCE0-42A4-AFD1-07D6C4B2D32A}" presName="parTx" presStyleLbl="revTx" presStyleIdx="1" presStyleCnt="3">
        <dgm:presLayoutVars>
          <dgm:chMax val="0"/>
          <dgm:chPref val="0"/>
        </dgm:presLayoutVars>
      </dgm:prSet>
      <dgm:spPr/>
    </dgm:pt>
    <dgm:pt modelId="{CA5AE210-9C8F-4970-A782-71424811BC1A}" type="pres">
      <dgm:prSet presAssocID="{C4D3363B-E818-4E20-8267-CE060F481A48}" presName="sibTrans" presStyleCnt="0"/>
      <dgm:spPr/>
    </dgm:pt>
    <dgm:pt modelId="{5466B954-3779-4479-A26C-037A7BECC4A8}" type="pres">
      <dgm:prSet presAssocID="{5099964A-9602-473A-B004-276B6820C419}" presName="compNode" presStyleCnt="0"/>
      <dgm:spPr/>
    </dgm:pt>
    <dgm:pt modelId="{E1097D17-0C16-42C4-9357-F2254AF2D018}" type="pres">
      <dgm:prSet presAssocID="{5099964A-9602-473A-B004-276B6820C419}" presName="bgRect" presStyleLbl="bgShp" presStyleIdx="2" presStyleCnt="3"/>
      <dgm:spPr/>
    </dgm:pt>
    <dgm:pt modelId="{23F8FE5E-F39E-47E8-9084-53088C43A3B7}" type="pres">
      <dgm:prSet presAssocID="{5099964A-9602-473A-B004-276B6820C41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53618D43-1127-4099-9E0B-5DB67D66E04A}" type="pres">
      <dgm:prSet presAssocID="{5099964A-9602-473A-B004-276B6820C419}" presName="spaceRect" presStyleCnt="0"/>
      <dgm:spPr/>
    </dgm:pt>
    <dgm:pt modelId="{C10D1E05-8E71-4992-A5BA-E831C1C77D52}" type="pres">
      <dgm:prSet presAssocID="{5099964A-9602-473A-B004-276B6820C419}" presName="parTx" presStyleLbl="revTx" presStyleIdx="2" presStyleCnt="3">
        <dgm:presLayoutVars>
          <dgm:chMax val="0"/>
          <dgm:chPref val="0"/>
        </dgm:presLayoutVars>
      </dgm:prSet>
      <dgm:spPr/>
    </dgm:pt>
  </dgm:ptLst>
  <dgm:cxnLst>
    <dgm:cxn modelId="{43298962-029E-4FB9-A76B-E0FE40D06DD9}" srcId="{5E8D79D0-3A4D-4A05-9D34-87405FFE2384}" destId="{5099964A-9602-473A-B004-276B6820C419}" srcOrd="2" destOrd="0" parTransId="{6E79A861-E72A-42A0-82A8-0ABEC4EED11E}" sibTransId="{D414B953-8F18-40C6-B26E-BB1BDB036C7E}"/>
    <dgm:cxn modelId="{C89FE14E-EBA4-4229-9390-B176456B7104}" type="presOf" srcId="{786350EB-3BAC-48D4-BC53-72F09C5DD785}" destId="{B55F6F6A-B04D-4779-AB1F-8E50CD7EB357}" srcOrd="0" destOrd="0" presId="urn:microsoft.com/office/officeart/2018/2/layout/IconVerticalSolidList"/>
    <dgm:cxn modelId="{8EDCCF52-0A32-4B43-ADC1-4077E96BBB62}" type="presOf" srcId="{5E8D79D0-3A4D-4A05-9D34-87405FFE2384}" destId="{8B413575-FB56-473F-A105-119A3A83F9C3}" srcOrd="0" destOrd="0" presId="urn:microsoft.com/office/officeart/2018/2/layout/IconVerticalSolidList"/>
    <dgm:cxn modelId="{973EEA58-14C6-4BC6-981C-FEBE7193772E}" srcId="{5E8D79D0-3A4D-4A05-9D34-87405FFE2384}" destId="{786350EB-3BAC-48D4-BC53-72F09C5DD785}" srcOrd="0" destOrd="0" parTransId="{F6D7FBE5-109B-4A20-AF89-896A88402E2E}" sibTransId="{A5368938-D18C-4981-BC86-867CD8F7F7FF}"/>
    <dgm:cxn modelId="{00D0047C-2321-4D78-A822-B995190AD96F}" type="presOf" srcId="{5099964A-9602-473A-B004-276B6820C419}" destId="{C10D1E05-8E71-4992-A5BA-E831C1C77D52}" srcOrd="0" destOrd="0" presId="urn:microsoft.com/office/officeart/2018/2/layout/IconVerticalSolidList"/>
    <dgm:cxn modelId="{F3291F94-B65F-4E14-A446-2915DA6BE961}" srcId="{5E8D79D0-3A4D-4A05-9D34-87405FFE2384}" destId="{24A05E2C-BCE0-42A4-AFD1-07D6C4B2D32A}" srcOrd="1" destOrd="0" parTransId="{B71D54FD-5BE1-4F99-BEDB-ED699C40D92A}" sibTransId="{C4D3363B-E818-4E20-8267-CE060F481A48}"/>
    <dgm:cxn modelId="{2A0DFBA9-933A-4C5F-A821-BE57B82C211F}" type="presOf" srcId="{24A05E2C-BCE0-42A4-AFD1-07D6C4B2D32A}" destId="{2C5634AC-20AC-4D25-BCE0-5E81EFE8B15F}" srcOrd="0" destOrd="0" presId="urn:microsoft.com/office/officeart/2018/2/layout/IconVerticalSolidList"/>
    <dgm:cxn modelId="{1BA0E3C9-ED7A-4D5F-8F46-2F67A051C4F0}" type="presParOf" srcId="{8B413575-FB56-473F-A105-119A3A83F9C3}" destId="{591F25D5-B04B-4829-98E9-D1EC2F940362}" srcOrd="0" destOrd="0" presId="urn:microsoft.com/office/officeart/2018/2/layout/IconVerticalSolidList"/>
    <dgm:cxn modelId="{36FFBBBF-F721-4D7E-A4C0-A9349A99E5D4}" type="presParOf" srcId="{591F25D5-B04B-4829-98E9-D1EC2F940362}" destId="{D285A5BA-740E-4B34-A42A-FEAF391CEC13}" srcOrd="0" destOrd="0" presId="urn:microsoft.com/office/officeart/2018/2/layout/IconVerticalSolidList"/>
    <dgm:cxn modelId="{284BD5FB-73C2-46FF-9D0D-FFA8ED766885}" type="presParOf" srcId="{591F25D5-B04B-4829-98E9-D1EC2F940362}" destId="{B001B490-FCE6-4888-BA09-85A49631375A}" srcOrd="1" destOrd="0" presId="urn:microsoft.com/office/officeart/2018/2/layout/IconVerticalSolidList"/>
    <dgm:cxn modelId="{F9C23EE6-9560-4ECB-AA78-C68FA7605CC9}" type="presParOf" srcId="{591F25D5-B04B-4829-98E9-D1EC2F940362}" destId="{A9C3735F-18D8-4659-BE51-E5348B158A55}" srcOrd="2" destOrd="0" presId="urn:microsoft.com/office/officeart/2018/2/layout/IconVerticalSolidList"/>
    <dgm:cxn modelId="{227E77E8-4A47-436D-A9A6-661AD561E4CC}" type="presParOf" srcId="{591F25D5-B04B-4829-98E9-D1EC2F940362}" destId="{B55F6F6A-B04D-4779-AB1F-8E50CD7EB357}" srcOrd="3" destOrd="0" presId="urn:microsoft.com/office/officeart/2018/2/layout/IconVerticalSolidList"/>
    <dgm:cxn modelId="{BDF131DC-0B63-412E-8A14-CC4866A6D6D7}" type="presParOf" srcId="{8B413575-FB56-473F-A105-119A3A83F9C3}" destId="{E9F9C73D-D185-429A-B0E8-A6FDB4F73A70}" srcOrd="1" destOrd="0" presId="urn:microsoft.com/office/officeart/2018/2/layout/IconVerticalSolidList"/>
    <dgm:cxn modelId="{1E96555B-4992-4ADC-8AE6-242835F53F11}" type="presParOf" srcId="{8B413575-FB56-473F-A105-119A3A83F9C3}" destId="{E0C86E4C-28B5-4571-B81F-36E364110D43}" srcOrd="2" destOrd="0" presId="urn:microsoft.com/office/officeart/2018/2/layout/IconVerticalSolidList"/>
    <dgm:cxn modelId="{A7E63E72-666C-4083-8804-3BB6C50F75EE}" type="presParOf" srcId="{E0C86E4C-28B5-4571-B81F-36E364110D43}" destId="{B3FE3334-0D56-4E33-BEBA-7A503FC9780D}" srcOrd="0" destOrd="0" presId="urn:microsoft.com/office/officeart/2018/2/layout/IconVerticalSolidList"/>
    <dgm:cxn modelId="{A392AF3B-553E-404D-A5DD-E2F9610C2988}" type="presParOf" srcId="{E0C86E4C-28B5-4571-B81F-36E364110D43}" destId="{7226605C-7163-475C-AB98-45333EB1167B}" srcOrd="1" destOrd="0" presId="urn:microsoft.com/office/officeart/2018/2/layout/IconVerticalSolidList"/>
    <dgm:cxn modelId="{6AFB4C2E-D8A1-4A97-81CF-56CFE3149170}" type="presParOf" srcId="{E0C86E4C-28B5-4571-B81F-36E364110D43}" destId="{4FDC8F73-C1A0-4BB1-9A0B-C7899AAE381E}" srcOrd="2" destOrd="0" presId="urn:microsoft.com/office/officeart/2018/2/layout/IconVerticalSolidList"/>
    <dgm:cxn modelId="{39401F4C-1DA2-4D49-8444-1897C5E6ADF6}" type="presParOf" srcId="{E0C86E4C-28B5-4571-B81F-36E364110D43}" destId="{2C5634AC-20AC-4D25-BCE0-5E81EFE8B15F}" srcOrd="3" destOrd="0" presId="urn:microsoft.com/office/officeart/2018/2/layout/IconVerticalSolidList"/>
    <dgm:cxn modelId="{826AC78E-21E7-438D-8D57-52F127F3B02E}" type="presParOf" srcId="{8B413575-FB56-473F-A105-119A3A83F9C3}" destId="{CA5AE210-9C8F-4970-A782-71424811BC1A}" srcOrd="3" destOrd="0" presId="urn:microsoft.com/office/officeart/2018/2/layout/IconVerticalSolidList"/>
    <dgm:cxn modelId="{A8D99885-4ADA-4143-985F-7C765CC9F381}" type="presParOf" srcId="{8B413575-FB56-473F-A105-119A3A83F9C3}" destId="{5466B954-3779-4479-A26C-037A7BECC4A8}" srcOrd="4" destOrd="0" presId="urn:microsoft.com/office/officeart/2018/2/layout/IconVerticalSolidList"/>
    <dgm:cxn modelId="{B555E916-5E0C-499B-A24B-6A29E668559B}" type="presParOf" srcId="{5466B954-3779-4479-A26C-037A7BECC4A8}" destId="{E1097D17-0C16-42C4-9357-F2254AF2D018}" srcOrd="0" destOrd="0" presId="urn:microsoft.com/office/officeart/2018/2/layout/IconVerticalSolidList"/>
    <dgm:cxn modelId="{C79A7243-9FA6-47FE-A737-F95066CD0999}" type="presParOf" srcId="{5466B954-3779-4479-A26C-037A7BECC4A8}" destId="{23F8FE5E-F39E-47E8-9084-53088C43A3B7}" srcOrd="1" destOrd="0" presId="urn:microsoft.com/office/officeart/2018/2/layout/IconVerticalSolidList"/>
    <dgm:cxn modelId="{250FEA4A-5F7D-418A-8A2B-66236AB0DDEE}" type="presParOf" srcId="{5466B954-3779-4479-A26C-037A7BECC4A8}" destId="{53618D43-1127-4099-9E0B-5DB67D66E04A}" srcOrd="2" destOrd="0" presId="urn:microsoft.com/office/officeart/2018/2/layout/IconVerticalSolidList"/>
    <dgm:cxn modelId="{0D2FF9B9-ED81-46D8-A9D5-C251B55BE53E}" type="presParOf" srcId="{5466B954-3779-4479-A26C-037A7BECC4A8}" destId="{C10D1E05-8E71-4992-A5BA-E831C1C77D5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CB11DA-2F90-4C0A-AA92-EB6CA3C2A1DE}">
      <dsp:nvSpPr>
        <dsp:cNvPr id="0" name=""/>
        <dsp:cNvSpPr/>
      </dsp:nvSpPr>
      <dsp:spPr>
        <a:xfrm>
          <a:off x="0" y="1783"/>
          <a:ext cx="6364224" cy="7600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793388-FFCF-47CF-9FAB-1A6D2B67D767}">
      <dsp:nvSpPr>
        <dsp:cNvPr id="0" name=""/>
        <dsp:cNvSpPr/>
      </dsp:nvSpPr>
      <dsp:spPr>
        <a:xfrm>
          <a:off x="229911" y="172791"/>
          <a:ext cx="418020" cy="4180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0C7AE8-BD2F-49B7-9050-9C9E343AEB10}">
      <dsp:nvSpPr>
        <dsp:cNvPr id="0" name=""/>
        <dsp:cNvSpPr/>
      </dsp:nvSpPr>
      <dsp:spPr>
        <a:xfrm>
          <a:off x="877842" y="1783"/>
          <a:ext cx="5486381" cy="7600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437" tIns="80437" rIns="80437" bIns="80437" numCol="1" spcCol="1270" anchor="ctr" anchorCtr="0">
          <a:noAutofit/>
        </a:bodyPr>
        <a:lstStyle/>
        <a:p>
          <a:pPr marL="0" lvl="0" indent="0" algn="l" defTabSz="844550">
            <a:lnSpc>
              <a:spcPct val="90000"/>
            </a:lnSpc>
            <a:spcBef>
              <a:spcPct val="0"/>
            </a:spcBef>
            <a:spcAft>
              <a:spcPct val="35000"/>
            </a:spcAft>
            <a:buNone/>
          </a:pPr>
          <a:r>
            <a:rPr lang="en-IN" sz="1900" kern="1200"/>
            <a:t>Introduction</a:t>
          </a:r>
          <a:endParaRPr lang="en-US" sz="1900" kern="1200"/>
        </a:p>
      </dsp:txBody>
      <dsp:txXfrm>
        <a:off x="877842" y="1783"/>
        <a:ext cx="5486381" cy="760036"/>
      </dsp:txXfrm>
    </dsp:sp>
    <dsp:sp modelId="{44641E20-A087-4994-BEB0-BE9751ED05E6}">
      <dsp:nvSpPr>
        <dsp:cNvPr id="0" name=""/>
        <dsp:cNvSpPr/>
      </dsp:nvSpPr>
      <dsp:spPr>
        <a:xfrm>
          <a:off x="0" y="951829"/>
          <a:ext cx="6364224" cy="7600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A82FC3-03B4-4589-96DC-4D25027DA35A}">
      <dsp:nvSpPr>
        <dsp:cNvPr id="0" name=""/>
        <dsp:cNvSpPr/>
      </dsp:nvSpPr>
      <dsp:spPr>
        <a:xfrm>
          <a:off x="229911" y="1122837"/>
          <a:ext cx="418020" cy="4180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82BAA69-81B0-429F-B746-209E1A6044A0}">
      <dsp:nvSpPr>
        <dsp:cNvPr id="0" name=""/>
        <dsp:cNvSpPr/>
      </dsp:nvSpPr>
      <dsp:spPr>
        <a:xfrm>
          <a:off x="877842" y="951829"/>
          <a:ext cx="5486381" cy="7600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437" tIns="80437" rIns="80437" bIns="80437" numCol="1" spcCol="1270" anchor="ctr" anchorCtr="0">
          <a:noAutofit/>
        </a:bodyPr>
        <a:lstStyle/>
        <a:p>
          <a:pPr marL="0" lvl="0" indent="0" algn="l" defTabSz="844550">
            <a:lnSpc>
              <a:spcPct val="90000"/>
            </a:lnSpc>
            <a:spcBef>
              <a:spcPct val="0"/>
            </a:spcBef>
            <a:spcAft>
              <a:spcPct val="35000"/>
            </a:spcAft>
            <a:buNone/>
          </a:pPr>
          <a:r>
            <a:rPr lang="en-IN" sz="1900" kern="1200"/>
            <a:t>Dataset overview</a:t>
          </a:r>
          <a:endParaRPr lang="en-US" sz="1900" kern="1200"/>
        </a:p>
      </dsp:txBody>
      <dsp:txXfrm>
        <a:off x="877842" y="951829"/>
        <a:ext cx="5486381" cy="760036"/>
      </dsp:txXfrm>
    </dsp:sp>
    <dsp:sp modelId="{CD13B253-6C51-45B4-AB8B-754263B78855}">
      <dsp:nvSpPr>
        <dsp:cNvPr id="0" name=""/>
        <dsp:cNvSpPr/>
      </dsp:nvSpPr>
      <dsp:spPr>
        <a:xfrm>
          <a:off x="0" y="1901874"/>
          <a:ext cx="6364224" cy="7600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D4B25A-1BE0-40BE-9EDF-70EEC52AF166}">
      <dsp:nvSpPr>
        <dsp:cNvPr id="0" name=""/>
        <dsp:cNvSpPr/>
      </dsp:nvSpPr>
      <dsp:spPr>
        <a:xfrm>
          <a:off x="229911" y="2072883"/>
          <a:ext cx="418020" cy="4180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798D5C4-A373-4C67-BE4D-276DB45C2EDC}">
      <dsp:nvSpPr>
        <dsp:cNvPr id="0" name=""/>
        <dsp:cNvSpPr/>
      </dsp:nvSpPr>
      <dsp:spPr>
        <a:xfrm>
          <a:off x="877842" y="1901874"/>
          <a:ext cx="5486381" cy="7600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437" tIns="80437" rIns="80437" bIns="80437" numCol="1" spcCol="1270" anchor="ctr" anchorCtr="0">
          <a:noAutofit/>
        </a:bodyPr>
        <a:lstStyle/>
        <a:p>
          <a:pPr marL="0" lvl="0" indent="0" algn="l" defTabSz="844550">
            <a:lnSpc>
              <a:spcPct val="90000"/>
            </a:lnSpc>
            <a:spcBef>
              <a:spcPct val="0"/>
            </a:spcBef>
            <a:spcAft>
              <a:spcPct val="35000"/>
            </a:spcAft>
            <a:buNone/>
          </a:pPr>
          <a:r>
            <a:rPr lang="en-IN" sz="1900" kern="1200"/>
            <a:t>Exploratory Data Analysis</a:t>
          </a:r>
          <a:endParaRPr lang="en-US" sz="1900" kern="1200"/>
        </a:p>
      </dsp:txBody>
      <dsp:txXfrm>
        <a:off x="877842" y="1901874"/>
        <a:ext cx="5486381" cy="760036"/>
      </dsp:txXfrm>
    </dsp:sp>
    <dsp:sp modelId="{CCCA8098-F89D-4658-9B81-4E776F076643}">
      <dsp:nvSpPr>
        <dsp:cNvPr id="0" name=""/>
        <dsp:cNvSpPr/>
      </dsp:nvSpPr>
      <dsp:spPr>
        <a:xfrm>
          <a:off x="0" y="2851920"/>
          <a:ext cx="6364224" cy="7600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691066-284D-4EAD-9B3B-DAAE73AE4666}">
      <dsp:nvSpPr>
        <dsp:cNvPr id="0" name=""/>
        <dsp:cNvSpPr/>
      </dsp:nvSpPr>
      <dsp:spPr>
        <a:xfrm>
          <a:off x="229911" y="3022928"/>
          <a:ext cx="418020" cy="4180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52BD3C-71C5-445A-87A1-BF9C9939EC25}">
      <dsp:nvSpPr>
        <dsp:cNvPr id="0" name=""/>
        <dsp:cNvSpPr/>
      </dsp:nvSpPr>
      <dsp:spPr>
        <a:xfrm>
          <a:off x="877842" y="2851920"/>
          <a:ext cx="5486381" cy="7600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437" tIns="80437" rIns="80437" bIns="80437" numCol="1" spcCol="1270" anchor="ctr" anchorCtr="0">
          <a:noAutofit/>
        </a:bodyPr>
        <a:lstStyle/>
        <a:p>
          <a:pPr marL="0" lvl="0" indent="0" algn="l" defTabSz="844550">
            <a:lnSpc>
              <a:spcPct val="90000"/>
            </a:lnSpc>
            <a:spcBef>
              <a:spcPct val="0"/>
            </a:spcBef>
            <a:spcAft>
              <a:spcPct val="35000"/>
            </a:spcAft>
            <a:buNone/>
          </a:pPr>
          <a:r>
            <a:rPr lang="en-IN" sz="1900" kern="1200"/>
            <a:t>Data Pre-processing</a:t>
          </a:r>
          <a:endParaRPr lang="en-US" sz="1900" kern="1200"/>
        </a:p>
      </dsp:txBody>
      <dsp:txXfrm>
        <a:off x="877842" y="2851920"/>
        <a:ext cx="5486381" cy="760036"/>
      </dsp:txXfrm>
    </dsp:sp>
    <dsp:sp modelId="{BE94C45B-0B61-4AB7-83BF-B9CE6701BF45}">
      <dsp:nvSpPr>
        <dsp:cNvPr id="0" name=""/>
        <dsp:cNvSpPr/>
      </dsp:nvSpPr>
      <dsp:spPr>
        <a:xfrm>
          <a:off x="0" y="3801966"/>
          <a:ext cx="6364224" cy="7600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981167-E0AC-4123-9ED4-32B7957378ED}">
      <dsp:nvSpPr>
        <dsp:cNvPr id="0" name=""/>
        <dsp:cNvSpPr/>
      </dsp:nvSpPr>
      <dsp:spPr>
        <a:xfrm>
          <a:off x="229911" y="3972974"/>
          <a:ext cx="418020" cy="41802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EF301C-0949-4996-B3C2-DB2D2DB388AC}">
      <dsp:nvSpPr>
        <dsp:cNvPr id="0" name=""/>
        <dsp:cNvSpPr/>
      </dsp:nvSpPr>
      <dsp:spPr>
        <a:xfrm>
          <a:off x="877842" y="3801966"/>
          <a:ext cx="5486381" cy="7600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437" tIns="80437" rIns="80437" bIns="80437" numCol="1" spcCol="1270" anchor="ctr" anchorCtr="0">
          <a:noAutofit/>
        </a:bodyPr>
        <a:lstStyle/>
        <a:p>
          <a:pPr marL="0" lvl="0" indent="0" algn="l" defTabSz="844550">
            <a:lnSpc>
              <a:spcPct val="90000"/>
            </a:lnSpc>
            <a:spcBef>
              <a:spcPct val="0"/>
            </a:spcBef>
            <a:spcAft>
              <a:spcPct val="35000"/>
            </a:spcAft>
            <a:buNone/>
          </a:pPr>
          <a:r>
            <a:rPr lang="en-IN" sz="1900" kern="1200"/>
            <a:t>Model Building</a:t>
          </a:r>
          <a:endParaRPr lang="en-US" sz="1900" kern="1200"/>
        </a:p>
      </dsp:txBody>
      <dsp:txXfrm>
        <a:off x="877842" y="3801966"/>
        <a:ext cx="5486381" cy="760036"/>
      </dsp:txXfrm>
    </dsp:sp>
    <dsp:sp modelId="{7F7FA24A-3408-4826-99DD-4630634886AF}">
      <dsp:nvSpPr>
        <dsp:cNvPr id="0" name=""/>
        <dsp:cNvSpPr/>
      </dsp:nvSpPr>
      <dsp:spPr>
        <a:xfrm>
          <a:off x="0" y="4752011"/>
          <a:ext cx="6364224" cy="7600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E5E167-B768-4F66-8A79-E3494ED0F8BD}">
      <dsp:nvSpPr>
        <dsp:cNvPr id="0" name=""/>
        <dsp:cNvSpPr/>
      </dsp:nvSpPr>
      <dsp:spPr>
        <a:xfrm>
          <a:off x="229911" y="4923020"/>
          <a:ext cx="418020" cy="41802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AD59AC4-5A4B-46D6-8703-BBDA837653BE}">
      <dsp:nvSpPr>
        <dsp:cNvPr id="0" name=""/>
        <dsp:cNvSpPr/>
      </dsp:nvSpPr>
      <dsp:spPr>
        <a:xfrm>
          <a:off x="877842" y="4752011"/>
          <a:ext cx="5486381" cy="7600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437" tIns="80437" rIns="80437" bIns="80437" numCol="1" spcCol="1270" anchor="ctr" anchorCtr="0">
          <a:noAutofit/>
        </a:bodyPr>
        <a:lstStyle/>
        <a:p>
          <a:pPr marL="0" lvl="0" indent="0" algn="l" defTabSz="844550">
            <a:lnSpc>
              <a:spcPct val="90000"/>
            </a:lnSpc>
            <a:spcBef>
              <a:spcPct val="0"/>
            </a:spcBef>
            <a:spcAft>
              <a:spcPct val="35000"/>
            </a:spcAft>
            <a:buNone/>
          </a:pPr>
          <a:r>
            <a:rPr lang="en-IN" sz="1900" kern="1200"/>
            <a:t>Final Thoughts </a:t>
          </a:r>
          <a:endParaRPr lang="en-US" sz="1900" kern="1200"/>
        </a:p>
      </dsp:txBody>
      <dsp:txXfrm>
        <a:off x="877842" y="4752011"/>
        <a:ext cx="5486381" cy="7600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4911D9-E708-41D7-B740-57E6D2147E6B}">
      <dsp:nvSpPr>
        <dsp:cNvPr id="0" name=""/>
        <dsp:cNvSpPr/>
      </dsp:nvSpPr>
      <dsp:spPr>
        <a:xfrm>
          <a:off x="0" y="1902"/>
          <a:ext cx="10506456" cy="96445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940485-5832-47FE-BE52-3BAB42B03330}">
      <dsp:nvSpPr>
        <dsp:cNvPr id="0" name=""/>
        <dsp:cNvSpPr/>
      </dsp:nvSpPr>
      <dsp:spPr>
        <a:xfrm>
          <a:off x="291746" y="218904"/>
          <a:ext cx="530447" cy="5304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4DC7AF-1A15-43E5-85BB-2363B3E665A0}">
      <dsp:nvSpPr>
        <dsp:cNvPr id="0" name=""/>
        <dsp:cNvSpPr/>
      </dsp:nvSpPr>
      <dsp:spPr>
        <a:xfrm>
          <a:off x="1113940" y="1902"/>
          <a:ext cx="9392515" cy="964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071" tIns="102071" rIns="102071" bIns="102071" numCol="1" spcCol="1270" anchor="ctr" anchorCtr="0">
          <a:noAutofit/>
        </a:bodyPr>
        <a:lstStyle/>
        <a:p>
          <a:pPr marL="0" lvl="0" indent="0" algn="l" defTabSz="800100">
            <a:lnSpc>
              <a:spcPct val="90000"/>
            </a:lnSpc>
            <a:spcBef>
              <a:spcPct val="0"/>
            </a:spcBef>
            <a:spcAft>
              <a:spcPct val="35000"/>
            </a:spcAft>
            <a:buNone/>
          </a:pPr>
          <a:r>
            <a:rPr lang="en-US" sz="1800" kern="1200"/>
            <a:t># of observations : 7,613</a:t>
          </a:r>
        </a:p>
      </dsp:txBody>
      <dsp:txXfrm>
        <a:off x="1113940" y="1902"/>
        <a:ext cx="9392515" cy="964450"/>
      </dsp:txXfrm>
    </dsp:sp>
    <dsp:sp modelId="{05987056-8CFA-4E28-B787-66C728AA4B31}">
      <dsp:nvSpPr>
        <dsp:cNvPr id="0" name=""/>
        <dsp:cNvSpPr/>
      </dsp:nvSpPr>
      <dsp:spPr>
        <a:xfrm>
          <a:off x="0" y="1207466"/>
          <a:ext cx="10506456" cy="96445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BE8D4A-D76B-45D5-BE19-B247D55E67CB}">
      <dsp:nvSpPr>
        <dsp:cNvPr id="0" name=""/>
        <dsp:cNvSpPr/>
      </dsp:nvSpPr>
      <dsp:spPr>
        <a:xfrm>
          <a:off x="291746" y="1424467"/>
          <a:ext cx="530447" cy="5304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E2F93BD-7FD5-420F-9DC9-4B7BA49AB238}">
      <dsp:nvSpPr>
        <dsp:cNvPr id="0" name=""/>
        <dsp:cNvSpPr/>
      </dsp:nvSpPr>
      <dsp:spPr>
        <a:xfrm>
          <a:off x="1113940" y="1207466"/>
          <a:ext cx="9392515" cy="964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071" tIns="102071" rIns="102071" bIns="102071" numCol="1" spcCol="1270" anchor="ctr" anchorCtr="0">
          <a:noAutofit/>
        </a:bodyPr>
        <a:lstStyle/>
        <a:p>
          <a:pPr marL="0" lvl="0" indent="0" algn="l" defTabSz="800100">
            <a:lnSpc>
              <a:spcPct val="90000"/>
            </a:lnSpc>
            <a:spcBef>
              <a:spcPct val="0"/>
            </a:spcBef>
            <a:spcAft>
              <a:spcPct val="35000"/>
            </a:spcAft>
            <a:buNone/>
          </a:pPr>
          <a:r>
            <a:rPr lang="en-US" sz="1800" kern="1200" dirty="0"/>
            <a:t>Each Observation is labeled as either disaster-related or a regular tweet. </a:t>
          </a:r>
        </a:p>
      </dsp:txBody>
      <dsp:txXfrm>
        <a:off x="1113940" y="1207466"/>
        <a:ext cx="9392515" cy="964450"/>
      </dsp:txXfrm>
    </dsp:sp>
    <dsp:sp modelId="{CF812DD8-3B2D-45E7-90F2-7026AC03F969}">
      <dsp:nvSpPr>
        <dsp:cNvPr id="0" name=""/>
        <dsp:cNvSpPr/>
      </dsp:nvSpPr>
      <dsp:spPr>
        <a:xfrm>
          <a:off x="0" y="2413029"/>
          <a:ext cx="10506456" cy="96445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C2AF96-C3D4-47A3-B753-3D9AE3865FE8}">
      <dsp:nvSpPr>
        <dsp:cNvPr id="0" name=""/>
        <dsp:cNvSpPr/>
      </dsp:nvSpPr>
      <dsp:spPr>
        <a:xfrm>
          <a:off x="291746" y="2630030"/>
          <a:ext cx="530447" cy="53044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F906E0E-A7BA-486C-B86F-5FDA4942B6A4}">
      <dsp:nvSpPr>
        <dsp:cNvPr id="0" name=""/>
        <dsp:cNvSpPr/>
      </dsp:nvSpPr>
      <dsp:spPr>
        <a:xfrm>
          <a:off x="1113940" y="2413029"/>
          <a:ext cx="9392515" cy="964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071" tIns="102071" rIns="102071" bIns="102071" numCol="1" spcCol="1270" anchor="ctr" anchorCtr="0">
          <a:noAutofit/>
        </a:bodyPr>
        <a:lstStyle/>
        <a:p>
          <a:pPr marL="0" lvl="0" indent="0" algn="l" defTabSz="800100">
            <a:lnSpc>
              <a:spcPct val="90000"/>
            </a:lnSpc>
            <a:spcBef>
              <a:spcPct val="0"/>
            </a:spcBef>
            <a:spcAft>
              <a:spcPct val="35000"/>
            </a:spcAft>
            <a:buNone/>
          </a:pPr>
          <a:r>
            <a:rPr lang="en-US" sz="1800" kern="1200"/>
            <a:t>Along with the tweet text and target label, each observation includes an ID, keyword, and location from where the tweet was sent. </a:t>
          </a:r>
        </a:p>
      </dsp:txBody>
      <dsp:txXfrm>
        <a:off x="1113940" y="2413029"/>
        <a:ext cx="9392515" cy="964450"/>
      </dsp:txXfrm>
    </dsp:sp>
    <dsp:sp modelId="{0004F79E-DE75-4431-AD79-E7A30E3733AD}">
      <dsp:nvSpPr>
        <dsp:cNvPr id="0" name=""/>
        <dsp:cNvSpPr/>
      </dsp:nvSpPr>
      <dsp:spPr>
        <a:xfrm>
          <a:off x="0" y="3618592"/>
          <a:ext cx="10506456" cy="96445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57B902-CAB1-4999-ABDF-24ED51310B6E}">
      <dsp:nvSpPr>
        <dsp:cNvPr id="0" name=""/>
        <dsp:cNvSpPr/>
      </dsp:nvSpPr>
      <dsp:spPr>
        <a:xfrm>
          <a:off x="291746" y="3835593"/>
          <a:ext cx="530447" cy="53044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A01A8F7-0BB3-4F32-A66E-05DAFAE5BF99}">
      <dsp:nvSpPr>
        <dsp:cNvPr id="0" name=""/>
        <dsp:cNvSpPr/>
      </dsp:nvSpPr>
      <dsp:spPr>
        <a:xfrm>
          <a:off x="1113940" y="3618592"/>
          <a:ext cx="9392515" cy="964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071" tIns="102071" rIns="102071" bIns="102071" numCol="1" spcCol="1270" anchor="ctr" anchorCtr="0">
          <a:noAutofit/>
        </a:bodyPr>
        <a:lstStyle/>
        <a:p>
          <a:pPr marL="0" lvl="0" indent="0" algn="l" defTabSz="800100">
            <a:lnSpc>
              <a:spcPct val="90000"/>
            </a:lnSpc>
            <a:spcBef>
              <a:spcPct val="0"/>
            </a:spcBef>
            <a:spcAft>
              <a:spcPct val="35000"/>
            </a:spcAft>
            <a:buNone/>
          </a:pPr>
          <a:r>
            <a:rPr lang="en-US" sz="1800" kern="1200"/>
            <a:t>As the ID doesn't contribute to predictive capabilities, and both keyword and location contain numerous missing values, these features have been excluded from the EDA and model building processes.</a:t>
          </a:r>
        </a:p>
      </dsp:txBody>
      <dsp:txXfrm>
        <a:off x="1113940" y="3618592"/>
        <a:ext cx="9392515" cy="9644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85A5BA-740E-4B34-A42A-FEAF391CEC13}">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01B490-FCE6-4888-BA09-85A49631375A}">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55F6F6A-B04D-4779-AB1F-8E50CD7EB357}">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66800">
            <a:lnSpc>
              <a:spcPct val="90000"/>
            </a:lnSpc>
            <a:spcBef>
              <a:spcPct val="0"/>
            </a:spcBef>
            <a:spcAft>
              <a:spcPct val="35000"/>
            </a:spcAft>
            <a:buNone/>
          </a:pPr>
          <a:r>
            <a:rPr lang="en-US" sz="2400" kern="1200"/>
            <a:t>Top Performer: BERT model achieved 81.29% accuracy and superior precision, recall, and F1 scores.</a:t>
          </a:r>
        </a:p>
      </dsp:txBody>
      <dsp:txXfrm>
        <a:off x="1437631" y="531"/>
        <a:ext cx="9077968" cy="1244702"/>
      </dsp:txXfrm>
    </dsp:sp>
    <dsp:sp modelId="{B3FE3334-0D56-4E33-BEBA-7A503FC9780D}">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26605C-7163-475C-AB98-45333EB1167B}">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C5634AC-20AC-4D25-BCE0-5E81EFE8B15F}">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66800">
            <a:lnSpc>
              <a:spcPct val="90000"/>
            </a:lnSpc>
            <a:spcBef>
              <a:spcPct val="0"/>
            </a:spcBef>
            <a:spcAft>
              <a:spcPct val="35000"/>
            </a:spcAft>
            <a:buNone/>
          </a:pPr>
          <a:r>
            <a:rPr lang="en-US" sz="2400" kern="1200"/>
            <a:t>Practical Applications: Rapid and precise detection of disaster-related tweets to support emergency services and public awareness.</a:t>
          </a:r>
        </a:p>
      </dsp:txBody>
      <dsp:txXfrm>
        <a:off x="1437631" y="1556410"/>
        <a:ext cx="9077968" cy="1244702"/>
      </dsp:txXfrm>
    </dsp:sp>
    <dsp:sp modelId="{E1097D17-0C16-42C4-9357-F2254AF2D018}">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F8FE5E-F39E-47E8-9084-53088C43A3B7}">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0D1E05-8E71-4992-A5BA-E831C1C77D52}">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66800">
            <a:lnSpc>
              <a:spcPct val="90000"/>
            </a:lnSpc>
            <a:spcBef>
              <a:spcPct val="0"/>
            </a:spcBef>
            <a:spcAft>
              <a:spcPct val="35000"/>
            </a:spcAft>
            <a:buNone/>
          </a:pPr>
          <a:r>
            <a:rPr lang="en-US" sz="2400" kern="1200"/>
            <a:t>Project Impact: Highlights the capabilities of machine learning and NLP in classifying disaster-related tweets.</a:t>
          </a:r>
        </a:p>
      </dsp:txBody>
      <dsp:txXfrm>
        <a:off x="1437631" y="3112289"/>
        <a:ext cx="9077968" cy="124470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13270-BD56-CABC-F71A-989224F449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87857A2-E5AF-2ED9-A613-760972506A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98891DD-3F81-9626-F3FC-6DF74AE1572D}"/>
              </a:ext>
            </a:extLst>
          </p:cNvPr>
          <p:cNvSpPr>
            <a:spLocks noGrp="1"/>
          </p:cNvSpPr>
          <p:nvPr>
            <p:ph type="dt" sz="half" idx="10"/>
          </p:nvPr>
        </p:nvSpPr>
        <p:spPr/>
        <p:txBody>
          <a:bodyPr/>
          <a:lstStyle/>
          <a:p>
            <a:fld id="{F5CDF818-37A5-45F1-A57D-B566591C073C}" type="datetimeFigureOut">
              <a:rPr lang="en-IN" smtClean="0"/>
              <a:t>01-05-2023</a:t>
            </a:fld>
            <a:endParaRPr lang="en-IN"/>
          </a:p>
        </p:txBody>
      </p:sp>
      <p:sp>
        <p:nvSpPr>
          <p:cNvPr id="5" name="Footer Placeholder 4">
            <a:extLst>
              <a:ext uri="{FF2B5EF4-FFF2-40B4-BE49-F238E27FC236}">
                <a16:creationId xmlns:a16="http://schemas.microsoft.com/office/drawing/2014/main" id="{140B0656-5B20-FD0D-2432-CB7478BFDF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1AE002-EEEE-460D-3BD8-EBED37F8AD0D}"/>
              </a:ext>
            </a:extLst>
          </p:cNvPr>
          <p:cNvSpPr>
            <a:spLocks noGrp="1"/>
          </p:cNvSpPr>
          <p:nvPr>
            <p:ph type="sldNum" sz="quarter" idx="12"/>
          </p:nvPr>
        </p:nvSpPr>
        <p:spPr/>
        <p:txBody>
          <a:bodyPr/>
          <a:lstStyle/>
          <a:p>
            <a:fld id="{A0310730-3E7D-4806-A144-B142813E2685}" type="slidenum">
              <a:rPr lang="en-IN" smtClean="0"/>
              <a:t>‹#›</a:t>
            </a:fld>
            <a:endParaRPr lang="en-IN"/>
          </a:p>
        </p:txBody>
      </p:sp>
    </p:spTree>
    <p:extLst>
      <p:ext uri="{BB962C8B-B14F-4D97-AF65-F5344CB8AC3E}">
        <p14:creationId xmlns:p14="http://schemas.microsoft.com/office/powerpoint/2010/main" val="2843239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2FCA4-2FE2-20B8-14FF-17F1F84A13D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C2BFA41-2893-53E0-EC6F-52F2D76F70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A3B4AF-B317-EF1F-9EFB-DC1E2DB945A1}"/>
              </a:ext>
            </a:extLst>
          </p:cNvPr>
          <p:cNvSpPr>
            <a:spLocks noGrp="1"/>
          </p:cNvSpPr>
          <p:nvPr>
            <p:ph type="dt" sz="half" idx="10"/>
          </p:nvPr>
        </p:nvSpPr>
        <p:spPr/>
        <p:txBody>
          <a:bodyPr/>
          <a:lstStyle/>
          <a:p>
            <a:fld id="{F5CDF818-37A5-45F1-A57D-B566591C073C}" type="datetimeFigureOut">
              <a:rPr lang="en-IN" smtClean="0"/>
              <a:t>01-05-2023</a:t>
            </a:fld>
            <a:endParaRPr lang="en-IN"/>
          </a:p>
        </p:txBody>
      </p:sp>
      <p:sp>
        <p:nvSpPr>
          <p:cNvPr id="5" name="Footer Placeholder 4">
            <a:extLst>
              <a:ext uri="{FF2B5EF4-FFF2-40B4-BE49-F238E27FC236}">
                <a16:creationId xmlns:a16="http://schemas.microsoft.com/office/drawing/2014/main" id="{1D5F2F86-0CF6-DC40-B3C1-F5733B6C2F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F0B18A-C9BC-9310-C9E8-A6E9EC4DA52A}"/>
              </a:ext>
            </a:extLst>
          </p:cNvPr>
          <p:cNvSpPr>
            <a:spLocks noGrp="1"/>
          </p:cNvSpPr>
          <p:nvPr>
            <p:ph type="sldNum" sz="quarter" idx="12"/>
          </p:nvPr>
        </p:nvSpPr>
        <p:spPr/>
        <p:txBody>
          <a:bodyPr/>
          <a:lstStyle/>
          <a:p>
            <a:fld id="{A0310730-3E7D-4806-A144-B142813E2685}" type="slidenum">
              <a:rPr lang="en-IN" smtClean="0"/>
              <a:t>‹#›</a:t>
            </a:fld>
            <a:endParaRPr lang="en-IN"/>
          </a:p>
        </p:txBody>
      </p:sp>
    </p:spTree>
    <p:extLst>
      <p:ext uri="{BB962C8B-B14F-4D97-AF65-F5344CB8AC3E}">
        <p14:creationId xmlns:p14="http://schemas.microsoft.com/office/powerpoint/2010/main" val="3482521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543179-5241-98FD-D72B-9FA7CCC16A8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EE3BC5C-23EA-E692-5A7C-460F1909A8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1FFF61-0A2B-B645-A83D-5D9DB85F6393}"/>
              </a:ext>
            </a:extLst>
          </p:cNvPr>
          <p:cNvSpPr>
            <a:spLocks noGrp="1"/>
          </p:cNvSpPr>
          <p:nvPr>
            <p:ph type="dt" sz="half" idx="10"/>
          </p:nvPr>
        </p:nvSpPr>
        <p:spPr/>
        <p:txBody>
          <a:bodyPr/>
          <a:lstStyle/>
          <a:p>
            <a:fld id="{F5CDF818-37A5-45F1-A57D-B566591C073C}" type="datetimeFigureOut">
              <a:rPr lang="en-IN" smtClean="0"/>
              <a:t>01-05-2023</a:t>
            </a:fld>
            <a:endParaRPr lang="en-IN"/>
          </a:p>
        </p:txBody>
      </p:sp>
      <p:sp>
        <p:nvSpPr>
          <p:cNvPr id="5" name="Footer Placeholder 4">
            <a:extLst>
              <a:ext uri="{FF2B5EF4-FFF2-40B4-BE49-F238E27FC236}">
                <a16:creationId xmlns:a16="http://schemas.microsoft.com/office/drawing/2014/main" id="{FF949D38-847C-ADF5-FC0A-22AAB0BA1E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CBC74C-7F25-D1B0-7069-B24AB0723B34}"/>
              </a:ext>
            </a:extLst>
          </p:cNvPr>
          <p:cNvSpPr>
            <a:spLocks noGrp="1"/>
          </p:cNvSpPr>
          <p:nvPr>
            <p:ph type="sldNum" sz="quarter" idx="12"/>
          </p:nvPr>
        </p:nvSpPr>
        <p:spPr/>
        <p:txBody>
          <a:bodyPr/>
          <a:lstStyle/>
          <a:p>
            <a:fld id="{A0310730-3E7D-4806-A144-B142813E2685}" type="slidenum">
              <a:rPr lang="en-IN" smtClean="0"/>
              <a:t>‹#›</a:t>
            </a:fld>
            <a:endParaRPr lang="en-IN"/>
          </a:p>
        </p:txBody>
      </p:sp>
    </p:spTree>
    <p:extLst>
      <p:ext uri="{BB962C8B-B14F-4D97-AF65-F5344CB8AC3E}">
        <p14:creationId xmlns:p14="http://schemas.microsoft.com/office/powerpoint/2010/main" val="3552723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73B6E-4D1E-5310-0284-9230A951E3B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AECDC0-BE82-6058-4C95-C53F7FB489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8FFE58-8744-1E50-0212-C825A0C6A656}"/>
              </a:ext>
            </a:extLst>
          </p:cNvPr>
          <p:cNvSpPr>
            <a:spLocks noGrp="1"/>
          </p:cNvSpPr>
          <p:nvPr>
            <p:ph type="dt" sz="half" idx="10"/>
          </p:nvPr>
        </p:nvSpPr>
        <p:spPr/>
        <p:txBody>
          <a:bodyPr/>
          <a:lstStyle/>
          <a:p>
            <a:fld id="{F5CDF818-37A5-45F1-A57D-B566591C073C}" type="datetimeFigureOut">
              <a:rPr lang="en-IN" smtClean="0"/>
              <a:t>01-05-2023</a:t>
            </a:fld>
            <a:endParaRPr lang="en-IN"/>
          </a:p>
        </p:txBody>
      </p:sp>
      <p:sp>
        <p:nvSpPr>
          <p:cNvPr id="5" name="Footer Placeholder 4">
            <a:extLst>
              <a:ext uri="{FF2B5EF4-FFF2-40B4-BE49-F238E27FC236}">
                <a16:creationId xmlns:a16="http://schemas.microsoft.com/office/drawing/2014/main" id="{A7351761-7908-BBA8-7AFB-7A5BEE8FEA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A15222-985A-6DEF-63D7-AB60539992D4}"/>
              </a:ext>
            </a:extLst>
          </p:cNvPr>
          <p:cNvSpPr>
            <a:spLocks noGrp="1"/>
          </p:cNvSpPr>
          <p:nvPr>
            <p:ph type="sldNum" sz="quarter" idx="12"/>
          </p:nvPr>
        </p:nvSpPr>
        <p:spPr/>
        <p:txBody>
          <a:bodyPr/>
          <a:lstStyle/>
          <a:p>
            <a:fld id="{A0310730-3E7D-4806-A144-B142813E2685}" type="slidenum">
              <a:rPr lang="en-IN" smtClean="0"/>
              <a:t>‹#›</a:t>
            </a:fld>
            <a:endParaRPr lang="en-IN"/>
          </a:p>
        </p:txBody>
      </p:sp>
    </p:spTree>
    <p:extLst>
      <p:ext uri="{BB962C8B-B14F-4D97-AF65-F5344CB8AC3E}">
        <p14:creationId xmlns:p14="http://schemas.microsoft.com/office/powerpoint/2010/main" val="2205625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831E1-8C51-3DB0-D958-EA0752B506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B509193-7945-AA2E-9310-D033EB2351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7258930-EFA0-312C-F18A-E794EE4B6453}"/>
              </a:ext>
            </a:extLst>
          </p:cNvPr>
          <p:cNvSpPr>
            <a:spLocks noGrp="1"/>
          </p:cNvSpPr>
          <p:nvPr>
            <p:ph type="dt" sz="half" idx="10"/>
          </p:nvPr>
        </p:nvSpPr>
        <p:spPr/>
        <p:txBody>
          <a:bodyPr/>
          <a:lstStyle/>
          <a:p>
            <a:fld id="{F5CDF818-37A5-45F1-A57D-B566591C073C}" type="datetimeFigureOut">
              <a:rPr lang="en-IN" smtClean="0"/>
              <a:t>01-05-2023</a:t>
            </a:fld>
            <a:endParaRPr lang="en-IN"/>
          </a:p>
        </p:txBody>
      </p:sp>
      <p:sp>
        <p:nvSpPr>
          <p:cNvPr id="5" name="Footer Placeholder 4">
            <a:extLst>
              <a:ext uri="{FF2B5EF4-FFF2-40B4-BE49-F238E27FC236}">
                <a16:creationId xmlns:a16="http://schemas.microsoft.com/office/drawing/2014/main" id="{947E3CB9-7381-7DCA-0BCB-F730613C90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C9CEE6-22E7-E1D3-E0AE-6EDA4CAD32CB}"/>
              </a:ext>
            </a:extLst>
          </p:cNvPr>
          <p:cNvSpPr>
            <a:spLocks noGrp="1"/>
          </p:cNvSpPr>
          <p:nvPr>
            <p:ph type="sldNum" sz="quarter" idx="12"/>
          </p:nvPr>
        </p:nvSpPr>
        <p:spPr/>
        <p:txBody>
          <a:bodyPr/>
          <a:lstStyle/>
          <a:p>
            <a:fld id="{A0310730-3E7D-4806-A144-B142813E2685}" type="slidenum">
              <a:rPr lang="en-IN" smtClean="0"/>
              <a:t>‹#›</a:t>
            </a:fld>
            <a:endParaRPr lang="en-IN"/>
          </a:p>
        </p:txBody>
      </p:sp>
    </p:spTree>
    <p:extLst>
      <p:ext uri="{BB962C8B-B14F-4D97-AF65-F5344CB8AC3E}">
        <p14:creationId xmlns:p14="http://schemas.microsoft.com/office/powerpoint/2010/main" val="3392260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3F7BA-B9F7-5CBF-A657-FB4FDDAD3F6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5B7218A-2489-D822-D697-2EC4773A8E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9D4F0B7-93AA-EE4B-A16C-5085222B21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3061EC4-6ED0-2586-CE57-2A7E7D699955}"/>
              </a:ext>
            </a:extLst>
          </p:cNvPr>
          <p:cNvSpPr>
            <a:spLocks noGrp="1"/>
          </p:cNvSpPr>
          <p:nvPr>
            <p:ph type="dt" sz="half" idx="10"/>
          </p:nvPr>
        </p:nvSpPr>
        <p:spPr/>
        <p:txBody>
          <a:bodyPr/>
          <a:lstStyle/>
          <a:p>
            <a:fld id="{F5CDF818-37A5-45F1-A57D-B566591C073C}" type="datetimeFigureOut">
              <a:rPr lang="en-IN" smtClean="0"/>
              <a:t>01-05-2023</a:t>
            </a:fld>
            <a:endParaRPr lang="en-IN"/>
          </a:p>
        </p:txBody>
      </p:sp>
      <p:sp>
        <p:nvSpPr>
          <p:cNvPr id="6" name="Footer Placeholder 5">
            <a:extLst>
              <a:ext uri="{FF2B5EF4-FFF2-40B4-BE49-F238E27FC236}">
                <a16:creationId xmlns:a16="http://schemas.microsoft.com/office/drawing/2014/main" id="{B5568F85-A650-059C-58FC-D5913146465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041ADBF-B0CC-842F-C1C7-9C4053007FD2}"/>
              </a:ext>
            </a:extLst>
          </p:cNvPr>
          <p:cNvSpPr>
            <a:spLocks noGrp="1"/>
          </p:cNvSpPr>
          <p:nvPr>
            <p:ph type="sldNum" sz="quarter" idx="12"/>
          </p:nvPr>
        </p:nvSpPr>
        <p:spPr/>
        <p:txBody>
          <a:bodyPr/>
          <a:lstStyle/>
          <a:p>
            <a:fld id="{A0310730-3E7D-4806-A144-B142813E2685}" type="slidenum">
              <a:rPr lang="en-IN" smtClean="0"/>
              <a:t>‹#›</a:t>
            </a:fld>
            <a:endParaRPr lang="en-IN"/>
          </a:p>
        </p:txBody>
      </p:sp>
    </p:spTree>
    <p:extLst>
      <p:ext uri="{BB962C8B-B14F-4D97-AF65-F5344CB8AC3E}">
        <p14:creationId xmlns:p14="http://schemas.microsoft.com/office/powerpoint/2010/main" val="1202083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0DDEF-5CE6-868E-6591-AF4AA849B58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6EFF416-CC63-7EBA-B8C7-1B6DCF05D8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062374-95BB-16E9-BB6B-B27EF6E314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8FCF99D-D56C-157F-51D1-231B61F37D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A90F79-D98F-E4E1-BA35-82E81F83BC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7384B90-2C02-F776-F887-55EF35406731}"/>
              </a:ext>
            </a:extLst>
          </p:cNvPr>
          <p:cNvSpPr>
            <a:spLocks noGrp="1"/>
          </p:cNvSpPr>
          <p:nvPr>
            <p:ph type="dt" sz="half" idx="10"/>
          </p:nvPr>
        </p:nvSpPr>
        <p:spPr/>
        <p:txBody>
          <a:bodyPr/>
          <a:lstStyle/>
          <a:p>
            <a:fld id="{F5CDF818-37A5-45F1-A57D-B566591C073C}" type="datetimeFigureOut">
              <a:rPr lang="en-IN" smtClean="0"/>
              <a:t>01-05-2023</a:t>
            </a:fld>
            <a:endParaRPr lang="en-IN"/>
          </a:p>
        </p:txBody>
      </p:sp>
      <p:sp>
        <p:nvSpPr>
          <p:cNvPr id="8" name="Footer Placeholder 7">
            <a:extLst>
              <a:ext uri="{FF2B5EF4-FFF2-40B4-BE49-F238E27FC236}">
                <a16:creationId xmlns:a16="http://schemas.microsoft.com/office/drawing/2014/main" id="{2D5F293C-600B-954B-9A5A-7A3FF2C4F3F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7A11C8A-0459-4B82-C153-E020BB5F5048}"/>
              </a:ext>
            </a:extLst>
          </p:cNvPr>
          <p:cNvSpPr>
            <a:spLocks noGrp="1"/>
          </p:cNvSpPr>
          <p:nvPr>
            <p:ph type="sldNum" sz="quarter" idx="12"/>
          </p:nvPr>
        </p:nvSpPr>
        <p:spPr/>
        <p:txBody>
          <a:bodyPr/>
          <a:lstStyle/>
          <a:p>
            <a:fld id="{A0310730-3E7D-4806-A144-B142813E2685}" type="slidenum">
              <a:rPr lang="en-IN" smtClean="0"/>
              <a:t>‹#›</a:t>
            </a:fld>
            <a:endParaRPr lang="en-IN"/>
          </a:p>
        </p:txBody>
      </p:sp>
    </p:spTree>
    <p:extLst>
      <p:ext uri="{BB962C8B-B14F-4D97-AF65-F5344CB8AC3E}">
        <p14:creationId xmlns:p14="http://schemas.microsoft.com/office/powerpoint/2010/main" val="3340406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0F159-DA6A-61F4-4A3A-3212ED93275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571C0F8-9252-C99D-E982-578348D3F3BD}"/>
              </a:ext>
            </a:extLst>
          </p:cNvPr>
          <p:cNvSpPr>
            <a:spLocks noGrp="1"/>
          </p:cNvSpPr>
          <p:nvPr>
            <p:ph type="dt" sz="half" idx="10"/>
          </p:nvPr>
        </p:nvSpPr>
        <p:spPr/>
        <p:txBody>
          <a:bodyPr/>
          <a:lstStyle/>
          <a:p>
            <a:fld id="{F5CDF818-37A5-45F1-A57D-B566591C073C}" type="datetimeFigureOut">
              <a:rPr lang="en-IN" smtClean="0"/>
              <a:t>01-05-2023</a:t>
            </a:fld>
            <a:endParaRPr lang="en-IN"/>
          </a:p>
        </p:txBody>
      </p:sp>
      <p:sp>
        <p:nvSpPr>
          <p:cNvPr id="4" name="Footer Placeholder 3">
            <a:extLst>
              <a:ext uri="{FF2B5EF4-FFF2-40B4-BE49-F238E27FC236}">
                <a16:creationId xmlns:a16="http://schemas.microsoft.com/office/drawing/2014/main" id="{0AA8DD80-0189-3F64-7DCA-DD21FC05D67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E9861B6-DFED-355B-1F61-B58C7827D615}"/>
              </a:ext>
            </a:extLst>
          </p:cNvPr>
          <p:cNvSpPr>
            <a:spLocks noGrp="1"/>
          </p:cNvSpPr>
          <p:nvPr>
            <p:ph type="sldNum" sz="quarter" idx="12"/>
          </p:nvPr>
        </p:nvSpPr>
        <p:spPr/>
        <p:txBody>
          <a:bodyPr/>
          <a:lstStyle/>
          <a:p>
            <a:fld id="{A0310730-3E7D-4806-A144-B142813E2685}" type="slidenum">
              <a:rPr lang="en-IN" smtClean="0"/>
              <a:t>‹#›</a:t>
            </a:fld>
            <a:endParaRPr lang="en-IN"/>
          </a:p>
        </p:txBody>
      </p:sp>
    </p:spTree>
    <p:extLst>
      <p:ext uri="{BB962C8B-B14F-4D97-AF65-F5344CB8AC3E}">
        <p14:creationId xmlns:p14="http://schemas.microsoft.com/office/powerpoint/2010/main" val="187965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FD962C-9682-FFD7-A35A-1D3702635B70}"/>
              </a:ext>
            </a:extLst>
          </p:cNvPr>
          <p:cNvSpPr>
            <a:spLocks noGrp="1"/>
          </p:cNvSpPr>
          <p:nvPr>
            <p:ph type="dt" sz="half" idx="10"/>
          </p:nvPr>
        </p:nvSpPr>
        <p:spPr/>
        <p:txBody>
          <a:bodyPr/>
          <a:lstStyle/>
          <a:p>
            <a:fld id="{F5CDF818-37A5-45F1-A57D-B566591C073C}" type="datetimeFigureOut">
              <a:rPr lang="en-IN" smtClean="0"/>
              <a:t>01-05-2023</a:t>
            </a:fld>
            <a:endParaRPr lang="en-IN"/>
          </a:p>
        </p:txBody>
      </p:sp>
      <p:sp>
        <p:nvSpPr>
          <p:cNvPr id="3" name="Footer Placeholder 2">
            <a:extLst>
              <a:ext uri="{FF2B5EF4-FFF2-40B4-BE49-F238E27FC236}">
                <a16:creationId xmlns:a16="http://schemas.microsoft.com/office/drawing/2014/main" id="{34F7A721-596D-307B-98E0-5CAED830A70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4E6ECCD-2E7E-1D36-C1CF-F6E9BD365D99}"/>
              </a:ext>
            </a:extLst>
          </p:cNvPr>
          <p:cNvSpPr>
            <a:spLocks noGrp="1"/>
          </p:cNvSpPr>
          <p:nvPr>
            <p:ph type="sldNum" sz="quarter" idx="12"/>
          </p:nvPr>
        </p:nvSpPr>
        <p:spPr/>
        <p:txBody>
          <a:bodyPr/>
          <a:lstStyle/>
          <a:p>
            <a:fld id="{A0310730-3E7D-4806-A144-B142813E2685}" type="slidenum">
              <a:rPr lang="en-IN" smtClean="0"/>
              <a:t>‹#›</a:t>
            </a:fld>
            <a:endParaRPr lang="en-IN"/>
          </a:p>
        </p:txBody>
      </p:sp>
    </p:spTree>
    <p:extLst>
      <p:ext uri="{BB962C8B-B14F-4D97-AF65-F5344CB8AC3E}">
        <p14:creationId xmlns:p14="http://schemas.microsoft.com/office/powerpoint/2010/main" val="4228906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AAC20-7D9C-3B0D-3607-A00E53D828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9025ABC-1F41-6EA5-86EB-BC943FE211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B90EF65-524D-2DE2-7239-F4CF234040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D484D1-07CE-AD37-55AC-EDE01BEB015D}"/>
              </a:ext>
            </a:extLst>
          </p:cNvPr>
          <p:cNvSpPr>
            <a:spLocks noGrp="1"/>
          </p:cNvSpPr>
          <p:nvPr>
            <p:ph type="dt" sz="half" idx="10"/>
          </p:nvPr>
        </p:nvSpPr>
        <p:spPr/>
        <p:txBody>
          <a:bodyPr/>
          <a:lstStyle/>
          <a:p>
            <a:fld id="{F5CDF818-37A5-45F1-A57D-B566591C073C}" type="datetimeFigureOut">
              <a:rPr lang="en-IN" smtClean="0"/>
              <a:t>01-05-2023</a:t>
            </a:fld>
            <a:endParaRPr lang="en-IN"/>
          </a:p>
        </p:txBody>
      </p:sp>
      <p:sp>
        <p:nvSpPr>
          <p:cNvPr id="6" name="Footer Placeholder 5">
            <a:extLst>
              <a:ext uri="{FF2B5EF4-FFF2-40B4-BE49-F238E27FC236}">
                <a16:creationId xmlns:a16="http://schemas.microsoft.com/office/drawing/2014/main" id="{CE1F1D7D-9E61-6AC9-57DF-E5D7EB23647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67A800-5D79-9C78-6B7A-5343EE777E85}"/>
              </a:ext>
            </a:extLst>
          </p:cNvPr>
          <p:cNvSpPr>
            <a:spLocks noGrp="1"/>
          </p:cNvSpPr>
          <p:nvPr>
            <p:ph type="sldNum" sz="quarter" idx="12"/>
          </p:nvPr>
        </p:nvSpPr>
        <p:spPr/>
        <p:txBody>
          <a:bodyPr/>
          <a:lstStyle/>
          <a:p>
            <a:fld id="{A0310730-3E7D-4806-A144-B142813E2685}" type="slidenum">
              <a:rPr lang="en-IN" smtClean="0"/>
              <a:t>‹#›</a:t>
            </a:fld>
            <a:endParaRPr lang="en-IN"/>
          </a:p>
        </p:txBody>
      </p:sp>
    </p:spTree>
    <p:extLst>
      <p:ext uri="{BB962C8B-B14F-4D97-AF65-F5344CB8AC3E}">
        <p14:creationId xmlns:p14="http://schemas.microsoft.com/office/powerpoint/2010/main" val="4265273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4F414-3164-D075-7BFB-5CF1BDF632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4FA3D64-59E4-92A1-7A81-A71AA36CCB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C62FC59-210D-59FD-B72E-05B2547609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4F92A2-0035-334F-7676-AF43EE7529EF}"/>
              </a:ext>
            </a:extLst>
          </p:cNvPr>
          <p:cNvSpPr>
            <a:spLocks noGrp="1"/>
          </p:cNvSpPr>
          <p:nvPr>
            <p:ph type="dt" sz="half" idx="10"/>
          </p:nvPr>
        </p:nvSpPr>
        <p:spPr/>
        <p:txBody>
          <a:bodyPr/>
          <a:lstStyle/>
          <a:p>
            <a:fld id="{F5CDF818-37A5-45F1-A57D-B566591C073C}" type="datetimeFigureOut">
              <a:rPr lang="en-IN" smtClean="0"/>
              <a:t>01-05-2023</a:t>
            </a:fld>
            <a:endParaRPr lang="en-IN"/>
          </a:p>
        </p:txBody>
      </p:sp>
      <p:sp>
        <p:nvSpPr>
          <p:cNvPr id="6" name="Footer Placeholder 5">
            <a:extLst>
              <a:ext uri="{FF2B5EF4-FFF2-40B4-BE49-F238E27FC236}">
                <a16:creationId xmlns:a16="http://schemas.microsoft.com/office/drawing/2014/main" id="{87DEA07A-6725-ADC6-47FF-7AF0D6BAF6B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F2BE9F-B9E0-779C-BAF7-B7DE36D60A5A}"/>
              </a:ext>
            </a:extLst>
          </p:cNvPr>
          <p:cNvSpPr>
            <a:spLocks noGrp="1"/>
          </p:cNvSpPr>
          <p:nvPr>
            <p:ph type="sldNum" sz="quarter" idx="12"/>
          </p:nvPr>
        </p:nvSpPr>
        <p:spPr/>
        <p:txBody>
          <a:bodyPr/>
          <a:lstStyle/>
          <a:p>
            <a:fld id="{A0310730-3E7D-4806-A144-B142813E2685}" type="slidenum">
              <a:rPr lang="en-IN" smtClean="0"/>
              <a:t>‹#›</a:t>
            </a:fld>
            <a:endParaRPr lang="en-IN"/>
          </a:p>
        </p:txBody>
      </p:sp>
    </p:spTree>
    <p:extLst>
      <p:ext uri="{BB962C8B-B14F-4D97-AF65-F5344CB8AC3E}">
        <p14:creationId xmlns:p14="http://schemas.microsoft.com/office/powerpoint/2010/main" val="999784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ECBF63-2F8F-B20C-48EA-F9B6011062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9C56D15-D8C3-39CA-ED9B-E97E8B48E6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D25450-D09A-F69A-9453-D4F27E07B2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CDF818-37A5-45F1-A57D-B566591C073C}" type="datetimeFigureOut">
              <a:rPr lang="en-IN" smtClean="0"/>
              <a:t>01-05-2023</a:t>
            </a:fld>
            <a:endParaRPr lang="en-IN"/>
          </a:p>
        </p:txBody>
      </p:sp>
      <p:sp>
        <p:nvSpPr>
          <p:cNvPr id="5" name="Footer Placeholder 4">
            <a:extLst>
              <a:ext uri="{FF2B5EF4-FFF2-40B4-BE49-F238E27FC236}">
                <a16:creationId xmlns:a16="http://schemas.microsoft.com/office/drawing/2014/main" id="{878492C4-6F8F-E452-081D-F7A8CBB1B9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C4B9D4A-2D38-2594-9683-041EADD7FB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310730-3E7D-4806-A144-B142813E2685}" type="slidenum">
              <a:rPr lang="en-IN" smtClean="0"/>
              <a:t>‹#›</a:t>
            </a:fld>
            <a:endParaRPr lang="en-IN"/>
          </a:p>
        </p:txBody>
      </p:sp>
    </p:spTree>
    <p:extLst>
      <p:ext uri="{BB962C8B-B14F-4D97-AF65-F5344CB8AC3E}">
        <p14:creationId xmlns:p14="http://schemas.microsoft.com/office/powerpoint/2010/main" val="1664417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E6A1B78-3E6F-2DE8-044C-44462082B7F2}"/>
              </a:ext>
            </a:extLst>
          </p:cNvPr>
          <p:cNvSpPr>
            <a:spLocks noGrp="1"/>
          </p:cNvSpPr>
          <p:nvPr>
            <p:ph type="ctrTitle"/>
          </p:nvPr>
        </p:nvSpPr>
        <p:spPr>
          <a:xfrm>
            <a:off x="1524003" y="1999615"/>
            <a:ext cx="9144000" cy="2764028"/>
          </a:xfrm>
        </p:spPr>
        <p:txBody>
          <a:bodyPr anchor="ctr">
            <a:normAutofit/>
          </a:bodyPr>
          <a:lstStyle/>
          <a:p>
            <a:r>
              <a:rPr lang="en-IN" sz="6100" b="0" i="0" dirty="0" err="1">
                <a:effectLst/>
                <a:latin typeface="Söhne"/>
              </a:rPr>
              <a:t>TweetGuard</a:t>
            </a:r>
            <a:r>
              <a:rPr lang="en-IN" sz="6100" b="0" i="0" dirty="0">
                <a:effectLst/>
                <a:latin typeface="Söhne"/>
              </a:rPr>
              <a:t>:</a:t>
            </a:r>
            <a:br>
              <a:rPr lang="en-IN" sz="6100" b="0" i="0" dirty="0">
                <a:effectLst/>
                <a:latin typeface="Söhne"/>
              </a:rPr>
            </a:br>
            <a:r>
              <a:rPr lang="en-IN" sz="6100" b="0" i="0" dirty="0">
                <a:effectLst/>
                <a:latin typeface="Söhne"/>
              </a:rPr>
              <a:t>NLP-Powered Disaster Monitoring</a:t>
            </a:r>
            <a:endParaRPr lang="en-IN" sz="6100" dirty="0"/>
          </a:p>
        </p:txBody>
      </p:sp>
      <p:sp>
        <p:nvSpPr>
          <p:cNvPr id="3" name="Subtitle 2">
            <a:extLst>
              <a:ext uri="{FF2B5EF4-FFF2-40B4-BE49-F238E27FC236}">
                <a16:creationId xmlns:a16="http://schemas.microsoft.com/office/drawing/2014/main" id="{F09E5056-030A-D0C8-6B69-7DAB2C412C02}"/>
              </a:ext>
            </a:extLst>
          </p:cNvPr>
          <p:cNvSpPr>
            <a:spLocks noGrp="1"/>
          </p:cNvSpPr>
          <p:nvPr>
            <p:ph type="subTitle" idx="1"/>
          </p:nvPr>
        </p:nvSpPr>
        <p:spPr>
          <a:xfrm>
            <a:off x="1966912" y="5645150"/>
            <a:ext cx="8258176" cy="1031875"/>
          </a:xfrm>
        </p:spPr>
        <p:txBody>
          <a:bodyPr anchor="ctr">
            <a:normAutofit fontScale="92500" lnSpcReduction="20000"/>
          </a:bodyPr>
          <a:lstStyle/>
          <a:p>
            <a:r>
              <a:rPr lang="en-IN" sz="2000" dirty="0"/>
              <a:t>Nischay</a:t>
            </a:r>
          </a:p>
          <a:p>
            <a:r>
              <a:rPr lang="en-IN" sz="2000" dirty="0"/>
              <a:t>Rajeev</a:t>
            </a:r>
          </a:p>
          <a:p>
            <a:r>
              <a:rPr lang="en-IN" sz="2000" dirty="0"/>
              <a:t>Pranav Sai</a:t>
            </a:r>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06114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E48AB7-9851-3463-7F90-038AFC64A2A2}"/>
              </a:ext>
            </a:extLst>
          </p:cNvPr>
          <p:cNvSpPr>
            <a:spLocks noGrp="1"/>
          </p:cNvSpPr>
          <p:nvPr>
            <p:ph type="title"/>
          </p:nvPr>
        </p:nvSpPr>
        <p:spPr>
          <a:xfrm>
            <a:off x="130629" y="1175657"/>
            <a:ext cx="4036643" cy="4439078"/>
          </a:xfrm>
        </p:spPr>
        <p:txBody>
          <a:bodyPr>
            <a:normAutofit/>
          </a:bodyPr>
          <a:lstStyle/>
          <a:p>
            <a:r>
              <a:rPr lang="en-IN" sz="3600" dirty="0">
                <a:solidFill>
                  <a:srgbClr val="FFFFFF"/>
                </a:solidFill>
              </a:rPr>
              <a:t>Data Pre-Processing</a:t>
            </a:r>
          </a:p>
        </p:txBody>
      </p:sp>
      <p:sp>
        <p:nvSpPr>
          <p:cNvPr id="49" name="Arc 4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9A87555-42D5-2D2C-4F1E-3110C37B58F8}"/>
              </a:ext>
            </a:extLst>
          </p:cNvPr>
          <p:cNvSpPr>
            <a:spLocks noGrp="1"/>
          </p:cNvSpPr>
          <p:nvPr>
            <p:ph idx="1"/>
          </p:nvPr>
        </p:nvSpPr>
        <p:spPr>
          <a:xfrm>
            <a:off x="4254761" y="286389"/>
            <a:ext cx="7091264" cy="6195527"/>
          </a:xfrm>
        </p:spPr>
        <p:txBody>
          <a:bodyPr anchor="ctr">
            <a:normAutofit fontScale="85000" lnSpcReduction="10000"/>
          </a:bodyPr>
          <a:lstStyle/>
          <a:p>
            <a:pPr marL="0" indent="0">
              <a:lnSpc>
                <a:spcPct val="150000"/>
              </a:lnSpc>
              <a:buNone/>
            </a:pPr>
            <a:r>
              <a:rPr lang="en-US" sz="1800" dirty="0"/>
              <a:t>Data preprocessing is crucial in text data, as it helps eliminate noise and enhance the quality of the data, leading to better model performance and more accurate results.</a:t>
            </a:r>
          </a:p>
          <a:p>
            <a:pPr>
              <a:lnSpc>
                <a:spcPct val="150000"/>
              </a:lnSpc>
            </a:pPr>
            <a:r>
              <a:rPr lang="en-US" sz="1800" b="1" dirty="0"/>
              <a:t>Removing usernames</a:t>
            </a:r>
            <a:r>
              <a:rPr lang="en-US" sz="1800" dirty="0"/>
              <a:t>: Removes the usernames or handles that start with '@' symbol from the text using regular expression.</a:t>
            </a:r>
          </a:p>
          <a:p>
            <a:pPr>
              <a:lnSpc>
                <a:spcPct val="150000"/>
              </a:lnSpc>
            </a:pPr>
            <a:r>
              <a:rPr lang="en-US" sz="1800" b="1" dirty="0"/>
              <a:t>Removing URLs</a:t>
            </a:r>
            <a:r>
              <a:rPr lang="en-US" sz="1800" dirty="0"/>
              <a:t>: Removes any URLs present in the text using regular expression.</a:t>
            </a:r>
          </a:p>
          <a:p>
            <a:pPr>
              <a:lnSpc>
                <a:spcPct val="150000"/>
              </a:lnSpc>
            </a:pPr>
            <a:r>
              <a:rPr lang="en-US" sz="1800" b="1" dirty="0"/>
              <a:t>Removing punctuation</a:t>
            </a:r>
            <a:r>
              <a:rPr lang="en-US" sz="1800" dirty="0"/>
              <a:t>: This function removes all punctuation marks from the text using the string.punctuation module.</a:t>
            </a:r>
          </a:p>
          <a:p>
            <a:pPr>
              <a:lnSpc>
                <a:spcPct val="150000"/>
              </a:lnSpc>
            </a:pPr>
            <a:r>
              <a:rPr lang="en-US" sz="1800" b="1" dirty="0"/>
              <a:t>Removing stop words</a:t>
            </a:r>
            <a:r>
              <a:rPr lang="en-US" sz="1800" dirty="0"/>
              <a:t>: This function removes all the stop words, which are commonly occurring words like 'the', 'and’, 'a', etc. from the text using the NLTK library's stop word corpus.</a:t>
            </a:r>
          </a:p>
          <a:p>
            <a:pPr>
              <a:lnSpc>
                <a:spcPct val="150000"/>
              </a:lnSpc>
            </a:pPr>
            <a:r>
              <a:rPr lang="en-US" sz="1800" b="1" dirty="0"/>
              <a:t>Removing emojis</a:t>
            </a:r>
            <a:r>
              <a:rPr lang="en-US" sz="1800" dirty="0"/>
              <a:t>: This function removes all the emojis present in the text using the demoji library.</a:t>
            </a:r>
          </a:p>
          <a:p>
            <a:pPr>
              <a:lnSpc>
                <a:spcPct val="150000"/>
              </a:lnSpc>
            </a:pPr>
            <a:r>
              <a:rPr lang="en-US" sz="1800" b="1" dirty="0"/>
              <a:t>Removing numbers</a:t>
            </a:r>
            <a:r>
              <a:rPr lang="en-US" sz="1800" dirty="0"/>
              <a:t>: Removes any numerical digits present in the text using regular expression.</a:t>
            </a:r>
          </a:p>
        </p:txBody>
      </p:sp>
    </p:spTree>
    <p:extLst>
      <p:ext uri="{BB962C8B-B14F-4D97-AF65-F5344CB8AC3E}">
        <p14:creationId xmlns:p14="http://schemas.microsoft.com/office/powerpoint/2010/main" val="2216630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FF846D-1054-EC46-B3BC-6FEE915EE74C}"/>
              </a:ext>
            </a:extLst>
          </p:cNvPr>
          <p:cNvSpPr>
            <a:spLocks noGrp="1"/>
          </p:cNvSpPr>
          <p:nvPr>
            <p:ph type="title"/>
          </p:nvPr>
        </p:nvSpPr>
        <p:spPr>
          <a:xfrm>
            <a:off x="686834" y="1153572"/>
            <a:ext cx="3200400" cy="4461163"/>
          </a:xfrm>
        </p:spPr>
        <p:txBody>
          <a:bodyPr>
            <a:normAutofit/>
          </a:bodyPr>
          <a:lstStyle/>
          <a:p>
            <a:r>
              <a:rPr lang="en-IN">
                <a:solidFill>
                  <a:srgbClr val="FFFFFF"/>
                </a:solidFill>
              </a:rPr>
              <a:t>Model Building</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61CAFD6-F7F1-EF66-A9D2-A74935B00411}"/>
              </a:ext>
            </a:extLst>
          </p:cNvPr>
          <p:cNvSpPr>
            <a:spLocks noGrp="1"/>
          </p:cNvSpPr>
          <p:nvPr>
            <p:ph idx="1"/>
          </p:nvPr>
        </p:nvSpPr>
        <p:spPr>
          <a:xfrm>
            <a:off x="4447308" y="953293"/>
            <a:ext cx="6906491" cy="5585619"/>
          </a:xfrm>
        </p:spPr>
        <p:txBody>
          <a:bodyPr anchor="ctr">
            <a:normAutofit/>
          </a:bodyPr>
          <a:lstStyle/>
          <a:p>
            <a:pPr marL="0" indent="0">
              <a:lnSpc>
                <a:spcPct val="150000"/>
              </a:lnSpc>
              <a:buNone/>
            </a:pPr>
            <a:endParaRPr lang="en-IN" dirty="0"/>
          </a:p>
          <a:p>
            <a:pPr marL="0" indent="0">
              <a:lnSpc>
                <a:spcPct val="150000"/>
              </a:lnSpc>
              <a:buNone/>
            </a:pPr>
            <a:r>
              <a:rPr lang="en-IN" sz="1900" dirty="0"/>
              <a:t>Based on the Model the pre-processed text is converted into vector format either using Tf-Idf (for Naïve baise &amp; MLP Classifier) or Word Embeddings (For LSTM)</a:t>
            </a:r>
          </a:p>
          <a:p>
            <a:pPr marL="0" indent="0">
              <a:lnSpc>
                <a:spcPct val="150000"/>
              </a:lnSpc>
              <a:buNone/>
            </a:pPr>
            <a:endParaRPr lang="en-IN" sz="300" dirty="0"/>
          </a:p>
          <a:p>
            <a:pPr marL="0" indent="0">
              <a:lnSpc>
                <a:spcPct val="150000"/>
              </a:lnSpc>
              <a:buNone/>
            </a:pPr>
            <a:r>
              <a:rPr lang="en-IN" sz="2000" dirty="0"/>
              <a:t>Machine learning models used for classification.</a:t>
            </a:r>
          </a:p>
          <a:p>
            <a:pPr lvl="1">
              <a:lnSpc>
                <a:spcPct val="150000"/>
              </a:lnSpc>
            </a:pPr>
            <a:r>
              <a:rPr lang="en-IN" sz="1800" dirty="0"/>
              <a:t>Naïve Baise </a:t>
            </a:r>
          </a:p>
          <a:p>
            <a:pPr lvl="1">
              <a:lnSpc>
                <a:spcPct val="150000"/>
              </a:lnSpc>
            </a:pPr>
            <a:r>
              <a:rPr lang="en-IN" sz="1800" dirty="0"/>
              <a:t>MLP Classifier</a:t>
            </a:r>
          </a:p>
          <a:p>
            <a:pPr lvl="1">
              <a:lnSpc>
                <a:spcPct val="150000"/>
              </a:lnSpc>
            </a:pPr>
            <a:r>
              <a:rPr lang="en-IN" sz="1800" dirty="0"/>
              <a:t>LSTM</a:t>
            </a:r>
          </a:p>
          <a:p>
            <a:pPr lvl="1">
              <a:lnSpc>
                <a:spcPct val="150000"/>
              </a:lnSpc>
            </a:pPr>
            <a:r>
              <a:rPr lang="en-IN" sz="1800" dirty="0"/>
              <a:t>LSTM with bidirectional layer</a:t>
            </a:r>
          </a:p>
          <a:p>
            <a:pPr lvl="1">
              <a:lnSpc>
                <a:spcPct val="150000"/>
              </a:lnSpc>
            </a:pPr>
            <a:r>
              <a:rPr lang="en-IN" sz="1800" dirty="0"/>
              <a:t>BERT</a:t>
            </a:r>
          </a:p>
          <a:p>
            <a:pPr marL="0" indent="0">
              <a:lnSpc>
                <a:spcPct val="150000"/>
              </a:lnSpc>
              <a:buNone/>
            </a:pPr>
            <a:endParaRPr lang="en-IN" dirty="0"/>
          </a:p>
          <a:p>
            <a:pPr marL="0" indent="0">
              <a:lnSpc>
                <a:spcPct val="150000"/>
              </a:lnSpc>
              <a:buNone/>
            </a:pPr>
            <a:endParaRPr lang="en-IN" dirty="0"/>
          </a:p>
        </p:txBody>
      </p:sp>
    </p:spTree>
    <p:extLst>
      <p:ext uri="{BB962C8B-B14F-4D97-AF65-F5344CB8AC3E}">
        <p14:creationId xmlns:p14="http://schemas.microsoft.com/office/powerpoint/2010/main" val="1949335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2">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93814A-3E00-7313-FE90-1FC9849ACCDF}"/>
              </a:ext>
            </a:extLst>
          </p:cNvPr>
          <p:cNvSpPr>
            <a:spLocks noGrp="1"/>
          </p:cNvSpPr>
          <p:nvPr>
            <p:ph type="title"/>
          </p:nvPr>
        </p:nvSpPr>
        <p:spPr>
          <a:xfrm>
            <a:off x="841248" y="334644"/>
            <a:ext cx="10509504" cy="1076914"/>
          </a:xfrm>
        </p:spPr>
        <p:txBody>
          <a:bodyPr anchor="ctr">
            <a:normAutofit/>
          </a:bodyPr>
          <a:lstStyle/>
          <a:p>
            <a:r>
              <a:rPr lang="en-IN" sz="4000"/>
              <a:t>Model Building</a:t>
            </a:r>
          </a:p>
        </p:txBody>
      </p:sp>
      <p:sp>
        <p:nvSpPr>
          <p:cNvPr id="23" name="Rectangle 14">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4" name="Rectangle 16">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7D01EC3-9757-2E4C-7117-A021C4664D97}"/>
              </a:ext>
            </a:extLst>
          </p:cNvPr>
          <p:cNvSpPr>
            <a:spLocks noGrp="1"/>
          </p:cNvSpPr>
          <p:nvPr>
            <p:ph idx="1"/>
          </p:nvPr>
        </p:nvSpPr>
        <p:spPr>
          <a:xfrm>
            <a:off x="982134" y="1737360"/>
            <a:ext cx="4525980" cy="4535424"/>
          </a:xfrm>
        </p:spPr>
        <p:txBody>
          <a:bodyPr/>
          <a:lstStyle/>
          <a:p>
            <a:pPr marL="0" indent="0" defTabSz="886968">
              <a:spcBef>
                <a:spcPts val="970"/>
              </a:spcBef>
              <a:buNone/>
            </a:pPr>
            <a:endParaRPr lang="en-IN" sz="2716" kern="1200" dirty="0">
              <a:solidFill>
                <a:schemeClr val="tx1"/>
              </a:solidFill>
              <a:latin typeface="+mn-lt"/>
              <a:ea typeface="+mn-ea"/>
              <a:cs typeface="+mn-cs"/>
            </a:endParaRPr>
          </a:p>
          <a:p>
            <a:pPr marL="0" indent="0" defTabSz="886968">
              <a:spcBef>
                <a:spcPts val="970"/>
              </a:spcBef>
              <a:buNone/>
            </a:pPr>
            <a:r>
              <a:rPr lang="en-IN" sz="2716" dirty="0"/>
              <a:t> 	    </a:t>
            </a:r>
            <a:r>
              <a:rPr lang="en-IN" sz="2716" kern="1200" dirty="0">
                <a:solidFill>
                  <a:schemeClr val="tx1"/>
                </a:solidFill>
                <a:latin typeface="+mn-lt"/>
                <a:ea typeface="+mn-ea"/>
                <a:cs typeface="+mn-cs"/>
              </a:rPr>
              <a:t>Naïve Baise</a:t>
            </a:r>
          </a:p>
          <a:p>
            <a:pPr marL="0" indent="0" defTabSz="886968">
              <a:spcBef>
                <a:spcPts val="970"/>
              </a:spcBef>
              <a:buNone/>
            </a:pPr>
            <a:endParaRPr lang="en-IN" sz="2716" kern="1200" dirty="0">
              <a:solidFill>
                <a:schemeClr val="tx1"/>
              </a:solidFill>
              <a:latin typeface="+mn-lt"/>
              <a:ea typeface="+mn-ea"/>
              <a:cs typeface="+mn-cs"/>
            </a:endParaRPr>
          </a:p>
          <a:p>
            <a:pPr marL="0" indent="0" defTabSz="886968">
              <a:spcBef>
                <a:spcPts val="970"/>
              </a:spcBef>
              <a:buNone/>
            </a:pPr>
            <a:endParaRPr lang="en-IN" sz="2716" kern="1200" dirty="0">
              <a:solidFill>
                <a:schemeClr val="tx1"/>
              </a:solidFill>
              <a:latin typeface="+mn-lt"/>
              <a:ea typeface="+mn-ea"/>
              <a:cs typeface="+mn-cs"/>
            </a:endParaRPr>
          </a:p>
          <a:p>
            <a:pPr marL="0" indent="0">
              <a:buNone/>
            </a:pPr>
            <a:endParaRPr lang="en-IN" dirty="0"/>
          </a:p>
        </p:txBody>
      </p:sp>
      <p:pic>
        <p:nvPicPr>
          <p:cNvPr id="5" name="Picture 4">
            <a:extLst>
              <a:ext uri="{FF2B5EF4-FFF2-40B4-BE49-F238E27FC236}">
                <a16:creationId xmlns:a16="http://schemas.microsoft.com/office/drawing/2014/main" id="{D81C4E7F-BE5B-CCA9-FE42-27FC6102AE86}"/>
              </a:ext>
            </a:extLst>
          </p:cNvPr>
          <p:cNvPicPr>
            <a:picLocks noChangeAspect="1"/>
          </p:cNvPicPr>
          <p:nvPr/>
        </p:nvPicPr>
        <p:blipFill>
          <a:blip r:embed="rId2"/>
          <a:stretch>
            <a:fillRect/>
          </a:stretch>
        </p:blipFill>
        <p:spPr>
          <a:xfrm>
            <a:off x="486834" y="3170511"/>
            <a:ext cx="4714218" cy="1669121"/>
          </a:xfrm>
          <a:prstGeom prst="rect">
            <a:avLst/>
          </a:prstGeom>
        </p:spPr>
      </p:pic>
      <p:sp>
        <p:nvSpPr>
          <p:cNvPr id="6" name="TextBox 5">
            <a:extLst>
              <a:ext uri="{FF2B5EF4-FFF2-40B4-BE49-F238E27FC236}">
                <a16:creationId xmlns:a16="http://schemas.microsoft.com/office/drawing/2014/main" id="{FD52D400-C890-56C8-55CA-F31EC4DA9A2E}"/>
              </a:ext>
            </a:extLst>
          </p:cNvPr>
          <p:cNvSpPr txBox="1"/>
          <p:nvPr/>
        </p:nvSpPr>
        <p:spPr>
          <a:xfrm>
            <a:off x="7359496" y="1737360"/>
            <a:ext cx="3841226" cy="2007857"/>
          </a:xfrm>
          <a:prstGeom prst="rect">
            <a:avLst/>
          </a:prstGeom>
          <a:noFill/>
        </p:spPr>
        <p:txBody>
          <a:bodyPr wrap="square" rtlCol="0">
            <a:spAutoFit/>
          </a:bodyPr>
          <a:lstStyle/>
          <a:p>
            <a:pPr defTabSz="886968">
              <a:spcAft>
                <a:spcPts val="600"/>
              </a:spcAft>
            </a:pPr>
            <a:endParaRPr lang="en-IN" sz="2716" kern="1200" dirty="0">
              <a:solidFill>
                <a:schemeClr val="tx1"/>
              </a:solidFill>
              <a:latin typeface="+mn-lt"/>
              <a:ea typeface="+mn-ea"/>
              <a:cs typeface="+mn-cs"/>
            </a:endParaRPr>
          </a:p>
          <a:p>
            <a:pPr defTabSz="886968">
              <a:spcAft>
                <a:spcPts val="600"/>
              </a:spcAft>
            </a:pPr>
            <a:r>
              <a:rPr lang="en-IN" sz="2716" dirty="0"/>
              <a:t>     </a:t>
            </a:r>
            <a:r>
              <a:rPr lang="en-IN" sz="2716" kern="1200" dirty="0">
                <a:solidFill>
                  <a:schemeClr val="tx1"/>
                </a:solidFill>
                <a:latin typeface="+mn-lt"/>
                <a:ea typeface="+mn-ea"/>
                <a:cs typeface="+mn-cs"/>
              </a:rPr>
              <a:t>MLP Classifier</a:t>
            </a:r>
          </a:p>
          <a:p>
            <a:pPr defTabSz="886968">
              <a:spcAft>
                <a:spcPts val="600"/>
              </a:spcAft>
            </a:pPr>
            <a:endParaRPr lang="en-IN" sz="2716" kern="1200" dirty="0">
              <a:solidFill>
                <a:schemeClr val="tx1"/>
              </a:solidFill>
              <a:latin typeface="+mn-lt"/>
              <a:ea typeface="+mn-ea"/>
              <a:cs typeface="+mn-cs"/>
            </a:endParaRPr>
          </a:p>
          <a:p>
            <a:pPr>
              <a:spcAft>
                <a:spcPts val="600"/>
              </a:spcAft>
            </a:pPr>
            <a:endParaRPr lang="en-IN" sz="2800" dirty="0"/>
          </a:p>
        </p:txBody>
      </p:sp>
      <p:pic>
        <p:nvPicPr>
          <p:cNvPr id="8" name="Picture 7">
            <a:extLst>
              <a:ext uri="{FF2B5EF4-FFF2-40B4-BE49-F238E27FC236}">
                <a16:creationId xmlns:a16="http://schemas.microsoft.com/office/drawing/2014/main" id="{84B913D8-0FEA-B561-22F1-F56F91617236}"/>
              </a:ext>
            </a:extLst>
          </p:cNvPr>
          <p:cNvPicPr>
            <a:picLocks noChangeAspect="1"/>
          </p:cNvPicPr>
          <p:nvPr/>
        </p:nvPicPr>
        <p:blipFill>
          <a:blip r:embed="rId3"/>
          <a:stretch>
            <a:fillRect/>
          </a:stretch>
        </p:blipFill>
        <p:spPr>
          <a:xfrm>
            <a:off x="6161464" y="3208197"/>
            <a:ext cx="4763062" cy="1593748"/>
          </a:xfrm>
          <a:prstGeom prst="rect">
            <a:avLst/>
          </a:prstGeom>
        </p:spPr>
      </p:pic>
      <p:sp>
        <p:nvSpPr>
          <p:cNvPr id="10" name="TextBox 9">
            <a:extLst>
              <a:ext uri="{FF2B5EF4-FFF2-40B4-BE49-F238E27FC236}">
                <a16:creationId xmlns:a16="http://schemas.microsoft.com/office/drawing/2014/main" id="{D74261A7-BCDD-8C69-050D-D585459FA815}"/>
              </a:ext>
            </a:extLst>
          </p:cNvPr>
          <p:cNvSpPr txBox="1"/>
          <p:nvPr/>
        </p:nvSpPr>
        <p:spPr>
          <a:xfrm flipH="1">
            <a:off x="841248" y="5216054"/>
            <a:ext cx="10506456" cy="880369"/>
          </a:xfrm>
          <a:prstGeom prst="rect">
            <a:avLst/>
          </a:prstGeom>
          <a:noFill/>
        </p:spPr>
        <p:txBody>
          <a:bodyPr wrap="square" rtlCol="0">
            <a:spAutoFit/>
          </a:bodyPr>
          <a:lstStyle/>
          <a:p>
            <a:pPr>
              <a:lnSpc>
                <a:spcPct val="150000"/>
              </a:lnSpc>
            </a:pPr>
            <a:r>
              <a:rPr lang="en-IN" dirty="0"/>
              <a:t>Considering F1 score as the performance metric, Naïve Baise has performed better with F1 score of 0.80 against MLP Classifier which achieved a F1 score of 0.76</a:t>
            </a:r>
          </a:p>
        </p:txBody>
      </p:sp>
    </p:spTree>
    <p:extLst>
      <p:ext uri="{BB962C8B-B14F-4D97-AF65-F5344CB8AC3E}">
        <p14:creationId xmlns:p14="http://schemas.microsoft.com/office/powerpoint/2010/main" val="4024991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3">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53D0C2-7263-8A48-E88F-148BA2BBD7ED}"/>
              </a:ext>
            </a:extLst>
          </p:cNvPr>
          <p:cNvSpPr>
            <a:spLocks noGrp="1"/>
          </p:cNvSpPr>
          <p:nvPr>
            <p:ph type="title"/>
          </p:nvPr>
        </p:nvSpPr>
        <p:spPr>
          <a:xfrm>
            <a:off x="841248" y="334644"/>
            <a:ext cx="10509504" cy="1076914"/>
          </a:xfrm>
        </p:spPr>
        <p:txBody>
          <a:bodyPr anchor="ctr">
            <a:normAutofit/>
          </a:bodyPr>
          <a:lstStyle/>
          <a:p>
            <a:r>
              <a:rPr lang="en-IN" sz="4000"/>
              <a:t>Model Building</a:t>
            </a:r>
          </a:p>
        </p:txBody>
      </p:sp>
      <p:sp>
        <p:nvSpPr>
          <p:cNvPr id="12" name="Rectangle 15">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7">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a:extLst>
              <a:ext uri="{FF2B5EF4-FFF2-40B4-BE49-F238E27FC236}">
                <a16:creationId xmlns:a16="http://schemas.microsoft.com/office/drawing/2014/main" id="{64B3E9AB-45B4-5B07-7041-72F396B1CD56}"/>
              </a:ext>
            </a:extLst>
          </p:cNvPr>
          <p:cNvPicPr>
            <a:picLocks noGrp="1" noChangeAspect="1"/>
          </p:cNvPicPr>
          <p:nvPr>
            <p:ph idx="1"/>
          </p:nvPr>
        </p:nvPicPr>
        <p:blipFill>
          <a:blip r:embed="rId2"/>
          <a:stretch>
            <a:fillRect/>
          </a:stretch>
        </p:blipFill>
        <p:spPr>
          <a:xfrm>
            <a:off x="6435547" y="4846287"/>
            <a:ext cx="4357014" cy="1525504"/>
          </a:xfrm>
        </p:spPr>
      </p:pic>
      <p:pic>
        <p:nvPicPr>
          <p:cNvPr id="7" name="Picture 6">
            <a:extLst>
              <a:ext uri="{FF2B5EF4-FFF2-40B4-BE49-F238E27FC236}">
                <a16:creationId xmlns:a16="http://schemas.microsoft.com/office/drawing/2014/main" id="{4170DC4F-9920-7660-EF58-A6C43E329AB5}"/>
              </a:ext>
            </a:extLst>
          </p:cNvPr>
          <p:cNvPicPr>
            <a:picLocks noChangeAspect="1"/>
          </p:cNvPicPr>
          <p:nvPr/>
        </p:nvPicPr>
        <p:blipFill>
          <a:blip r:embed="rId3"/>
          <a:stretch>
            <a:fillRect/>
          </a:stretch>
        </p:blipFill>
        <p:spPr>
          <a:xfrm>
            <a:off x="6345514" y="1876188"/>
            <a:ext cx="4579661" cy="2922824"/>
          </a:xfrm>
          <a:prstGeom prst="rect">
            <a:avLst/>
          </a:prstGeom>
        </p:spPr>
      </p:pic>
      <p:sp>
        <p:nvSpPr>
          <p:cNvPr id="8" name="TextBox 7">
            <a:extLst>
              <a:ext uri="{FF2B5EF4-FFF2-40B4-BE49-F238E27FC236}">
                <a16:creationId xmlns:a16="http://schemas.microsoft.com/office/drawing/2014/main" id="{DA5E4A74-5908-CB5A-0D6B-E183DCD0C6A7}"/>
              </a:ext>
            </a:extLst>
          </p:cNvPr>
          <p:cNvSpPr txBox="1"/>
          <p:nvPr/>
        </p:nvSpPr>
        <p:spPr>
          <a:xfrm>
            <a:off x="1616297" y="2285406"/>
            <a:ext cx="3895031" cy="3610219"/>
          </a:xfrm>
          <a:prstGeom prst="rect">
            <a:avLst/>
          </a:prstGeom>
          <a:noFill/>
        </p:spPr>
        <p:txBody>
          <a:bodyPr wrap="square" rtlCol="0">
            <a:spAutoFit/>
          </a:bodyPr>
          <a:lstStyle/>
          <a:p>
            <a:pPr defTabSz="832104">
              <a:lnSpc>
                <a:spcPct val="150000"/>
              </a:lnSpc>
              <a:spcAft>
                <a:spcPts val="600"/>
              </a:spcAft>
            </a:pPr>
            <a:r>
              <a:rPr lang="en-US" sz="1638" kern="1200" dirty="0">
                <a:solidFill>
                  <a:schemeClr val="tx1"/>
                </a:solidFill>
                <a:latin typeface="+mn-lt"/>
                <a:ea typeface="+mn-ea"/>
                <a:cs typeface="+mn-cs"/>
              </a:rPr>
              <a:t>The F1 Score has improved to 0.81, surpassing the previous best model, Naïve Bayes.</a:t>
            </a:r>
          </a:p>
          <a:p>
            <a:pPr defTabSz="832104">
              <a:lnSpc>
                <a:spcPct val="150000"/>
              </a:lnSpc>
              <a:spcAft>
                <a:spcPts val="600"/>
              </a:spcAft>
            </a:pPr>
            <a:endParaRPr lang="en-US" sz="1638" kern="1200" dirty="0">
              <a:solidFill>
                <a:schemeClr val="tx1"/>
              </a:solidFill>
              <a:latin typeface="+mn-lt"/>
              <a:ea typeface="+mn-ea"/>
              <a:cs typeface="+mn-cs"/>
            </a:endParaRPr>
          </a:p>
          <a:p>
            <a:pPr defTabSz="832104">
              <a:lnSpc>
                <a:spcPct val="150000"/>
              </a:lnSpc>
              <a:spcAft>
                <a:spcPts val="600"/>
              </a:spcAft>
            </a:pPr>
            <a:r>
              <a:rPr lang="en-US" sz="1638" kern="1200" dirty="0">
                <a:solidFill>
                  <a:schemeClr val="tx1"/>
                </a:solidFill>
                <a:latin typeface="+mn-lt"/>
                <a:ea typeface="+mn-ea"/>
                <a:cs typeface="+mn-cs"/>
              </a:rPr>
              <a:t>The learning curves display that the training and validation accuracies are closely aligned, confirming that the model is fitting the data appropriately without overfitting or underfitting issues.</a:t>
            </a:r>
            <a:endParaRPr lang="en-IN" dirty="0"/>
          </a:p>
        </p:txBody>
      </p:sp>
      <p:sp>
        <p:nvSpPr>
          <p:cNvPr id="9" name="TextBox 8">
            <a:extLst>
              <a:ext uri="{FF2B5EF4-FFF2-40B4-BE49-F238E27FC236}">
                <a16:creationId xmlns:a16="http://schemas.microsoft.com/office/drawing/2014/main" id="{F07EBC79-2572-EEEF-2122-6CD381C1CD9E}"/>
              </a:ext>
            </a:extLst>
          </p:cNvPr>
          <p:cNvSpPr txBox="1"/>
          <p:nvPr/>
        </p:nvSpPr>
        <p:spPr>
          <a:xfrm>
            <a:off x="8184927" y="1544217"/>
            <a:ext cx="900833" cy="424494"/>
          </a:xfrm>
          <a:prstGeom prst="rect">
            <a:avLst/>
          </a:prstGeom>
          <a:noFill/>
        </p:spPr>
        <p:txBody>
          <a:bodyPr wrap="square" rtlCol="0">
            <a:spAutoFit/>
          </a:bodyPr>
          <a:lstStyle/>
          <a:p>
            <a:pPr defTabSz="832104">
              <a:spcAft>
                <a:spcPts val="600"/>
              </a:spcAft>
            </a:pPr>
            <a:r>
              <a:rPr lang="en-IN" sz="2184" kern="1200" dirty="0">
                <a:solidFill>
                  <a:schemeClr val="tx1"/>
                </a:solidFill>
                <a:latin typeface="+mn-lt"/>
                <a:ea typeface="+mn-ea"/>
                <a:cs typeface="+mn-cs"/>
              </a:rPr>
              <a:t>LSTM</a:t>
            </a:r>
            <a:endParaRPr lang="en-IN" sz="2400" dirty="0"/>
          </a:p>
        </p:txBody>
      </p:sp>
    </p:spTree>
    <p:extLst>
      <p:ext uri="{BB962C8B-B14F-4D97-AF65-F5344CB8AC3E}">
        <p14:creationId xmlns:p14="http://schemas.microsoft.com/office/powerpoint/2010/main" val="2794118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3">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EE84BD-B446-C520-33F5-B62D32310DF4}"/>
              </a:ext>
            </a:extLst>
          </p:cNvPr>
          <p:cNvSpPr>
            <a:spLocks noGrp="1"/>
          </p:cNvSpPr>
          <p:nvPr>
            <p:ph type="title"/>
          </p:nvPr>
        </p:nvSpPr>
        <p:spPr>
          <a:xfrm>
            <a:off x="841248" y="251312"/>
            <a:ext cx="10506456" cy="1010264"/>
          </a:xfrm>
        </p:spPr>
        <p:txBody>
          <a:bodyPr anchor="ctr">
            <a:normAutofit/>
          </a:bodyPr>
          <a:lstStyle/>
          <a:p>
            <a:r>
              <a:rPr lang="en-IN"/>
              <a:t>Model Building</a:t>
            </a:r>
            <a:endParaRPr lang="en-IN" dirty="0"/>
          </a:p>
        </p:txBody>
      </p:sp>
      <p:sp>
        <p:nvSpPr>
          <p:cNvPr id="19" name="Rectangle 15">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17">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Picture 4">
            <a:extLst>
              <a:ext uri="{FF2B5EF4-FFF2-40B4-BE49-F238E27FC236}">
                <a16:creationId xmlns:a16="http://schemas.microsoft.com/office/drawing/2014/main" id="{36A5BCAC-1797-CD31-A93C-95D15F71127A}"/>
              </a:ext>
            </a:extLst>
          </p:cNvPr>
          <p:cNvPicPr>
            <a:picLocks noChangeAspect="1"/>
          </p:cNvPicPr>
          <p:nvPr/>
        </p:nvPicPr>
        <p:blipFill>
          <a:blip r:embed="rId2"/>
          <a:stretch>
            <a:fillRect/>
          </a:stretch>
        </p:blipFill>
        <p:spPr>
          <a:xfrm>
            <a:off x="6363539" y="4867648"/>
            <a:ext cx="3995404" cy="1367520"/>
          </a:xfrm>
          <a:prstGeom prst="rect">
            <a:avLst/>
          </a:prstGeom>
        </p:spPr>
      </p:pic>
      <p:pic>
        <p:nvPicPr>
          <p:cNvPr id="7" name="Picture 6">
            <a:extLst>
              <a:ext uri="{FF2B5EF4-FFF2-40B4-BE49-F238E27FC236}">
                <a16:creationId xmlns:a16="http://schemas.microsoft.com/office/drawing/2014/main" id="{DF7B168C-DBD9-09C9-2475-EB52B579E81B}"/>
              </a:ext>
            </a:extLst>
          </p:cNvPr>
          <p:cNvPicPr>
            <a:picLocks noChangeAspect="1"/>
          </p:cNvPicPr>
          <p:nvPr/>
        </p:nvPicPr>
        <p:blipFill>
          <a:blip r:embed="rId3"/>
          <a:stretch>
            <a:fillRect/>
          </a:stretch>
        </p:blipFill>
        <p:spPr>
          <a:xfrm>
            <a:off x="6184306" y="2043659"/>
            <a:ext cx="4497028" cy="2779297"/>
          </a:xfrm>
          <a:prstGeom prst="rect">
            <a:avLst/>
          </a:prstGeom>
        </p:spPr>
      </p:pic>
      <p:sp>
        <p:nvSpPr>
          <p:cNvPr id="8" name="TextBox 7">
            <a:extLst>
              <a:ext uri="{FF2B5EF4-FFF2-40B4-BE49-F238E27FC236}">
                <a16:creationId xmlns:a16="http://schemas.microsoft.com/office/drawing/2014/main" id="{A85D7030-049D-7037-3DB3-769AB5557E3F}"/>
              </a:ext>
            </a:extLst>
          </p:cNvPr>
          <p:cNvSpPr txBox="1"/>
          <p:nvPr/>
        </p:nvSpPr>
        <p:spPr>
          <a:xfrm>
            <a:off x="1155573" y="2817183"/>
            <a:ext cx="4572840" cy="1223634"/>
          </a:xfrm>
          <a:prstGeom prst="rect">
            <a:avLst/>
          </a:prstGeom>
          <a:noFill/>
        </p:spPr>
        <p:txBody>
          <a:bodyPr wrap="square" rtlCol="0">
            <a:spAutoFit/>
          </a:bodyPr>
          <a:lstStyle/>
          <a:p>
            <a:pPr defTabSz="859536">
              <a:lnSpc>
                <a:spcPct val="150000"/>
              </a:lnSpc>
              <a:spcAft>
                <a:spcPts val="600"/>
              </a:spcAft>
            </a:pPr>
            <a:r>
              <a:rPr lang="en-IN" sz="1692" kern="1200" dirty="0">
                <a:solidFill>
                  <a:schemeClr val="tx1"/>
                </a:solidFill>
                <a:latin typeface="+mn-lt"/>
                <a:ea typeface="+mn-ea"/>
                <a:cs typeface="+mn-cs"/>
              </a:rPr>
              <a:t>Adding a Bidirectional layer in LSTM has not made a significant impact on the performance metric “F1 Score”</a:t>
            </a:r>
            <a:endParaRPr lang="en-IN" dirty="0"/>
          </a:p>
        </p:txBody>
      </p:sp>
      <p:sp>
        <p:nvSpPr>
          <p:cNvPr id="9" name="TextBox 8">
            <a:extLst>
              <a:ext uri="{FF2B5EF4-FFF2-40B4-BE49-F238E27FC236}">
                <a16:creationId xmlns:a16="http://schemas.microsoft.com/office/drawing/2014/main" id="{C4525064-BE0D-B504-FC20-C1277173D93C}"/>
              </a:ext>
            </a:extLst>
          </p:cNvPr>
          <p:cNvSpPr txBox="1"/>
          <p:nvPr/>
        </p:nvSpPr>
        <p:spPr>
          <a:xfrm>
            <a:off x="7458165" y="1650222"/>
            <a:ext cx="1806153" cy="352725"/>
          </a:xfrm>
          <a:prstGeom prst="rect">
            <a:avLst/>
          </a:prstGeom>
          <a:noFill/>
        </p:spPr>
        <p:txBody>
          <a:bodyPr wrap="square" rtlCol="0">
            <a:spAutoFit/>
          </a:bodyPr>
          <a:lstStyle/>
          <a:p>
            <a:pPr defTabSz="859536">
              <a:spcAft>
                <a:spcPts val="600"/>
              </a:spcAft>
            </a:pPr>
            <a:r>
              <a:rPr lang="en-IN" sz="1692" kern="1200">
                <a:solidFill>
                  <a:schemeClr val="tx1"/>
                </a:solidFill>
                <a:latin typeface="+mn-lt"/>
                <a:ea typeface="+mn-ea"/>
                <a:cs typeface="+mn-cs"/>
              </a:rPr>
              <a:t>Bidirectional LSTM</a:t>
            </a:r>
            <a:endParaRPr lang="en-IN"/>
          </a:p>
        </p:txBody>
      </p:sp>
    </p:spTree>
    <p:extLst>
      <p:ext uri="{BB962C8B-B14F-4D97-AF65-F5344CB8AC3E}">
        <p14:creationId xmlns:p14="http://schemas.microsoft.com/office/powerpoint/2010/main" val="2399054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88F5232-CE36-2A24-38E8-4C909B94D97B}"/>
              </a:ext>
            </a:extLst>
          </p:cNvPr>
          <p:cNvSpPr>
            <a:spLocks noGrp="1"/>
          </p:cNvSpPr>
          <p:nvPr>
            <p:ph type="title"/>
          </p:nvPr>
        </p:nvSpPr>
        <p:spPr>
          <a:xfrm>
            <a:off x="438913" y="859536"/>
            <a:ext cx="4832802" cy="1243584"/>
          </a:xfrm>
        </p:spPr>
        <p:txBody>
          <a:bodyPr>
            <a:normAutofit/>
          </a:bodyPr>
          <a:lstStyle/>
          <a:p>
            <a:pPr marL="0" indent="0">
              <a:buNone/>
            </a:pPr>
            <a:r>
              <a:rPr lang="en-IN" sz="3400" dirty="0"/>
              <a:t>Model Comparison</a:t>
            </a:r>
          </a:p>
        </p:txBody>
      </p:sp>
      <p:sp>
        <p:nvSpPr>
          <p:cNvPr id="18" name="Rectangle 17">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B326719-B875-F2E4-DDF0-F123067390DF}"/>
              </a:ext>
            </a:extLst>
          </p:cNvPr>
          <p:cNvSpPr>
            <a:spLocks noGrp="1"/>
          </p:cNvSpPr>
          <p:nvPr>
            <p:ph idx="1"/>
          </p:nvPr>
        </p:nvSpPr>
        <p:spPr>
          <a:xfrm>
            <a:off x="438912" y="2822475"/>
            <a:ext cx="4832803" cy="3664351"/>
          </a:xfrm>
        </p:spPr>
        <p:txBody>
          <a:bodyPr>
            <a:normAutofit/>
          </a:bodyPr>
          <a:lstStyle/>
          <a:p>
            <a:pPr marL="0" indent="0">
              <a:buNone/>
            </a:pPr>
            <a:r>
              <a:rPr lang="en-US" sz="1800" dirty="0"/>
              <a:t>Evaluating models based on F1 Score:</a:t>
            </a:r>
          </a:p>
          <a:p>
            <a:pPr marL="0" indent="0">
              <a:buNone/>
            </a:pPr>
            <a:endParaRPr lang="en-US" sz="1800" dirty="0"/>
          </a:p>
          <a:p>
            <a:r>
              <a:rPr lang="en-US" sz="1800" dirty="0"/>
              <a:t>MLP: Lowest F1 score at 0.75</a:t>
            </a:r>
          </a:p>
          <a:p>
            <a:r>
              <a:rPr lang="en-US" sz="1800" dirty="0"/>
              <a:t>Naïve Bayes, LSTM, and Bidirectional LSTM: Similar scores around 0.80</a:t>
            </a:r>
          </a:p>
          <a:p>
            <a:r>
              <a:rPr lang="en-US" sz="1800" dirty="0"/>
              <a:t>BERT: Highest F1 score at 0.81</a:t>
            </a:r>
            <a:endParaRPr lang="en-IN" sz="1800" dirty="0"/>
          </a:p>
        </p:txBody>
      </p:sp>
      <p:pic>
        <p:nvPicPr>
          <p:cNvPr id="5" name="Picture 4">
            <a:extLst>
              <a:ext uri="{FF2B5EF4-FFF2-40B4-BE49-F238E27FC236}">
                <a16:creationId xmlns:a16="http://schemas.microsoft.com/office/drawing/2014/main" id="{8FF7CB74-129A-4F95-9B4C-CE7ED980A346}"/>
              </a:ext>
            </a:extLst>
          </p:cNvPr>
          <p:cNvPicPr>
            <a:picLocks noChangeAspect="1"/>
          </p:cNvPicPr>
          <p:nvPr/>
        </p:nvPicPr>
        <p:blipFill>
          <a:blip r:embed="rId2"/>
          <a:stretch>
            <a:fillRect/>
          </a:stretch>
        </p:blipFill>
        <p:spPr>
          <a:xfrm>
            <a:off x="6524282" y="379214"/>
            <a:ext cx="5623379" cy="4133185"/>
          </a:xfrm>
          <a:prstGeom prst="rect">
            <a:avLst/>
          </a:prstGeom>
        </p:spPr>
      </p:pic>
      <p:pic>
        <p:nvPicPr>
          <p:cNvPr id="7" name="Picture 6">
            <a:extLst>
              <a:ext uri="{FF2B5EF4-FFF2-40B4-BE49-F238E27FC236}">
                <a16:creationId xmlns:a16="http://schemas.microsoft.com/office/drawing/2014/main" id="{DDD5F7EE-4CEA-2566-3D20-3FE33DC2C61C}"/>
              </a:ext>
            </a:extLst>
          </p:cNvPr>
          <p:cNvPicPr>
            <a:picLocks noChangeAspect="1"/>
          </p:cNvPicPr>
          <p:nvPr/>
        </p:nvPicPr>
        <p:blipFill>
          <a:blip r:embed="rId3"/>
          <a:stretch>
            <a:fillRect/>
          </a:stretch>
        </p:blipFill>
        <p:spPr>
          <a:xfrm>
            <a:off x="6791325" y="4512399"/>
            <a:ext cx="4571238" cy="1908491"/>
          </a:xfrm>
          <a:prstGeom prst="rect">
            <a:avLst/>
          </a:prstGeom>
        </p:spPr>
      </p:pic>
    </p:spTree>
    <p:extLst>
      <p:ext uri="{BB962C8B-B14F-4D97-AF65-F5344CB8AC3E}">
        <p14:creationId xmlns:p14="http://schemas.microsoft.com/office/powerpoint/2010/main" val="809695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0DB493-ABE9-B6A9-CBA5-FB6E736C167D}"/>
              </a:ext>
            </a:extLst>
          </p:cNvPr>
          <p:cNvSpPr>
            <a:spLocks noGrp="1"/>
          </p:cNvSpPr>
          <p:nvPr>
            <p:ph type="title"/>
          </p:nvPr>
        </p:nvSpPr>
        <p:spPr>
          <a:xfrm>
            <a:off x="841248" y="256032"/>
            <a:ext cx="10506456" cy="1014984"/>
          </a:xfrm>
        </p:spPr>
        <p:txBody>
          <a:bodyPr anchor="b">
            <a:normAutofit/>
          </a:bodyPr>
          <a:lstStyle/>
          <a:p>
            <a:r>
              <a:rPr lang="en-US" dirty="0"/>
              <a:t>Concluding Remarks</a:t>
            </a:r>
            <a:endParaRPr lang="en-IN" dirty="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7" name="Content Placeholder 2">
            <a:extLst>
              <a:ext uri="{FF2B5EF4-FFF2-40B4-BE49-F238E27FC236}">
                <a16:creationId xmlns:a16="http://schemas.microsoft.com/office/drawing/2014/main" id="{7CAC7678-C420-31E7-7FAB-7964BC7FEF0D}"/>
              </a:ext>
            </a:extLst>
          </p:cNvPr>
          <p:cNvGraphicFramePr>
            <a:graphicFrameLocks noGrp="1"/>
          </p:cNvGraphicFramePr>
          <p:nvPr>
            <p:ph idx="1"/>
            <p:extLst>
              <p:ext uri="{D42A27DB-BD31-4B8C-83A1-F6EECF244321}">
                <p14:modId xmlns:p14="http://schemas.microsoft.com/office/powerpoint/2010/main" val="294533095"/>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52201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443C2C3-1FCD-99A5-1B85-62782471170B}"/>
              </a:ext>
            </a:extLst>
          </p:cNvPr>
          <p:cNvSpPr>
            <a:spLocks noGrp="1"/>
          </p:cNvSpPr>
          <p:nvPr>
            <p:ph type="title"/>
          </p:nvPr>
        </p:nvSpPr>
        <p:spPr>
          <a:xfrm>
            <a:off x="621792" y="1161288"/>
            <a:ext cx="3602736" cy="4526280"/>
          </a:xfrm>
        </p:spPr>
        <p:txBody>
          <a:bodyPr>
            <a:normAutofit/>
          </a:bodyPr>
          <a:lstStyle/>
          <a:p>
            <a:r>
              <a:rPr lang="en-IN" sz="4000"/>
              <a:t>Presentation outline	</a:t>
            </a: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D10B27BF-7DA3-38A7-235E-E015BC05BFC6}"/>
              </a:ext>
            </a:extLst>
          </p:cNvPr>
          <p:cNvGraphicFramePr>
            <a:graphicFrameLocks noGrp="1"/>
          </p:cNvGraphicFramePr>
          <p:nvPr>
            <p:ph idx="1"/>
            <p:extLst>
              <p:ext uri="{D42A27DB-BD31-4B8C-83A1-F6EECF244321}">
                <p14:modId xmlns:p14="http://schemas.microsoft.com/office/powerpoint/2010/main" val="83125785"/>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04994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icture containing blur, blurry&#10;&#10;Description automatically generated">
            <a:extLst>
              <a:ext uri="{FF2B5EF4-FFF2-40B4-BE49-F238E27FC236}">
                <a16:creationId xmlns:a16="http://schemas.microsoft.com/office/drawing/2014/main" id="{EAE90FB1-6E1D-B935-F564-526FA9F2BF66}"/>
              </a:ext>
            </a:extLst>
          </p:cNvPr>
          <p:cNvPicPr>
            <a:picLocks noChangeAspect="1"/>
          </p:cNvPicPr>
          <p:nvPr/>
        </p:nvPicPr>
        <p:blipFill rotWithShape="1">
          <a:blip r:embed="rId2">
            <a:extLst>
              <a:ext uri="{28A0092B-C50C-407E-A947-70E740481C1C}">
                <a14:useLocalDpi xmlns:a14="http://schemas.microsoft.com/office/drawing/2010/main" val="0"/>
              </a:ext>
            </a:extLst>
          </a:blip>
          <a:srcRect l="20100" r="5876"/>
          <a:stretch/>
        </p:blipFill>
        <p:spPr>
          <a:xfrm>
            <a:off x="2564966" y="-38100"/>
            <a:ext cx="9669642" cy="6857990"/>
          </a:xfrm>
          <a:prstGeom prst="rect">
            <a:avLst/>
          </a:prstGeom>
        </p:spPr>
      </p:pic>
      <p:sp>
        <p:nvSpPr>
          <p:cNvPr id="15" name="Rectangle 14">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B56248F-5C25-CA2A-98FE-5F79E7AA0EE8}"/>
              </a:ext>
            </a:extLst>
          </p:cNvPr>
          <p:cNvSpPr>
            <a:spLocks noGrp="1"/>
          </p:cNvSpPr>
          <p:nvPr>
            <p:ph type="title"/>
          </p:nvPr>
        </p:nvSpPr>
        <p:spPr>
          <a:xfrm>
            <a:off x="278363" y="406724"/>
            <a:ext cx="3822189" cy="1254125"/>
          </a:xfrm>
        </p:spPr>
        <p:txBody>
          <a:bodyPr>
            <a:normAutofit/>
          </a:bodyPr>
          <a:lstStyle/>
          <a:p>
            <a:r>
              <a:rPr lang="en-IN" sz="4000" dirty="0"/>
              <a:t>Introduction</a:t>
            </a:r>
          </a:p>
        </p:txBody>
      </p:sp>
      <p:sp>
        <p:nvSpPr>
          <p:cNvPr id="3" name="Content Placeholder 2">
            <a:extLst>
              <a:ext uri="{FF2B5EF4-FFF2-40B4-BE49-F238E27FC236}">
                <a16:creationId xmlns:a16="http://schemas.microsoft.com/office/drawing/2014/main" id="{9FAD16D2-2488-4435-0B25-E4E00C1BD71D}"/>
              </a:ext>
            </a:extLst>
          </p:cNvPr>
          <p:cNvSpPr>
            <a:spLocks noGrp="1"/>
          </p:cNvSpPr>
          <p:nvPr>
            <p:ph idx="1"/>
          </p:nvPr>
        </p:nvSpPr>
        <p:spPr>
          <a:xfrm>
            <a:off x="278363" y="1660849"/>
            <a:ext cx="6001140" cy="4572000"/>
          </a:xfrm>
        </p:spPr>
        <p:txBody>
          <a:bodyPr>
            <a:normAutofit/>
          </a:bodyPr>
          <a:lstStyle/>
          <a:p>
            <a:pPr marL="0" indent="0">
              <a:lnSpc>
                <a:spcPct val="150000"/>
              </a:lnSpc>
              <a:buNone/>
            </a:pPr>
            <a:r>
              <a:rPr lang="en-US" sz="1800" b="0" i="0" dirty="0">
                <a:effectLst/>
                <a:latin typeface="Söhne"/>
              </a:rPr>
              <a:t>Every second counts during a natural disaster, and timely and accurate information can save countless lives. In this project, we aim to develop a machine learning model that can accurately classify tweets related to natural disasters, enabling faster and more effective emergency response. By leveraging advanced NLP techniques and deep learning models, we strive to improve the accuracy of the classification task and ultimately contribute to the global effort of disaster management.</a:t>
            </a:r>
            <a:endParaRPr lang="en-IN" sz="1800" dirty="0"/>
          </a:p>
        </p:txBody>
      </p:sp>
    </p:spTree>
    <p:extLst>
      <p:ext uri="{BB962C8B-B14F-4D97-AF65-F5344CB8AC3E}">
        <p14:creationId xmlns:p14="http://schemas.microsoft.com/office/powerpoint/2010/main" val="3804882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97FB28-387E-2C73-E364-F16D90BB9CD9}"/>
              </a:ext>
            </a:extLst>
          </p:cNvPr>
          <p:cNvSpPr>
            <a:spLocks noGrp="1"/>
          </p:cNvSpPr>
          <p:nvPr>
            <p:ph type="title"/>
          </p:nvPr>
        </p:nvSpPr>
        <p:spPr>
          <a:xfrm>
            <a:off x="841248" y="251312"/>
            <a:ext cx="10506456" cy="1010264"/>
          </a:xfrm>
        </p:spPr>
        <p:txBody>
          <a:bodyPr anchor="ctr">
            <a:normAutofit/>
          </a:bodyPr>
          <a:lstStyle/>
          <a:p>
            <a:r>
              <a:rPr lang="en-IN"/>
              <a:t>Data Set Overview</a:t>
            </a:r>
            <a:endParaRPr lang="en-IN" dirty="0"/>
          </a:p>
        </p:txBody>
      </p:sp>
      <p:sp>
        <p:nvSpPr>
          <p:cNvPr id="28" name="Rectangle 10">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12">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30" name="Content Placeholder 2">
            <a:extLst>
              <a:ext uri="{FF2B5EF4-FFF2-40B4-BE49-F238E27FC236}">
                <a16:creationId xmlns:a16="http://schemas.microsoft.com/office/drawing/2014/main" id="{C397C98B-C3B7-EECE-4B04-5E2F414A97FB}"/>
              </a:ext>
            </a:extLst>
          </p:cNvPr>
          <p:cNvGraphicFramePr>
            <a:graphicFrameLocks noGrp="1"/>
          </p:cNvGraphicFramePr>
          <p:nvPr>
            <p:ph idx="1"/>
            <p:extLst>
              <p:ext uri="{D42A27DB-BD31-4B8C-83A1-F6EECF244321}">
                <p14:modId xmlns:p14="http://schemas.microsoft.com/office/powerpoint/2010/main" val="2945168327"/>
              </p:ext>
            </p:extLst>
          </p:nvPr>
        </p:nvGraphicFramePr>
        <p:xfrm>
          <a:off x="838200" y="1650222"/>
          <a:ext cx="10506456" cy="4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5721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1F5DCD-4228-A713-5DF0-91D7C2A35463}"/>
              </a:ext>
            </a:extLst>
          </p:cNvPr>
          <p:cNvSpPr>
            <a:spLocks noGrp="1"/>
          </p:cNvSpPr>
          <p:nvPr>
            <p:ph type="title"/>
          </p:nvPr>
        </p:nvSpPr>
        <p:spPr>
          <a:xfrm>
            <a:off x="371094" y="1161288"/>
            <a:ext cx="3438144" cy="1239012"/>
          </a:xfrm>
        </p:spPr>
        <p:txBody>
          <a:bodyPr anchor="ctr">
            <a:normAutofit/>
          </a:bodyPr>
          <a:lstStyle/>
          <a:p>
            <a:r>
              <a:rPr lang="en-IN" sz="3600" dirty="0"/>
              <a:t>Exploratory Data Analysis</a:t>
            </a:r>
          </a:p>
        </p:txBody>
      </p:sp>
      <p:sp>
        <p:nvSpPr>
          <p:cNvPr id="16" name="Rectangle 15">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0099454-5C90-6969-7487-7E8C6E2E6322}"/>
              </a:ext>
            </a:extLst>
          </p:cNvPr>
          <p:cNvSpPr>
            <a:spLocks noGrp="1"/>
          </p:cNvSpPr>
          <p:nvPr>
            <p:ph idx="1"/>
          </p:nvPr>
        </p:nvSpPr>
        <p:spPr>
          <a:xfrm>
            <a:off x="371094" y="2718054"/>
            <a:ext cx="3877056" cy="3438144"/>
          </a:xfrm>
        </p:spPr>
        <p:txBody>
          <a:bodyPr anchor="t">
            <a:normAutofit/>
          </a:bodyPr>
          <a:lstStyle/>
          <a:p>
            <a:pPr marL="0" indent="0">
              <a:lnSpc>
                <a:spcPct val="160000"/>
              </a:lnSpc>
              <a:buNone/>
            </a:pPr>
            <a:r>
              <a:rPr lang="en-IN" sz="1800" dirty="0"/>
              <a:t>Though in reality the proportion of disaster tweets are low when compared to normal tweets, but from the data set sample we have acquired from Kaggle the percentage of tweets which are related to a disaster are 42.96%.</a:t>
            </a:r>
          </a:p>
        </p:txBody>
      </p:sp>
      <p:pic>
        <p:nvPicPr>
          <p:cNvPr id="5" name="Picture 4">
            <a:extLst>
              <a:ext uri="{FF2B5EF4-FFF2-40B4-BE49-F238E27FC236}">
                <a16:creationId xmlns:a16="http://schemas.microsoft.com/office/drawing/2014/main" id="{CA660B03-B8C8-4644-10A0-5ED7678E3D25}"/>
              </a:ext>
            </a:extLst>
          </p:cNvPr>
          <p:cNvPicPr>
            <a:picLocks noChangeAspect="1"/>
          </p:cNvPicPr>
          <p:nvPr/>
        </p:nvPicPr>
        <p:blipFill>
          <a:blip r:embed="rId2"/>
          <a:stretch>
            <a:fillRect/>
          </a:stretch>
        </p:blipFill>
        <p:spPr>
          <a:xfrm>
            <a:off x="4936156" y="841248"/>
            <a:ext cx="6852063" cy="5276088"/>
          </a:xfrm>
          <a:prstGeom prst="rect">
            <a:avLst/>
          </a:prstGeom>
        </p:spPr>
      </p:pic>
    </p:spTree>
    <p:extLst>
      <p:ext uri="{BB962C8B-B14F-4D97-AF65-F5344CB8AC3E}">
        <p14:creationId xmlns:p14="http://schemas.microsoft.com/office/powerpoint/2010/main" val="3032827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7">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954DF0-F47B-6BC4-A3C7-09B4AD9D17F9}"/>
              </a:ext>
            </a:extLst>
          </p:cNvPr>
          <p:cNvSpPr>
            <a:spLocks noGrp="1"/>
          </p:cNvSpPr>
          <p:nvPr>
            <p:ph type="title"/>
          </p:nvPr>
        </p:nvSpPr>
        <p:spPr>
          <a:xfrm>
            <a:off x="438913" y="859536"/>
            <a:ext cx="4832802" cy="1243584"/>
          </a:xfrm>
        </p:spPr>
        <p:txBody>
          <a:bodyPr>
            <a:normAutofit/>
          </a:bodyPr>
          <a:lstStyle/>
          <a:p>
            <a:r>
              <a:rPr lang="en-IN" sz="3600" dirty="0"/>
              <a:t>Exploratory Data Analysis</a:t>
            </a:r>
          </a:p>
        </p:txBody>
      </p:sp>
      <p:sp>
        <p:nvSpPr>
          <p:cNvPr id="20" name="Rectangle 19">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ontent Placeholder 10">
            <a:extLst>
              <a:ext uri="{FF2B5EF4-FFF2-40B4-BE49-F238E27FC236}">
                <a16:creationId xmlns:a16="http://schemas.microsoft.com/office/drawing/2014/main" id="{8F0961C1-3963-E5BA-DB04-003363FBBAD0}"/>
              </a:ext>
            </a:extLst>
          </p:cNvPr>
          <p:cNvSpPr>
            <a:spLocks noGrp="1"/>
          </p:cNvSpPr>
          <p:nvPr>
            <p:ph idx="1"/>
          </p:nvPr>
        </p:nvSpPr>
        <p:spPr>
          <a:xfrm>
            <a:off x="438912" y="2512611"/>
            <a:ext cx="4832803" cy="3664351"/>
          </a:xfrm>
        </p:spPr>
        <p:txBody>
          <a:bodyPr>
            <a:normAutofit/>
          </a:bodyPr>
          <a:lstStyle/>
          <a:p>
            <a:pPr marL="0" indent="0">
              <a:lnSpc>
                <a:spcPct val="150000"/>
              </a:lnSpc>
              <a:buNone/>
            </a:pPr>
            <a:r>
              <a:rPr lang="en-US" sz="1800" dirty="0"/>
              <a:t>We can see that the word count in tweets is similar, whether they pertain to disasters or not. However, disaster-related tweets have a higher character count and exhibit a more pronounced left skew compared to non-disaster tweets.</a:t>
            </a:r>
          </a:p>
        </p:txBody>
      </p:sp>
      <p:pic>
        <p:nvPicPr>
          <p:cNvPr id="7" name="Picture 6">
            <a:extLst>
              <a:ext uri="{FF2B5EF4-FFF2-40B4-BE49-F238E27FC236}">
                <a16:creationId xmlns:a16="http://schemas.microsoft.com/office/drawing/2014/main" id="{BD2F1FB4-35D4-467C-C03D-03144F2330C1}"/>
              </a:ext>
            </a:extLst>
          </p:cNvPr>
          <p:cNvPicPr>
            <a:picLocks noChangeAspect="1"/>
          </p:cNvPicPr>
          <p:nvPr/>
        </p:nvPicPr>
        <p:blipFill>
          <a:blip r:embed="rId2"/>
          <a:stretch>
            <a:fillRect/>
          </a:stretch>
        </p:blipFill>
        <p:spPr>
          <a:xfrm>
            <a:off x="7182008" y="3612094"/>
            <a:ext cx="3969881" cy="3017110"/>
          </a:xfrm>
          <a:prstGeom prst="rect">
            <a:avLst/>
          </a:prstGeom>
        </p:spPr>
      </p:pic>
      <p:pic>
        <p:nvPicPr>
          <p:cNvPr id="5" name="Content Placeholder 4">
            <a:extLst>
              <a:ext uri="{FF2B5EF4-FFF2-40B4-BE49-F238E27FC236}">
                <a16:creationId xmlns:a16="http://schemas.microsoft.com/office/drawing/2014/main" id="{1FE51283-6079-4088-DDD9-A1D74B56F7D5}"/>
              </a:ext>
            </a:extLst>
          </p:cNvPr>
          <p:cNvPicPr>
            <a:picLocks noChangeAspect="1"/>
          </p:cNvPicPr>
          <p:nvPr/>
        </p:nvPicPr>
        <p:blipFill>
          <a:blip r:embed="rId3"/>
          <a:stretch>
            <a:fillRect/>
          </a:stretch>
        </p:blipFill>
        <p:spPr>
          <a:xfrm>
            <a:off x="7203233" y="170723"/>
            <a:ext cx="4036267" cy="3017110"/>
          </a:xfrm>
          <a:prstGeom prst="rect">
            <a:avLst/>
          </a:prstGeom>
        </p:spPr>
      </p:pic>
    </p:spTree>
    <p:extLst>
      <p:ext uri="{BB962C8B-B14F-4D97-AF65-F5344CB8AC3E}">
        <p14:creationId xmlns:p14="http://schemas.microsoft.com/office/powerpoint/2010/main" val="2908908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86DB23-818B-23E6-F032-F80071FFD72F}"/>
              </a:ext>
            </a:extLst>
          </p:cNvPr>
          <p:cNvSpPr>
            <a:spLocks noGrp="1"/>
          </p:cNvSpPr>
          <p:nvPr>
            <p:ph type="title"/>
          </p:nvPr>
        </p:nvSpPr>
        <p:spPr>
          <a:xfrm>
            <a:off x="371094" y="1133991"/>
            <a:ext cx="3438144" cy="1239012"/>
          </a:xfrm>
        </p:spPr>
        <p:txBody>
          <a:bodyPr anchor="ctr">
            <a:normAutofit/>
          </a:bodyPr>
          <a:lstStyle/>
          <a:p>
            <a:r>
              <a:rPr lang="en-IN" sz="3600" dirty="0"/>
              <a:t>Exploratory Data Analysis</a:t>
            </a:r>
          </a:p>
        </p:txBody>
      </p:sp>
      <p:sp>
        <p:nvSpPr>
          <p:cNvPr id="16" name="Rectangle 15">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36D05C6-A4EF-90B9-4D5F-4ABCF7F9EE31}"/>
              </a:ext>
            </a:extLst>
          </p:cNvPr>
          <p:cNvSpPr>
            <a:spLocks noGrp="1"/>
          </p:cNvSpPr>
          <p:nvPr>
            <p:ph idx="1"/>
          </p:nvPr>
        </p:nvSpPr>
        <p:spPr>
          <a:xfrm>
            <a:off x="371094" y="2718054"/>
            <a:ext cx="3781028" cy="3785756"/>
          </a:xfrm>
        </p:spPr>
        <p:txBody>
          <a:bodyPr anchor="t">
            <a:normAutofit fontScale="92500" lnSpcReduction="10000"/>
          </a:bodyPr>
          <a:lstStyle/>
          <a:p>
            <a:pPr>
              <a:lnSpc>
                <a:spcPct val="150000"/>
              </a:lnSpc>
            </a:pPr>
            <a:r>
              <a:rPr lang="en-US" sz="1800" dirty="0"/>
              <a:t>N-grams are an important concept in Natural Language Processing (NLP) as they help capture the context and structure of language. An N-gram is a contiguous sequence of N words or characters in a text. For instance, bigrams (N=2) consist of two consecutive words, trigrams (N=3) consist of three consecutive words, and so on.</a:t>
            </a:r>
            <a:endParaRPr lang="en-IN" sz="1800" dirty="0"/>
          </a:p>
        </p:txBody>
      </p:sp>
      <p:sp>
        <p:nvSpPr>
          <p:cNvPr id="6" name="TextBox 5">
            <a:extLst>
              <a:ext uri="{FF2B5EF4-FFF2-40B4-BE49-F238E27FC236}">
                <a16:creationId xmlns:a16="http://schemas.microsoft.com/office/drawing/2014/main" id="{872CD116-12A1-29E5-0C59-31842CFA6B7F}"/>
              </a:ext>
            </a:extLst>
          </p:cNvPr>
          <p:cNvSpPr txBox="1"/>
          <p:nvPr/>
        </p:nvSpPr>
        <p:spPr>
          <a:xfrm>
            <a:off x="4503722" y="5388618"/>
            <a:ext cx="7640228" cy="836639"/>
          </a:xfrm>
          <a:prstGeom prst="rect">
            <a:avLst/>
          </a:prstGeom>
          <a:noFill/>
        </p:spPr>
        <p:txBody>
          <a:bodyPr wrap="square" rtlCol="0">
            <a:spAutoFit/>
          </a:bodyPr>
          <a:lstStyle/>
          <a:p>
            <a:pPr>
              <a:lnSpc>
                <a:spcPct val="150000"/>
              </a:lnSpc>
            </a:pPr>
            <a:r>
              <a:rPr lang="en-US" sz="1700" dirty="0"/>
              <a:t>Within the unigram analysis, it is evident that disaster-related tweets predominantly contain words associated with catastrophes.</a:t>
            </a:r>
            <a:endParaRPr lang="en-IN" sz="1700" dirty="0"/>
          </a:p>
        </p:txBody>
      </p:sp>
      <p:pic>
        <p:nvPicPr>
          <p:cNvPr id="8" name="Picture 7">
            <a:extLst>
              <a:ext uri="{FF2B5EF4-FFF2-40B4-BE49-F238E27FC236}">
                <a16:creationId xmlns:a16="http://schemas.microsoft.com/office/drawing/2014/main" id="{219F5E0E-C361-3B14-CE04-5913BC241721}"/>
              </a:ext>
            </a:extLst>
          </p:cNvPr>
          <p:cNvPicPr>
            <a:picLocks noChangeAspect="1"/>
          </p:cNvPicPr>
          <p:nvPr/>
        </p:nvPicPr>
        <p:blipFill>
          <a:blip r:embed="rId2"/>
          <a:stretch>
            <a:fillRect/>
          </a:stretch>
        </p:blipFill>
        <p:spPr>
          <a:xfrm>
            <a:off x="4560915" y="1469382"/>
            <a:ext cx="7525842" cy="3655940"/>
          </a:xfrm>
          <a:prstGeom prst="rect">
            <a:avLst/>
          </a:prstGeom>
        </p:spPr>
      </p:pic>
    </p:spTree>
    <p:extLst>
      <p:ext uri="{BB962C8B-B14F-4D97-AF65-F5344CB8AC3E}">
        <p14:creationId xmlns:p14="http://schemas.microsoft.com/office/powerpoint/2010/main" val="617198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3D91927-7E01-2510-040A-0FCE8938EE65}"/>
              </a:ext>
            </a:extLst>
          </p:cNvPr>
          <p:cNvSpPr>
            <a:spLocks noGrp="1"/>
          </p:cNvSpPr>
          <p:nvPr>
            <p:ph type="title"/>
          </p:nvPr>
        </p:nvSpPr>
        <p:spPr>
          <a:xfrm>
            <a:off x="371094" y="1161288"/>
            <a:ext cx="3438144" cy="1239012"/>
          </a:xfrm>
        </p:spPr>
        <p:txBody>
          <a:bodyPr anchor="ctr">
            <a:normAutofit/>
          </a:bodyPr>
          <a:lstStyle/>
          <a:p>
            <a:r>
              <a:rPr lang="en-IN" sz="3600" dirty="0"/>
              <a:t>Exploratory Data Analysis</a:t>
            </a:r>
          </a:p>
        </p:txBody>
      </p:sp>
      <p:sp>
        <p:nvSpPr>
          <p:cNvPr id="18" name="Rectangle 17">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3FFEE0D-8A5F-E599-9DA3-596A9644A7F5}"/>
              </a:ext>
            </a:extLst>
          </p:cNvPr>
          <p:cNvSpPr>
            <a:spLocks noGrp="1"/>
          </p:cNvSpPr>
          <p:nvPr>
            <p:ph idx="1"/>
          </p:nvPr>
        </p:nvSpPr>
        <p:spPr>
          <a:xfrm>
            <a:off x="371094" y="2718054"/>
            <a:ext cx="3438906" cy="3207258"/>
          </a:xfrm>
        </p:spPr>
        <p:txBody>
          <a:bodyPr anchor="t">
            <a:normAutofit/>
          </a:bodyPr>
          <a:lstStyle/>
          <a:p>
            <a:pPr marL="0" indent="0">
              <a:lnSpc>
                <a:spcPct val="150000"/>
              </a:lnSpc>
              <a:buNone/>
            </a:pPr>
            <a:r>
              <a:rPr lang="en-IN" sz="1800" dirty="0"/>
              <a:t>Similar to unigram analysis, for bigrams as well the words in the tweets are predominantly associated with </a:t>
            </a:r>
            <a:r>
              <a:rPr lang="en-US" sz="1800" dirty="0"/>
              <a:t>catastrophes</a:t>
            </a:r>
            <a:r>
              <a:rPr lang="en-IN" sz="1800" dirty="0"/>
              <a:t>.</a:t>
            </a:r>
          </a:p>
          <a:p>
            <a:pPr>
              <a:lnSpc>
                <a:spcPct val="150000"/>
              </a:lnSpc>
            </a:pPr>
            <a:endParaRPr lang="en-IN" sz="1800" dirty="0"/>
          </a:p>
        </p:txBody>
      </p:sp>
      <p:pic>
        <p:nvPicPr>
          <p:cNvPr id="7" name="Picture 6">
            <a:extLst>
              <a:ext uri="{FF2B5EF4-FFF2-40B4-BE49-F238E27FC236}">
                <a16:creationId xmlns:a16="http://schemas.microsoft.com/office/drawing/2014/main" id="{DCFD479F-0D07-8C59-C757-0A4196E8D97B}"/>
              </a:ext>
            </a:extLst>
          </p:cNvPr>
          <p:cNvPicPr>
            <a:picLocks noChangeAspect="1"/>
          </p:cNvPicPr>
          <p:nvPr/>
        </p:nvPicPr>
        <p:blipFill>
          <a:blip r:embed="rId2"/>
          <a:stretch>
            <a:fillRect/>
          </a:stretch>
        </p:blipFill>
        <p:spPr>
          <a:xfrm>
            <a:off x="4544725" y="1895010"/>
            <a:ext cx="7474485" cy="3400890"/>
          </a:xfrm>
          <a:prstGeom prst="rect">
            <a:avLst/>
          </a:prstGeom>
        </p:spPr>
      </p:pic>
    </p:spTree>
    <p:extLst>
      <p:ext uri="{BB962C8B-B14F-4D97-AF65-F5344CB8AC3E}">
        <p14:creationId xmlns:p14="http://schemas.microsoft.com/office/powerpoint/2010/main" val="2446308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14">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Freeform: Shape 16">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88D1A41-6323-AF88-4D23-EB4AA8773C92}"/>
              </a:ext>
            </a:extLst>
          </p:cNvPr>
          <p:cNvSpPr>
            <a:spLocks noGrp="1"/>
          </p:cNvSpPr>
          <p:nvPr>
            <p:ph type="title"/>
          </p:nvPr>
        </p:nvSpPr>
        <p:spPr>
          <a:xfrm>
            <a:off x="438913" y="859536"/>
            <a:ext cx="4832802" cy="1243584"/>
          </a:xfrm>
        </p:spPr>
        <p:txBody>
          <a:bodyPr vert="horz" lIns="91440" tIns="45720" rIns="91440" bIns="45720" rtlCol="0" anchor="ctr">
            <a:normAutofit/>
          </a:bodyPr>
          <a:lstStyle/>
          <a:p>
            <a:r>
              <a:rPr lang="en-US" sz="4000" dirty="0"/>
              <a:t>Exploratory Data Analysis</a:t>
            </a:r>
          </a:p>
        </p:txBody>
      </p:sp>
      <p:sp>
        <p:nvSpPr>
          <p:cNvPr id="19" name="Rectangle 18">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0C99689C-ADC0-E6BD-16B3-048876288E52}"/>
              </a:ext>
            </a:extLst>
          </p:cNvPr>
          <p:cNvSpPr txBox="1"/>
          <p:nvPr/>
        </p:nvSpPr>
        <p:spPr>
          <a:xfrm>
            <a:off x="438912" y="2512611"/>
            <a:ext cx="4832803" cy="3664351"/>
          </a:xfrm>
          <a:prstGeom prst="rect">
            <a:avLst/>
          </a:prstGeom>
        </p:spPr>
        <p:txBody>
          <a:bodyPr vert="horz" lIns="91440" tIns="45720" rIns="91440" bIns="45720" rtlCol="0">
            <a:normAutofit/>
          </a:bodyPr>
          <a:lstStyle/>
          <a:p>
            <a:pPr>
              <a:lnSpc>
                <a:spcPct val="150000"/>
              </a:lnSpc>
              <a:spcAft>
                <a:spcPts val="600"/>
              </a:spcAft>
            </a:pPr>
            <a:r>
              <a:rPr lang="en-US" b="0" i="0" dirty="0">
                <a:effectLst/>
              </a:rPr>
              <a:t>Through the Word Cloud, it's apparent that emergency-related tweets contain words typically used in disaster contexts, such as "Fire," "Police," “Storm” and "Death."</a:t>
            </a:r>
          </a:p>
          <a:p>
            <a:pPr>
              <a:lnSpc>
                <a:spcPct val="150000"/>
              </a:lnSpc>
              <a:spcAft>
                <a:spcPts val="600"/>
              </a:spcAft>
            </a:pPr>
            <a:r>
              <a:rPr lang="en-US" b="0" i="0" dirty="0">
                <a:effectLst/>
              </a:rPr>
              <a:t>Conversely, regular tweets feature words like "People," "Love," "Time," and so on.</a:t>
            </a:r>
          </a:p>
        </p:txBody>
      </p:sp>
      <p:pic>
        <p:nvPicPr>
          <p:cNvPr id="7" name="Picture 6">
            <a:extLst>
              <a:ext uri="{FF2B5EF4-FFF2-40B4-BE49-F238E27FC236}">
                <a16:creationId xmlns:a16="http://schemas.microsoft.com/office/drawing/2014/main" id="{38E66D4A-F324-5D08-0258-B3FEC58720CB}"/>
              </a:ext>
            </a:extLst>
          </p:cNvPr>
          <p:cNvPicPr>
            <a:picLocks noChangeAspect="1"/>
          </p:cNvPicPr>
          <p:nvPr/>
        </p:nvPicPr>
        <p:blipFill>
          <a:blip r:embed="rId2"/>
          <a:stretch>
            <a:fillRect/>
          </a:stretch>
        </p:blipFill>
        <p:spPr>
          <a:xfrm>
            <a:off x="6358061" y="3552282"/>
            <a:ext cx="5459503" cy="2907186"/>
          </a:xfrm>
          <a:prstGeom prst="rect">
            <a:avLst/>
          </a:prstGeom>
        </p:spPr>
      </p:pic>
      <p:pic>
        <p:nvPicPr>
          <p:cNvPr id="5" name="Content Placeholder 4">
            <a:extLst>
              <a:ext uri="{FF2B5EF4-FFF2-40B4-BE49-F238E27FC236}">
                <a16:creationId xmlns:a16="http://schemas.microsoft.com/office/drawing/2014/main" id="{EF020511-DF5F-DB7F-F249-DF414627F5F3}"/>
              </a:ext>
            </a:extLst>
          </p:cNvPr>
          <p:cNvPicPr>
            <a:picLocks noGrp="1" noChangeAspect="1"/>
          </p:cNvPicPr>
          <p:nvPr>
            <p:ph idx="1"/>
          </p:nvPr>
        </p:nvPicPr>
        <p:blipFill>
          <a:blip r:embed="rId3"/>
          <a:stretch>
            <a:fillRect/>
          </a:stretch>
        </p:blipFill>
        <p:spPr>
          <a:xfrm>
            <a:off x="6358061" y="409167"/>
            <a:ext cx="5465193" cy="2896552"/>
          </a:xfrm>
          <a:prstGeom prst="rect">
            <a:avLst/>
          </a:prstGeom>
        </p:spPr>
      </p:pic>
    </p:spTree>
    <p:extLst>
      <p:ext uri="{BB962C8B-B14F-4D97-AF65-F5344CB8AC3E}">
        <p14:creationId xmlns:p14="http://schemas.microsoft.com/office/powerpoint/2010/main" val="7389953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261</TotalTime>
  <Words>846</Words>
  <Application>Microsoft Office PowerPoint</Application>
  <PresentationFormat>Widescreen</PresentationFormat>
  <Paragraphs>73</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Söhne</vt:lpstr>
      <vt:lpstr>Office Theme</vt:lpstr>
      <vt:lpstr>TweetGuard: NLP-Powered Disaster Monitoring</vt:lpstr>
      <vt:lpstr>Presentation outline </vt:lpstr>
      <vt:lpstr>Introduction</vt:lpstr>
      <vt:lpstr>Data Set Overview</vt:lpstr>
      <vt:lpstr>Exploratory Data Analysis</vt:lpstr>
      <vt:lpstr>Exploratory Data Analysis</vt:lpstr>
      <vt:lpstr>Exploratory Data Analysis</vt:lpstr>
      <vt:lpstr>Exploratory Data Analysis</vt:lpstr>
      <vt:lpstr>Exploratory Data Analysis</vt:lpstr>
      <vt:lpstr>Data Pre-Processing</vt:lpstr>
      <vt:lpstr>Model Building</vt:lpstr>
      <vt:lpstr>Model Building</vt:lpstr>
      <vt:lpstr>Model Building</vt:lpstr>
      <vt:lpstr>Model Building</vt:lpstr>
      <vt:lpstr>Model Comparison</vt:lpstr>
      <vt:lpstr>Concluding Remarks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TweetGuard: NLP-Powered Disaster Monitoring</dc:title>
  <dc:creator>Pranav Sai Putta</dc:creator>
  <cp:lastModifiedBy>Pranav Sai Putta</cp:lastModifiedBy>
  <cp:revision>1</cp:revision>
  <dcterms:created xsi:type="dcterms:W3CDTF">2023-05-01T18:42:25Z</dcterms:created>
  <dcterms:modified xsi:type="dcterms:W3CDTF">2023-05-01T23:10:05Z</dcterms:modified>
</cp:coreProperties>
</file>