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8FC647-B6B9-904C-869E-14A1CF62E06D}">
          <p14:sldIdLst>
            <p14:sldId id="256"/>
            <p14:sldId id="258"/>
            <p14:sldId id="257"/>
          </p14:sldIdLst>
        </p14:section>
        <p14:section name="Statistic" id="{EA51E45C-0864-704D-9DAD-49EA43774A48}">
          <p14:sldIdLst>
            <p14:sldId id="261"/>
            <p14:sldId id="262"/>
          </p14:sldIdLst>
        </p14:section>
        <p14:section name="Visualization" id="{D52E76BE-5408-564B-B787-AE513EA55773}">
          <p14:sldIdLst>
            <p14:sldId id="259"/>
            <p14:sldId id="260"/>
          </p14:sldIdLst>
        </p14:section>
        <p14:section name="Conclusion" id="{A5C030CB-074E-7F44-BDE6-D349E11D81F0}">
          <p14:sldIdLst>
            <p14:sldId id="263"/>
          </p14:sldIdLst>
        </p14:section>
        <p14:section name="Questions from public" id="{071AD1BD-71E6-C441-AC5E-1682FAD72FE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1"/>
    <p:restoredTop sz="94609"/>
  </p:normalViewPr>
  <p:slideViewPr>
    <p:cSldViewPr snapToGrid="0">
      <p:cViewPr>
        <p:scale>
          <a:sx n="141" d="100"/>
          <a:sy n="141" d="100"/>
        </p:scale>
        <p:origin x="5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2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2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2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B958F-CA78-47F2-FB80-1D6AE4379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600" dirty="0">
                <a:solidFill>
                  <a:schemeClr val="bg1"/>
                </a:solidFill>
              </a:rPr>
              <a:t>Study of the 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C01CE-DA90-3B62-0C12-A0AAAC7C2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16" y="4850296"/>
            <a:ext cx="5045022" cy="1152045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6</a:t>
            </a:r>
          </a:p>
        </p:txBody>
      </p:sp>
      <p:pic>
        <p:nvPicPr>
          <p:cNvPr id="6" name="Picture 3" descr="Neon laser lights aligned to form a triangle">
            <a:extLst>
              <a:ext uri="{FF2B5EF4-FFF2-40B4-BE49-F238E27FC236}">
                <a16:creationId xmlns:a16="http://schemas.microsoft.com/office/drawing/2014/main" id="{0B2AA5EC-BB5C-2156-8FEB-4CE46C800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7" r="18987" b="1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BA9F-CC49-9838-962F-2A6AE2E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br>
              <a:rPr lang="en-US" dirty="0"/>
            </a:br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7D56-A2D1-DE02-01CB-552C70EC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AutoNum type="arabicPeriod"/>
            </a:pPr>
            <a:r>
              <a:rPr lang="en-US" dirty="0"/>
              <a:t>About the dataset</a:t>
            </a:r>
          </a:p>
          <a:p>
            <a:pPr marL="342900" indent="-342900">
              <a:buAutoNum type="arabicPeriod"/>
            </a:pPr>
            <a:r>
              <a:rPr lang="en-US" dirty="0"/>
              <a:t>Preprocessing the data</a:t>
            </a:r>
          </a:p>
          <a:p>
            <a:pPr marL="342900" indent="-342900">
              <a:buAutoNum type="arabicPeriod"/>
            </a:pPr>
            <a:r>
              <a:rPr lang="en-US" dirty="0"/>
              <a:t>Insights from visualization</a:t>
            </a:r>
          </a:p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6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F55C-2593-A011-C3E1-3F504968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530730" cy="51974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C346-CCDF-2116-3866-38067F05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4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B4ED-DF74-C3F4-6178-65908A19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br>
              <a:rPr lang="en-US" dirty="0"/>
            </a:br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215-9816-2B9B-CCF7-2E584B92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5EB0-BA19-5648-F68E-130A88D1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59EC-8E75-D0DA-E2F3-4AAFE5DE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3414-2302-C92D-F55E-8E566451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Xxx</a:t>
            </a:r>
            <a:r>
              <a:rPr lang="en-US" dirty="0"/>
              <a:t> vs. 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F9FB-C5C7-76B9-FB01-15F30F16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4B07-AEA2-6DC5-50AC-B1D8B6AA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B2A1-83D2-AB92-ED4B-8BA584BB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50C1-F933-F993-E9EB-FFE43264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0822-059C-151D-D4FD-01D33820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22DB-FA72-7982-2CCD-9642F71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647D-4CD3-4B54-A993-9695627B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526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Meiryo</vt:lpstr>
      <vt:lpstr>Corbel</vt:lpstr>
      <vt:lpstr>ShojiVTI</vt:lpstr>
      <vt:lpstr>Study of the US housing Market</vt:lpstr>
      <vt:lpstr>General Information</vt:lpstr>
      <vt:lpstr>Introduction</vt:lpstr>
      <vt:lpstr>General  Stats Info</vt:lpstr>
      <vt:lpstr>PowerPoint Presentation</vt:lpstr>
      <vt:lpstr>Xxx vs. xxx</vt:lpstr>
      <vt:lpstr>Heat map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the US housing Market</dc:title>
  <dc:creator>Zhang, Jiazu</dc:creator>
  <cp:lastModifiedBy>Kurapati, Mahikshit</cp:lastModifiedBy>
  <cp:revision>2</cp:revision>
  <dcterms:created xsi:type="dcterms:W3CDTF">2022-10-25T19:17:41Z</dcterms:created>
  <dcterms:modified xsi:type="dcterms:W3CDTF">2022-10-26T03:57:02Z</dcterms:modified>
</cp:coreProperties>
</file>