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6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6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A787-3908-4ED5-A74F-2D0CA4AFED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771D-987F-49AC-B769-A3700145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8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Have we got a show for you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By the Law &amp; Order SVU Team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Dreams about talking 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never seem to stop</a:t>
            </a:r>
          </a:p>
          <a:p>
            <a:r>
              <a:rPr lang="en-US" dirty="0" smtClean="0"/>
              <a:t>We can’t seem to find a cure</a:t>
            </a:r>
          </a:p>
          <a:p>
            <a:r>
              <a:rPr lang="en-US" dirty="0" smtClean="0"/>
              <a:t>Also involves rain</a:t>
            </a:r>
          </a:p>
          <a:p>
            <a:r>
              <a:rPr lang="en-US" dirty="0" smtClean="0"/>
              <a:t>Flipping Inside </a:t>
            </a:r>
            <a:r>
              <a:rPr lang="en-US" dirty="0" err="1" smtClean="0"/>
              <a:t>Out</a:t>
            </a:r>
            <a:r>
              <a:rPr lang="en-US" baseline="30000" dirty="0" err="1" smtClean="0"/>
              <a:t>TM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446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Follow the Seven </a:t>
            </a:r>
            <a:r>
              <a:rPr lang="en-US" b="1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Zs</a:t>
            </a:r>
            <a:endParaRPr lang="en-US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Zazzle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Zebra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Zealous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Zoomy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Zeal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Zeus</a:t>
            </a:r>
          </a:p>
        </p:txBody>
      </p:sp>
    </p:spTree>
    <p:extLst>
      <p:ext uri="{BB962C8B-B14F-4D97-AF65-F5344CB8AC3E}">
        <p14:creationId xmlns:p14="http://schemas.microsoft.com/office/powerpoint/2010/main" val="4191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don’t forget…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91000" y="5715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17" y="902811"/>
            <a:ext cx="5079365" cy="5079365"/>
          </a:xfrm>
        </p:spPr>
      </p:pic>
    </p:spTree>
    <p:extLst>
      <p:ext uri="{BB962C8B-B14F-4D97-AF65-F5344CB8AC3E}">
        <p14:creationId xmlns:p14="http://schemas.microsoft.com/office/powerpoint/2010/main" val="32293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Comic Sans MS</vt:lpstr>
      <vt:lpstr>Office Theme</vt:lpstr>
      <vt:lpstr>Have we got a show for you</vt:lpstr>
      <vt:lpstr>Dreams about talking food</vt:lpstr>
      <vt:lpstr>Follow the Seven Zs</vt:lpstr>
      <vt:lpstr>And don’t forget…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</dc:title>
  <dc:creator>Cassidy Williams</dc:creator>
  <cp:lastModifiedBy>Cassidy Williams</cp:lastModifiedBy>
  <cp:revision>4</cp:revision>
  <dcterms:created xsi:type="dcterms:W3CDTF">2013-10-23T17:29:14Z</dcterms:created>
  <dcterms:modified xsi:type="dcterms:W3CDTF">2013-10-23T18:20:15Z</dcterms:modified>
</cp:coreProperties>
</file>