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your </a:t>
            </a:r>
            <a:r>
              <a:rPr lang="en-US" dirty="0" err="1" smtClean="0"/>
              <a:t>DreamBoat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the Love Experts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9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let this happen to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Crying</a:t>
            </a:r>
          </a:p>
          <a:p>
            <a:r>
              <a:rPr lang="en-US" dirty="0" smtClean="0"/>
              <a:t>Fighting</a:t>
            </a:r>
          </a:p>
          <a:p>
            <a:r>
              <a:rPr lang="en-US" dirty="0" smtClean="0"/>
              <a:t>Bickering</a:t>
            </a:r>
          </a:p>
          <a:p>
            <a:r>
              <a:rPr lang="en-US" dirty="0" smtClean="0"/>
              <a:t>Amputation</a:t>
            </a:r>
          </a:p>
          <a:p>
            <a:r>
              <a:rPr lang="en-US" dirty="0" smtClean="0"/>
              <a:t>Cranberries in your eyes</a:t>
            </a:r>
          </a:p>
        </p:txBody>
      </p:sp>
    </p:spTree>
    <p:extLst>
      <p:ext uri="{BB962C8B-B14F-4D97-AF65-F5344CB8AC3E}">
        <p14:creationId xmlns:p14="http://schemas.microsoft.com/office/powerpoint/2010/main" val="105477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let R.A.D. happen to you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88" y="2328206"/>
            <a:ext cx="4177462" cy="3546201"/>
          </a:xfrm>
        </p:spPr>
      </p:pic>
    </p:spTree>
    <p:extLst>
      <p:ext uri="{BB962C8B-B14F-4D97-AF65-F5344CB8AC3E}">
        <p14:creationId xmlns:p14="http://schemas.microsoft.com/office/powerpoint/2010/main" val="12642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your </a:t>
            </a:r>
            <a:r>
              <a:rPr lang="en-US" dirty="0" err="1" smtClean="0"/>
              <a:t>DreamBoat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</a:t>
            </a:r>
            <a:endParaRPr lang="en-US" dirty="0"/>
          </a:p>
          <a:p>
            <a:r>
              <a:rPr lang="en-US" dirty="0" smtClean="0"/>
              <a:t>Far</a:t>
            </a:r>
          </a:p>
          <a:p>
            <a:r>
              <a:rPr lang="en-US" dirty="0" smtClean="0"/>
              <a:t>Wherever you are</a:t>
            </a:r>
          </a:p>
          <a:p>
            <a:r>
              <a:rPr lang="en-US" dirty="0" smtClean="0"/>
              <a:t>I believe that</a:t>
            </a:r>
          </a:p>
          <a:p>
            <a:r>
              <a:rPr lang="en-US" dirty="0" smtClean="0"/>
              <a:t>My heart will</a:t>
            </a:r>
          </a:p>
          <a:p>
            <a:r>
              <a:rPr lang="en-US" dirty="0" smtClean="0"/>
              <a:t>Go on</a:t>
            </a:r>
          </a:p>
          <a:p>
            <a:endParaRPr lang="en-US" dirty="0"/>
          </a:p>
          <a:p>
            <a:r>
              <a:rPr lang="en-US" dirty="0" smtClean="0"/>
              <a:t>Also in your basement</a:t>
            </a:r>
          </a:p>
        </p:txBody>
      </p:sp>
    </p:spTree>
    <p:extLst>
      <p:ext uri="{BB962C8B-B14F-4D97-AF65-F5344CB8AC3E}">
        <p14:creationId xmlns:p14="http://schemas.microsoft.com/office/powerpoint/2010/main" val="209642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 us help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professionals</a:t>
            </a:r>
          </a:p>
          <a:p>
            <a:r>
              <a:rPr lang="en-US" dirty="0" smtClean="0"/>
              <a:t>We can handle your stress</a:t>
            </a:r>
          </a:p>
          <a:p>
            <a:r>
              <a:rPr lang="en-US" dirty="0" smtClean="0"/>
              <a:t>We have all experienced the burden of passion</a:t>
            </a:r>
          </a:p>
          <a:p>
            <a:pPr lvl="1"/>
            <a:r>
              <a:rPr lang="en-US" dirty="0" smtClean="0"/>
              <a:t>Share examples</a:t>
            </a:r>
          </a:p>
          <a:p>
            <a:r>
              <a:rPr lang="en-US" dirty="0" smtClean="0"/>
              <a:t>Group activity: Soothing chanting</a:t>
            </a:r>
          </a:p>
        </p:txBody>
      </p:sp>
    </p:spTree>
    <p:extLst>
      <p:ext uri="{BB962C8B-B14F-4D97-AF65-F5344CB8AC3E}">
        <p14:creationId xmlns:p14="http://schemas.microsoft.com/office/powerpoint/2010/main" val="1859017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78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Finding your DreamBoat</vt:lpstr>
      <vt:lpstr>Don’t let this happen to you</vt:lpstr>
      <vt:lpstr>Don’t let R.A.D. happen to you</vt:lpstr>
      <vt:lpstr>Where is your DreamBoat?</vt:lpstr>
      <vt:lpstr>So let us help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your DreamBoat</dc:title>
  <dc:creator>Cassidy Williams</dc:creator>
  <cp:lastModifiedBy>Cassidy Williams</cp:lastModifiedBy>
  <cp:revision>1</cp:revision>
  <dcterms:created xsi:type="dcterms:W3CDTF">2013-10-23T17:44:53Z</dcterms:created>
  <dcterms:modified xsi:type="dcterms:W3CDTF">2013-10-23T17:49:56Z</dcterms:modified>
</cp:coreProperties>
</file>