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Art of Miming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the Bombshell Babes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7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Know Your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they love you already?</a:t>
            </a:r>
          </a:p>
          <a:p>
            <a:pPr lvl="1"/>
            <a:r>
              <a:rPr lang="en-US" dirty="0" smtClean="0"/>
              <a:t>If not, make them.</a:t>
            </a:r>
          </a:p>
          <a:p>
            <a:r>
              <a:rPr lang="en-US" dirty="0" smtClean="0"/>
              <a:t>Do they faint at the sight of your beauty?</a:t>
            </a:r>
          </a:p>
          <a:p>
            <a:pPr lvl="1"/>
            <a:r>
              <a:rPr lang="en-US" dirty="0" smtClean="0"/>
              <a:t>If not, make them.</a:t>
            </a:r>
          </a:p>
          <a:p>
            <a:r>
              <a:rPr lang="en-US" dirty="0" smtClean="0"/>
              <a:t>Do they like mimes in general?</a:t>
            </a:r>
          </a:p>
          <a:p>
            <a:pPr lvl="1"/>
            <a:r>
              <a:rPr lang="en-US" dirty="0" smtClean="0"/>
              <a:t>If not, make them.</a:t>
            </a:r>
          </a:p>
        </p:txBody>
      </p:sp>
    </p:spTree>
    <p:extLst>
      <p:ext uri="{BB962C8B-B14F-4D97-AF65-F5344CB8AC3E}">
        <p14:creationId xmlns:p14="http://schemas.microsoft.com/office/powerpoint/2010/main" val="303218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Plant your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audience wants to desire you as much as you desire them.</a:t>
            </a:r>
          </a:p>
          <a:p>
            <a:r>
              <a:rPr lang="en-US" dirty="0" smtClean="0"/>
              <a:t>Without being creepy, approach them.</a:t>
            </a:r>
          </a:p>
          <a:p>
            <a:pPr lvl="1"/>
            <a:r>
              <a:rPr lang="en-US" dirty="0" smtClean="0"/>
              <a:t>Demonstration</a:t>
            </a:r>
          </a:p>
          <a:p>
            <a:r>
              <a:rPr lang="en-US" dirty="0" smtClean="0"/>
              <a:t>Build your frame, promote yourself silently.</a:t>
            </a:r>
          </a:p>
          <a:p>
            <a:pPr lvl="1"/>
            <a:r>
              <a:rPr lang="en-US" dirty="0" smtClean="0"/>
              <a:t>Demonstration</a:t>
            </a:r>
          </a:p>
          <a:p>
            <a:r>
              <a:rPr lang="en-US" dirty="0" smtClean="0"/>
              <a:t>Don’t let them walk away.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4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Three: The 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now demonstrate our favorite miming acts that have got us the most tips.</a:t>
            </a:r>
          </a:p>
          <a:p>
            <a:pPr lvl="1"/>
            <a:r>
              <a:rPr lang="en-US" dirty="0" smtClean="0"/>
              <a:t>Demonstration</a:t>
            </a:r>
          </a:p>
          <a:p>
            <a:r>
              <a:rPr lang="en-US" dirty="0" smtClean="0"/>
              <a:t>Things to remember</a:t>
            </a:r>
          </a:p>
          <a:p>
            <a:pPr lvl="1"/>
            <a:r>
              <a:rPr lang="en-US" dirty="0" smtClean="0"/>
              <a:t>Maintain eye contact</a:t>
            </a:r>
          </a:p>
          <a:p>
            <a:pPr lvl="1"/>
            <a:r>
              <a:rPr lang="en-US" dirty="0" smtClean="0"/>
              <a:t>Be animated</a:t>
            </a:r>
          </a:p>
          <a:p>
            <a:pPr lvl="1"/>
            <a:r>
              <a:rPr lang="en-US" dirty="0" smtClean="0"/>
              <a:t>Be silent</a:t>
            </a:r>
          </a:p>
          <a:p>
            <a:pPr lvl="1"/>
            <a:r>
              <a:rPr lang="en-US" dirty="0" smtClean="0"/>
              <a:t>Learn your limits by practicing </a:t>
            </a:r>
            <a:r>
              <a:rPr lang="en-US" dirty="0" err="1" smtClean="0"/>
              <a:t>parkour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1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Miming is hard.  But you can do it.</a:t>
            </a:r>
          </a:p>
          <a:p>
            <a:r>
              <a:rPr lang="en-US" dirty="0" smtClean="0"/>
              <a:t>We want you to be happy with your job.  So you should mime.</a:t>
            </a:r>
          </a:p>
          <a:p>
            <a:r>
              <a:rPr lang="en-US" dirty="0" smtClean="0"/>
              <a:t>Not all mimes have to look French.</a:t>
            </a:r>
          </a:p>
          <a:p>
            <a:r>
              <a:rPr lang="en-US" dirty="0" smtClean="0"/>
              <a:t>Some mimes look like Celine Dion.</a:t>
            </a:r>
          </a:p>
          <a:p>
            <a:r>
              <a:rPr lang="en-US" dirty="0" smtClean="0"/>
              <a:t>We’re better looking than her for many reasons</a:t>
            </a:r>
          </a:p>
          <a:p>
            <a:pPr lvl="1"/>
            <a:r>
              <a:rPr lang="en-US" dirty="0" smtClean="0"/>
              <a:t>List reasons</a:t>
            </a:r>
          </a:p>
          <a:p>
            <a:r>
              <a:rPr lang="en-US" dirty="0" smtClean="0"/>
              <a:t>Don’t forget:  Money is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7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13</TotalTime>
  <Words>192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The Art of Miming</vt:lpstr>
      <vt:lpstr>Step one: Know Your Audience</vt:lpstr>
      <vt:lpstr>Step Two: Plant your seed</vt:lpstr>
      <vt:lpstr>Step Three: The Act</vt:lpstr>
      <vt:lpstr>Good luck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Miming</dc:title>
  <dc:creator>Cassidy Williams</dc:creator>
  <cp:lastModifiedBy>Cassidy Williams</cp:lastModifiedBy>
  <cp:revision>3</cp:revision>
  <dcterms:created xsi:type="dcterms:W3CDTF">2013-10-23T17:52:11Z</dcterms:created>
  <dcterms:modified xsi:type="dcterms:W3CDTF">2013-10-23T18:05:58Z</dcterms:modified>
</cp:coreProperties>
</file>