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dirty="0"/>
              <a:t>10/23/2013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ask someone 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Date Doctors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2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you want to ask someone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We’re professionals with lots of love experience</a:t>
            </a:r>
          </a:p>
          <a:p>
            <a:pPr lvl="1"/>
            <a:r>
              <a:rPr lang="en-US" dirty="0" smtClean="0"/>
              <a:t>Introductions</a:t>
            </a:r>
          </a:p>
          <a:p>
            <a:r>
              <a:rPr lang="en-US" dirty="0" smtClean="0"/>
              <a:t>The Dos and </a:t>
            </a:r>
            <a:r>
              <a:rPr lang="en-US" dirty="0" err="1" smtClean="0"/>
              <a:t>Don’tS</a:t>
            </a:r>
            <a:r>
              <a:rPr lang="en-US" dirty="0" smtClean="0"/>
              <a:t> of dating are easy, if you pay attention</a:t>
            </a:r>
          </a:p>
          <a:p>
            <a:r>
              <a:rPr lang="en-US" dirty="0" smtClean="0"/>
              <a:t>Do exactly as we tell you.</a:t>
            </a:r>
          </a:p>
          <a:p>
            <a:r>
              <a:rPr lang="en-US" dirty="0" smtClean="0"/>
              <a:t>Repeat after me </a:t>
            </a:r>
            <a:r>
              <a:rPr lang="en-US" smtClean="0"/>
              <a:t>three times:  </a:t>
            </a:r>
            <a:r>
              <a:rPr lang="en-US" dirty="0" smtClean="0"/>
              <a:t>I </a:t>
            </a:r>
            <a:r>
              <a:rPr lang="en-US" smtClean="0"/>
              <a:t>will obey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Be Calm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Rejection isn’t actually real</a:t>
            </a:r>
          </a:p>
          <a:p>
            <a:r>
              <a:rPr lang="en-US" dirty="0" smtClean="0"/>
              <a:t>If they say no, you just have to keep asking</a:t>
            </a:r>
          </a:p>
          <a:p>
            <a:r>
              <a:rPr lang="en-US" dirty="0" smtClean="0"/>
              <a:t>They will always say yes eventually</a:t>
            </a:r>
          </a:p>
          <a:p>
            <a:r>
              <a:rPr lang="en-US" dirty="0" smtClean="0"/>
              <a:t>Be sure you ask over text or Twitter</a:t>
            </a:r>
          </a:p>
          <a:p>
            <a:r>
              <a:rPr lang="en-US" dirty="0" smtClean="0"/>
              <a:t>Nobody asks in person anymore, if you do, you’re automatically an old man</a:t>
            </a:r>
          </a:p>
        </p:txBody>
      </p:sp>
    </p:spTree>
    <p:extLst>
      <p:ext uri="{BB962C8B-B14F-4D97-AF65-F5344CB8AC3E}">
        <p14:creationId xmlns:p14="http://schemas.microsoft.com/office/powerpoint/2010/main" val="197330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Plan the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Choose a remote location like a forest or a distant mountain</a:t>
            </a:r>
          </a:p>
          <a:p>
            <a:r>
              <a:rPr lang="en-US" dirty="0" smtClean="0"/>
              <a:t>Don’t let anyone else know what time or date you’re going out</a:t>
            </a:r>
          </a:p>
          <a:p>
            <a:r>
              <a:rPr lang="en-US" dirty="0" smtClean="0"/>
              <a:t>You drive</a:t>
            </a:r>
          </a:p>
          <a:p>
            <a:r>
              <a:rPr lang="en-US" dirty="0" smtClean="0"/>
              <a:t>Bring lots of knives for cutting bread and spreading butter</a:t>
            </a:r>
          </a:p>
          <a:p>
            <a:r>
              <a:rPr lang="en-US" dirty="0" smtClean="0"/>
              <a:t>Bring matches and a burlap bag for keeping a campfire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0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Three: The aftermath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After your date, keep prodding them for the next one</a:t>
            </a:r>
          </a:p>
          <a:p>
            <a:r>
              <a:rPr lang="en-US" dirty="0" smtClean="0"/>
              <a:t>They will love you if you love them</a:t>
            </a:r>
          </a:p>
          <a:p>
            <a:r>
              <a:rPr lang="en-US" dirty="0" smtClean="0"/>
              <a:t>Try visiting their house often and leaving presents for them and their family</a:t>
            </a:r>
          </a:p>
          <a:p>
            <a:r>
              <a:rPr lang="en-US" dirty="0" smtClean="0"/>
              <a:t>Tattoo their face on your stomach to show you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6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13</TotalTime>
  <Words>201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Impact</vt:lpstr>
      <vt:lpstr>Main Event</vt:lpstr>
      <vt:lpstr>How to ask someone out</vt:lpstr>
      <vt:lpstr>So, you want to ask someone out</vt:lpstr>
      <vt:lpstr>Step One: Be Calm</vt:lpstr>
      <vt:lpstr>Step Two: Plan the Date</vt:lpstr>
      <vt:lpstr>Step Three: The aftermath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ask someone out</dc:title>
  <dc:creator>Cassidy Williams</dc:creator>
  <cp:lastModifiedBy>Cassidy Williams</cp:lastModifiedBy>
  <cp:revision>2</cp:revision>
  <dcterms:created xsi:type="dcterms:W3CDTF">2013-10-23T18:04:54Z</dcterms:created>
  <dcterms:modified xsi:type="dcterms:W3CDTF">2013-10-23T18:18:21Z</dcterms:modified>
</cp:coreProperties>
</file>