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Sensational Surprises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pull off the best surprises in the world</a:t>
            </a:r>
          </a:p>
          <a:p>
            <a:r>
              <a:rPr lang="en-US" dirty="0" smtClean="0"/>
              <a:t>A presentation by the Bee Gee Bros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surprises?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surprise</a:t>
            </a:r>
          </a:p>
          <a:p>
            <a:r>
              <a:rPr lang="en-US" dirty="0" smtClean="0"/>
              <a:t>The element of surprise and its origins</a:t>
            </a:r>
          </a:p>
          <a:p>
            <a:r>
              <a:rPr lang="en-US" dirty="0" smtClean="0"/>
              <a:t>Surprises elicit many emotions</a:t>
            </a:r>
          </a:p>
          <a:p>
            <a:pPr lvl="1"/>
            <a:r>
              <a:rPr lang="en-US" dirty="0" smtClean="0"/>
              <a:t>Anger (demonstration)</a:t>
            </a:r>
          </a:p>
          <a:p>
            <a:pPr lvl="1"/>
            <a:r>
              <a:rPr lang="en-US" dirty="0" smtClean="0"/>
              <a:t>Laughter (demonstration)</a:t>
            </a:r>
          </a:p>
          <a:p>
            <a:pPr lvl="1"/>
            <a:r>
              <a:rPr lang="en-US" dirty="0" smtClean="0"/>
              <a:t>Screaming (demonstration)</a:t>
            </a:r>
          </a:p>
          <a:p>
            <a:pPr lvl="1"/>
            <a:r>
              <a:rPr lang="en-US" dirty="0" smtClean="0"/>
              <a:t>Kissing (demonstration)</a:t>
            </a:r>
          </a:p>
        </p:txBody>
      </p:sp>
    </p:spTree>
    <p:extLst>
      <p:ext uri="{BB962C8B-B14F-4D97-AF65-F5344CB8AC3E}">
        <p14:creationId xmlns:p14="http://schemas.microsoft.com/office/powerpoint/2010/main" val="27290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ttp://pottsie.com/wp-content/uploads/2009/10/scary-fac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18" y="-36359"/>
            <a:ext cx="9507682" cy="68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execute such a surprise?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a surprising stance (demonstration)</a:t>
            </a:r>
          </a:p>
          <a:p>
            <a:r>
              <a:rPr lang="en-US" dirty="0" smtClean="0"/>
              <a:t>Prepare your surprise in your head only</a:t>
            </a:r>
          </a:p>
          <a:p>
            <a:r>
              <a:rPr lang="en-US" dirty="0" smtClean="0"/>
              <a:t>Get an unsuspecting victim (pick an audience member)</a:t>
            </a:r>
          </a:p>
          <a:p>
            <a:r>
              <a:rPr lang="en-US" dirty="0" smtClean="0"/>
              <a:t>Try to give them a heart attack lovingly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your dorm to surprise your roommate</a:t>
            </a:r>
          </a:p>
          <a:p>
            <a:r>
              <a:rPr lang="en-US" dirty="0" smtClean="0"/>
              <a:t>To the library and start screaming</a:t>
            </a:r>
          </a:p>
          <a:p>
            <a:r>
              <a:rPr lang="en-US" dirty="0" smtClean="0"/>
              <a:t>To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16</TotalTime>
  <Words>117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Sensational Surprises</vt:lpstr>
      <vt:lpstr>What are surprises?</vt:lpstr>
      <vt:lpstr>Example</vt:lpstr>
      <vt:lpstr>How does one execute such a surprise?</vt:lpstr>
      <vt:lpstr>Where do we go from here?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Sensational Surprises</dc:title>
  <dc:creator>Cassidy Williams</dc:creator>
  <cp:lastModifiedBy>Cassidy Williams</cp:lastModifiedBy>
  <cp:revision>2</cp:revision>
  <dcterms:created xsi:type="dcterms:W3CDTF">2013-10-23T21:50:28Z</dcterms:created>
  <dcterms:modified xsi:type="dcterms:W3CDTF">2013-10-23T22:07:04Z</dcterms:modified>
</cp:coreProperties>
</file>