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Business Components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Graphs and Charts</c:v>
                </c:pt>
                <c:pt idx="1">
                  <c:v>Power stance</c:v>
                </c:pt>
                <c:pt idx="2">
                  <c:v>Confidence</c:v>
                </c:pt>
                <c:pt idx="3">
                  <c:v>Be a Role Model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be good at business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 businessperson and their friends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9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business?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3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do to execute business?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how to make graphs</a:t>
            </a:r>
          </a:p>
          <a:p>
            <a:r>
              <a:rPr lang="en-US" dirty="0" smtClean="0"/>
              <a:t>Understand people</a:t>
            </a:r>
          </a:p>
          <a:p>
            <a:pPr lvl="1"/>
            <a:r>
              <a:rPr lang="en-US" dirty="0" smtClean="0"/>
              <a:t>Understanding people demonstration</a:t>
            </a:r>
          </a:p>
          <a:p>
            <a:r>
              <a:rPr lang="en-US" dirty="0" smtClean="0"/>
              <a:t>Think about “the” business</a:t>
            </a:r>
          </a:p>
          <a:p>
            <a:pPr lvl="1"/>
            <a:r>
              <a:rPr lang="en-US" dirty="0" smtClean="0"/>
              <a:t>What does this mean?</a:t>
            </a:r>
          </a:p>
          <a:p>
            <a:pPr lvl="1"/>
            <a:r>
              <a:rPr lang="en-US" dirty="0" smtClean="0"/>
              <a:t>How does this happen?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727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business made of?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15468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397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be a business role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Anyone can be a role model</a:t>
            </a:r>
            <a:endParaRPr lang="en-US" dirty="0"/>
          </a:p>
          <a:p>
            <a:r>
              <a:rPr lang="en-US" dirty="0" smtClean="0"/>
              <a:t>Choose your audience in “the” business</a:t>
            </a:r>
          </a:p>
          <a:p>
            <a:r>
              <a:rPr lang="en-US" dirty="0" smtClean="0"/>
              <a:t>Make them like you while complimenting yourself</a:t>
            </a:r>
          </a:p>
          <a:p>
            <a:r>
              <a:rPr lang="en-US" dirty="0" smtClean="0"/>
              <a:t>Becoming a role model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386422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6</TotalTime>
  <Words>92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How to be good at business</vt:lpstr>
      <vt:lpstr>What is business?</vt:lpstr>
      <vt:lpstr>What do you do to execute business?</vt:lpstr>
      <vt:lpstr>What is business made of?</vt:lpstr>
      <vt:lpstr>How to be a business role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be good at business</dc:title>
  <dc:creator>Cassidy Williams</dc:creator>
  <cp:lastModifiedBy>Cassidy Williams</cp:lastModifiedBy>
  <cp:revision>1</cp:revision>
  <dcterms:created xsi:type="dcterms:W3CDTF">2013-10-23T22:07:32Z</dcterms:created>
  <dcterms:modified xsi:type="dcterms:W3CDTF">2013-10-23T22:14:10Z</dcterms:modified>
</cp:coreProperties>
</file>