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10/23/2013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 science gone too far?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Skeptics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is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actually understands it</a:t>
            </a:r>
          </a:p>
          <a:p>
            <a:r>
              <a:rPr lang="en-US" dirty="0" smtClean="0"/>
              <a:t>We only study it so we can please humanity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It has taken over our minds and our bodies without our permission</a:t>
            </a:r>
          </a:p>
        </p:txBody>
      </p:sp>
    </p:spTree>
    <p:extLst>
      <p:ext uri="{BB962C8B-B14F-4D97-AF65-F5344CB8AC3E}">
        <p14:creationId xmlns:p14="http://schemas.microsoft.com/office/powerpoint/2010/main" val="28520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these examples of science</a:t>
            </a:r>
            <a:endParaRPr lang="en-US" dirty="0"/>
          </a:p>
        </p:txBody>
      </p:sp>
      <p:pic>
        <p:nvPicPr>
          <p:cNvPr id="1026" name="Picture 2" descr="http://www.lolbrary.com/lolpics/500/has-science-gone-too-far-350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0" b="25332"/>
          <a:stretch/>
        </p:blipFill>
        <p:spPr bwMode="auto">
          <a:xfrm>
            <a:off x="664603" y="2150909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chzbgr.com/maxW500/3202511104/h9B5B5870/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"/>
          <a:stretch/>
        </p:blipFill>
        <p:spPr bwMode="auto">
          <a:xfrm>
            <a:off x="7004146" y="1817976"/>
            <a:ext cx="4124102" cy="32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3538" y="5060373"/>
            <a:ext cx="306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answer is always yes</a:t>
            </a:r>
            <a:endParaRPr lang="en-US" dirty="0"/>
          </a:p>
        </p:txBody>
      </p:sp>
      <p:pic>
        <p:nvPicPr>
          <p:cNvPr id="1030" name="Picture 6" descr="http://nofap2013.files.wordpress.com/2013/03/has-science-gone-too-fa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4" b="7537"/>
          <a:stretch/>
        </p:blipFill>
        <p:spPr bwMode="auto">
          <a:xfrm>
            <a:off x="3916957" y="4595606"/>
            <a:ext cx="2847975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1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needs to be stopped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very few proven ways to stop science</a:t>
            </a:r>
          </a:p>
          <a:p>
            <a:r>
              <a:rPr lang="en-US" dirty="0" smtClean="0"/>
              <a:t>It is hard to prove these ways because doing so is science</a:t>
            </a:r>
          </a:p>
          <a:p>
            <a:r>
              <a:rPr lang="en-US" dirty="0" smtClean="0"/>
              <a:t>So we have to ignore these problems</a:t>
            </a:r>
          </a:p>
          <a:p>
            <a:r>
              <a:rPr lang="en-US" dirty="0" smtClean="0"/>
              <a:t>Demonstration:  How to ignore something obnoxious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now, an oath.</a:t>
            </a:r>
            <a:br>
              <a:rPr lang="en-US" dirty="0" smtClean="0"/>
            </a:br>
            <a:r>
              <a:rPr lang="en-US" dirty="0" smtClean="0"/>
              <a:t>Repeat after 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science is bad.</a:t>
            </a:r>
          </a:p>
          <a:p>
            <a:r>
              <a:rPr lang="en-US" dirty="0" smtClean="0"/>
              <a:t>Science sucks.</a:t>
            </a:r>
          </a:p>
          <a:p>
            <a:r>
              <a:rPr lang="en-US" dirty="0" smtClean="0"/>
              <a:t>Science </a:t>
            </a:r>
            <a:r>
              <a:rPr lang="en-US" dirty="0" err="1" smtClean="0"/>
              <a:t>Science</a:t>
            </a:r>
            <a:r>
              <a:rPr lang="en-US" dirty="0" smtClean="0"/>
              <a:t> </a:t>
            </a:r>
            <a:r>
              <a:rPr lang="en-US" dirty="0" err="1" smtClean="0"/>
              <a:t>Science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Bad </a:t>
            </a:r>
            <a:r>
              <a:rPr lang="en-US" dirty="0" err="1" smtClean="0"/>
              <a:t>bad</a:t>
            </a:r>
            <a:r>
              <a:rPr lang="en-US" dirty="0" smtClean="0"/>
              <a:t> </a:t>
            </a:r>
            <a:r>
              <a:rPr lang="en-US" dirty="0" err="1" smtClean="0"/>
              <a:t>bad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Science doesn’t deserve its own definition.</a:t>
            </a:r>
          </a:p>
          <a:p>
            <a:r>
              <a:rPr lang="en-US" dirty="0" smtClean="0"/>
              <a:t>Science needs to be stopped.</a:t>
            </a:r>
          </a:p>
          <a:p>
            <a:r>
              <a:rPr lang="en-US" dirty="0" smtClean="0"/>
              <a:t>I want to stop Science.</a:t>
            </a:r>
          </a:p>
          <a:p>
            <a:r>
              <a:rPr lang="en-US" dirty="0" smtClean="0"/>
              <a:t>(whisper)  </a:t>
            </a:r>
            <a:r>
              <a:rPr lang="en-US" dirty="0" err="1" smtClean="0"/>
              <a:t>Ssssssscience</a:t>
            </a:r>
            <a:endParaRPr lang="en-US" dirty="0" smtClean="0"/>
          </a:p>
          <a:p>
            <a:r>
              <a:rPr lang="en-US" dirty="0" smtClean="0"/>
              <a:t>(Clap twice)</a:t>
            </a:r>
          </a:p>
        </p:txBody>
      </p:sp>
    </p:spTree>
    <p:extLst>
      <p:ext uri="{BB962C8B-B14F-4D97-AF65-F5344CB8AC3E}">
        <p14:creationId xmlns:p14="http://schemas.microsoft.com/office/powerpoint/2010/main" val="274947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8</TotalTime>
  <Words>138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Century Gothic</vt:lpstr>
      <vt:lpstr>Wingdings</vt:lpstr>
      <vt:lpstr>Wood Type</vt:lpstr>
      <vt:lpstr>Has science gone too far?</vt:lpstr>
      <vt:lpstr>Science is evil</vt:lpstr>
      <vt:lpstr>Look at these examples of science</vt:lpstr>
      <vt:lpstr>Science needs to be stopped</vt:lpstr>
      <vt:lpstr>And now, an oath. Repeat after me.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science gone too far?</dc:title>
  <dc:creator>Cassidy Williams</dc:creator>
  <cp:lastModifiedBy>Cassidy Williams</cp:lastModifiedBy>
  <cp:revision>1</cp:revision>
  <dcterms:created xsi:type="dcterms:W3CDTF">2013-10-23T22:26:31Z</dcterms:created>
  <dcterms:modified xsi:type="dcterms:W3CDTF">2013-10-23T22:35:03Z</dcterms:modified>
</cp:coreProperties>
</file>