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Art of spontaneous poetry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moving presentation by the Hipster Society of Admiration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poetry?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Poetry is an art beyond all of us</a:t>
            </a:r>
          </a:p>
          <a:p>
            <a:r>
              <a:rPr lang="en-US" dirty="0" smtClean="0"/>
              <a:t>Stitching words with words to pull meaning out of nothing</a:t>
            </a:r>
          </a:p>
          <a:p>
            <a:r>
              <a:rPr lang="en-US" dirty="0" smtClean="0"/>
              <a:t>Dreaming of a better tomorrow</a:t>
            </a:r>
          </a:p>
          <a:p>
            <a:r>
              <a:rPr lang="en-US" dirty="0" smtClean="0"/>
              <a:t>Sipping White Chocolate Mochas with a leather-bound journal of feelings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8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one recite poetry?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Alone in a bathroom</a:t>
            </a:r>
          </a:p>
          <a:p>
            <a:r>
              <a:rPr lang="en-US" dirty="0" smtClean="0"/>
              <a:t>In a coffee shop</a:t>
            </a:r>
          </a:p>
          <a:p>
            <a:r>
              <a:rPr lang="en-US" dirty="0"/>
              <a:t>In front of an </a:t>
            </a:r>
            <a:r>
              <a:rPr lang="en-US" dirty="0" smtClean="0"/>
              <a:t>audience</a:t>
            </a:r>
          </a:p>
          <a:p>
            <a:pPr lvl="1"/>
            <a:r>
              <a:rPr lang="en-US" dirty="0" smtClean="0"/>
              <a:t>The audience can be anywhere.  Including right here.</a:t>
            </a:r>
            <a:endParaRPr lang="en-US" dirty="0"/>
          </a:p>
          <a:p>
            <a:pPr lvl="1"/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5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different types of poetry?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Haiku</a:t>
            </a:r>
          </a:p>
          <a:p>
            <a:r>
              <a:rPr lang="en-US" dirty="0" smtClean="0"/>
              <a:t>Short form</a:t>
            </a:r>
          </a:p>
          <a:p>
            <a:r>
              <a:rPr lang="en-US" dirty="0" smtClean="0"/>
              <a:t>Slam</a:t>
            </a:r>
          </a:p>
          <a:p>
            <a:r>
              <a:rPr lang="en-US" dirty="0" smtClean="0"/>
              <a:t>Rhyming</a:t>
            </a:r>
          </a:p>
          <a:p>
            <a:r>
              <a:rPr lang="en-US" dirty="0" smtClean="0"/>
              <a:t>Not rhyming</a:t>
            </a:r>
          </a:p>
          <a:p>
            <a:r>
              <a:rPr lang="en-US" dirty="0" smtClean="0"/>
              <a:t>Rap</a:t>
            </a:r>
          </a:p>
          <a:p>
            <a:pPr lvl="1"/>
            <a:r>
              <a:rPr lang="en-US" dirty="0" smtClean="0"/>
              <a:t>Demonstration</a:t>
            </a:r>
          </a:p>
          <a:p>
            <a:r>
              <a:rPr lang="en-US" dirty="0" smtClean="0"/>
              <a:t>Love</a:t>
            </a:r>
          </a:p>
          <a:p>
            <a:pPr lvl="1"/>
            <a:r>
              <a:rPr lang="en-US" dirty="0" smtClean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89708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one do spontaneous poetry?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reciting poetry.</a:t>
            </a:r>
          </a:p>
          <a:p>
            <a:pPr lvl="1"/>
            <a:r>
              <a:rPr lang="en-US" dirty="0" smtClean="0"/>
              <a:t>Pick an audience member.  They have to stand up and say a poem with at least 3 lines.</a:t>
            </a:r>
          </a:p>
          <a:p>
            <a:pPr lvl="1"/>
            <a:r>
              <a:rPr lang="en-US" dirty="0" smtClean="0"/>
              <a:t>That is spontaneity.</a:t>
            </a:r>
          </a:p>
          <a:p>
            <a:r>
              <a:rPr lang="en-US" dirty="0" smtClean="0"/>
              <a:t>Go somewhere very inappropriate and start yelling</a:t>
            </a:r>
            <a:r>
              <a:rPr lang="en-US" dirty="0"/>
              <a:t> </a:t>
            </a:r>
            <a:r>
              <a:rPr lang="en-US" dirty="0" smtClean="0"/>
              <a:t>verse</a:t>
            </a:r>
            <a:endParaRPr lang="en-US" dirty="0"/>
          </a:p>
          <a:p>
            <a:pPr lvl="1"/>
            <a:r>
              <a:rPr lang="en-US" dirty="0" smtClean="0"/>
              <a:t>Your roommate’s shower</a:t>
            </a:r>
          </a:p>
          <a:p>
            <a:pPr lvl="1"/>
            <a:r>
              <a:rPr lang="en-US" dirty="0" smtClean="0"/>
              <a:t>Under your friend’s bed</a:t>
            </a:r>
          </a:p>
          <a:p>
            <a:pPr lvl="1"/>
            <a:r>
              <a:rPr lang="en-US" dirty="0" smtClean="0"/>
              <a:t>Whispering in someone’s ear who clearly has a significant other</a:t>
            </a:r>
          </a:p>
          <a:p>
            <a:r>
              <a:rPr lang="en-US" dirty="0" smtClean="0"/>
              <a:t>It helps if you clap and stomp a rhythm for yourself</a:t>
            </a:r>
          </a:p>
          <a:p>
            <a:pPr lvl="1"/>
            <a:r>
              <a:rPr lang="en-US" dirty="0" smtClean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69393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173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The Art of spontaneous poetry</vt:lpstr>
      <vt:lpstr>What is poetry?</vt:lpstr>
      <vt:lpstr>Where does one recite poetry?</vt:lpstr>
      <vt:lpstr>What are the different types of poetry?</vt:lpstr>
      <vt:lpstr>So how does one do spontaneous poetry?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spontaneous poetry</dc:title>
  <dc:creator>Cassidy Williams</dc:creator>
  <cp:lastModifiedBy>Cassidy Williams</cp:lastModifiedBy>
  <cp:revision>2</cp:revision>
  <dcterms:created xsi:type="dcterms:W3CDTF">2013-10-23T22:14:29Z</dcterms:created>
  <dcterms:modified xsi:type="dcterms:W3CDTF">2013-10-23T22:24:44Z</dcterms:modified>
</cp:coreProperties>
</file>