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44.jpeg" Type="http://schemas.openxmlformats.org/officeDocument/2006/relationships/image"/><Relationship Id="rId5" Target="../media/image45.jpeg" Type="http://schemas.openxmlformats.org/officeDocument/2006/relationships/image"/><Relationship Id="rId6" Target="../media/image46.jpeg" Type="http://schemas.openxmlformats.org/officeDocument/2006/relationships/image"/><Relationship Id="rId7" Target="../media/image4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8142194" y="7495078"/>
            <a:ext cx="2003612" cy="775869"/>
            <a:chOff x="0" y="0"/>
            <a:chExt cx="2098984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98984" cy="812800"/>
            </a:xfrm>
            <a:custGeom>
              <a:avLst/>
              <a:gdLst/>
              <a:ahLst/>
              <a:cxnLst/>
              <a:rect r="r" b="b" t="t" l="l"/>
              <a:pathLst>
                <a:path h="812800" w="2098984">
                  <a:moveTo>
                    <a:pt x="386398" y="0"/>
                  </a:moveTo>
                  <a:lnTo>
                    <a:pt x="1712586" y="0"/>
                  </a:lnTo>
                  <a:cubicBezTo>
                    <a:pt x="1925987" y="0"/>
                    <a:pt x="2098984" y="172996"/>
                    <a:pt x="2098984" y="386398"/>
                  </a:cubicBezTo>
                  <a:lnTo>
                    <a:pt x="2098984" y="426402"/>
                  </a:lnTo>
                  <a:cubicBezTo>
                    <a:pt x="2098984" y="639804"/>
                    <a:pt x="1925987" y="812800"/>
                    <a:pt x="1712586" y="812800"/>
                  </a:cubicBezTo>
                  <a:lnTo>
                    <a:pt x="386398" y="812800"/>
                  </a:lnTo>
                  <a:cubicBezTo>
                    <a:pt x="172996" y="812800"/>
                    <a:pt x="0" y="639804"/>
                    <a:pt x="0" y="426402"/>
                  </a:cubicBezTo>
                  <a:lnTo>
                    <a:pt x="0" y="386398"/>
                  </a:lnTo>
                  <a:cubicBezTo>
                    <a:pt x="0" y="172996"/>
                    <a:pt x="172996" y="0"/>
                    <a:pt x="386398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0989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677910" y="2215456"/>
            <a:ext cx="932181" cy="978434"/>
          </a:xfrm>
          <a:custGeom>
            <a:avLst/>
            <a:gdLst/>
            <a:ahLst/>
            <a:cxnLst/>
            <a:rect r="r" b="b" t="t" l="l"/>
            <a:pathLst>
              <a:path h="978434" w="932181">
                <a:moveTo>
                  <a:pt x="0" y="0"/>
                </a:moveTo>
                <a:lnTo>
                  <a:pt x="932180" y="0"/>
                </a:lnTo>
                <a:lnTo>
                  <a:pt x="932180" y="978434"/>
                </a:lnTo>
                <a:lnTo>
                  <a:pt x="0" y="9784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39402" y="3320265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57405" y="3434813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>
                <a:solidFill>
                  <a:srgbClr val="3A6AD6"/>
                </a:solidFill>
                <a:latin typeface="Poppins Bold"/>
              </a:rPr>
              <a:t>Resham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84590" y="5643555"/>
            <a:ext cx="6318820" cy="96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F2020"/>
                </a:solidFill>
                <a:latin typeface="Poppins"/>
              </a:rPr>
              <a:t>A clothing store management web application.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142194" y="7735341"/>
            <a:ext cx="2003612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Explore Now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67974" y="2706996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27947" y="2829960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6074" y="6459301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66047" y="6582265"/>
            <a:ext cx="5572451" cy="3998234"/>
          </a:xfrm>
          <a:custGeom>
            <a:avLst/>
            <a:gdLst/>
            <a:ahLst/>
            <a:cxnLst/>
            <a:rect r="r" b="b" t="t" l="l"/>
            <a:pathLst>
              <a:path h="3998234" w="5572451">
                <a:moveTo>
                  <a:pt x="0" y="0"/>
                </a:moveTo>
                <a:lnTo>
                  <a:pt x="5572452" y="0"/>
                </a:lnTo>
                <a:lnTo>
                  <a:pt x="5572452" y="3998234"/>
                </a:lnTo>
                <a:lnTo>
                  <a:pt x="0" y="399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84280" y="3296152"/>
            <a:ext cx="5139841" cy="2819922"/>
            <a:chOff x="0" y="0"/>
            <a:chExt cx="1052050" cy="5771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44252" y="3419116"/>
            <a:ext cx="5139841" cy="2819922"/>
            <a:chOff x="0" y="0"/>
            <a:chExt cx="1052050" cy="5771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22380" y="7048457"/>
            <a:ext cx="5139841" cy="2819922"/>
            <a:chOff x="0" y="0"/>
            <a:chExt cx="1052050" cy="57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82352" y="7171421"/>
            <a:ext cx="5139841" cy="2819922"/>
            <a:chOff x="0" y="0"/>
            <a:chExt cx="1052050" cy="57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172594" y="3894485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60"/>
                </a:lnTo>
                <a:lnTo>
                  <a:pt x="0" y="1621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32567" y="4017450"/>
            <a:ext cx="1623389" cy="1621360"/>
          </a:xfrm>
          <a:custGeom>
            <a:avLst/>
            <a:gdLst/>
            <a:ahLst/>
            <a:cxnLst/>
            <a:rect r="r" b="b" t="t" l="l"/>
            <a:pathLst>
              <a:path h="1621360" w="1623389">
                <a:moveTo>
                  <a:pt x="0" y="0"/>
                </a:moveTo>
                <a:lnTo>
                  <a:pt x="1623389" y="0"/>
                </a:lnTo>
                <a:lnTo>
                  <a:pt x="1623389" y="1621359"/>
                </a:lnTo>
                <a:lnTo>
                  <a:pt x="0" y="1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134745" y="3829602"/>
            <a:ext cx="1599481" cy="15994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94718" y="3952566"/>
            <a:ext cx="1599481" cy="15994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218572" y="3894485"/>
            <a:ext cx="1461949" cy="146194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278545" y="4017450"/>
            <a:ext cx="1461949" cy="146194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7079" t="-64073" r="-46897" b="-42797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3372135" y="7705491"/>
            <a:ext cx="1461949" cy="146194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58622" t="-30066" r="-14940" b="-101350"/>
              </a:stretch>
            </a:blip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432108" y="7828455"/>
            <a:ext cx="1461949" cy="146194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35173" t="-103116" r="-28821" b="-161317"/>
              </a:stretch>
            </a:blip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473250" y="387698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Nischhal Bohara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533223" y="3999950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Bishal Timilsina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11350" y="7629291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Basanta Pokhrel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571323" y="7752255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</a:rPr>
              <a:t>Milan Thapa Magar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492300" y="486660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44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52273" y="4989571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530400" y="8618912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590373" y="8741876"/>
            <a:ext cx="236399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</a:rPr>
              <a:t>Roll no 54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346047" y="1757104"/>
            <a:ext cx="7595905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The </a:t>
            </a:r>
            <a:r>
              <a:rPr lang="en-US" sz="4560">
                <a:solidFill>
                  <a:srgbClr val="3A6AD6"/>
                </a:solidFill>
                <a:latin typeface="Poppins Bold"/>
              </a:rPr>
              <a:t>team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23934" y="5234237"/>
            <a:ext cx="6322709" cy="32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You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8316800" y="6477427"/>
            <a:ext cx="1893040" cy="1312494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89138" y="2255191"/>
            <a:ext cx="5776619" cy="577661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47893" y="1855723"/>
            <a:ext cx="4950613" cy="1272624"/>
            <a:chOff x="0" y="0"/>
            <a:chExt cx="1013318" cy="2604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820934" y="201208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796997" y="1971051"/>
            <a:ext cx="1011607" cy="10116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604025" y="3623366"/>
            <a:ext cx="4950613" cy="1272624"/>
            <a:chOff x="0" y="0"/>
            <a:chExt cx="1013318" cy="2604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777067" y="377973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753129" y="3738694"/>
            <a:ext cx="1011607" cy="1011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604025" y="5391009"/>
            <a:ext cx="4950613" cy="1272624"/>
            <a:chOff x="0" y="0"/>
            <a:chExt cx="1013318" cy="26048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777067" y="554737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1753129" y="5506337"/>
            <a:ext cx="1011607" cy="10116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647893" y="7158653"/>
            <a:ext cx="4950613" cy="1272624"/>
            <a:chOff x="0" y="0"/>
            <a:chExt cx="1013318" cy="26048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0820934" y="731501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0796997" y="7273980"/>
            <a:ext cx="1011607" cy="1011607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104764" y="7670613"/>
            <a:ext cx="218342" cy="218342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4483022" y="4078556"/>
            <a:ext cx="1442011" cy="1389738"/>
          </a:xfrm>
          <a:custGeom>
            <a:avLst/>
            <a:gdLst/>
            <a:ahLst/>
            <a:cxnLst/>
            <a:rect r="r" b="b" t="t" l="l"/>
            <a:pathLst>
              <a:path h="1389738" w="1442011">
                <a:moveTo>
                  <a:pt x="0" y="0"/>
                </a:moveTo>
                <a:lnTo>
                  <a:pt x="1442010" y="0"/>
                </a:lnTo>
                <a:lnTo>
                  <a:pt x="1442010" y="1389738"/>
                </a:lnTo>
                <a:lnTo>
                  <a:pt x="0" y="138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1041601" y="2213340"/>
            <a:ext cx="503348" cy="538340"/>
          </a:xfrm>
          <a:custGeom>
            <a:avLst/>
            <a:gdLst/>
            <a:ahLst/>
            <a:cxnLst/>
            <a:rect r="r" b="b" t="t" l="l"/>
            <a:pathLst>
              <a:path h="538340" w="503348">
                <a:moveTo>
                  <a:pt x="0" y="0"/>
                </a:moveTo>
                <a:lnTo>
                  <a:pt x="503348" y="0"/>
                </a:lnTo>
                <a:lnTo>
                  <a:pt x="503348" y="538340"/>
                </a:lnTo>
                <a:lnTo>
                  <a:pt x="0" y="538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2022862" y="4019771"/>
            <a:ext cx="535138" cy="545363"/>
          </a:xfrm>
          <a:custGeom>
            <a:avLst/>
            <a:gdLst/>
            <a:ahLst/>
            <a:cxnLst/>
            <a:rect r="r" b="b" t="t" l="l"/>
            <a:pathLst>
              <a:path h="545363" w="535138">
                <a:moveTo>
                  <a:pt x="0" y="0"/>
                </a:moveTo>
                <a:lnTo>
                  <a:pt x="535138" y="0"/>
                </a:lnTo>
                <a:lnTo>
                  <a:pt x="535138" y="545363"/>
                </a:lnTo>
                <a:lnTo>
                  <a:pt x="0" y="545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1940935" y="5711633"/>
            <a:ext cx="635995" cy="601015"/>
          </a:xfrm>
          <a:custGeom>
            <a:avLst/>
            <a:gdLst/>
            <a:ahLst/>
            <a:cxnLst/>
            <a:rect r="r" b="b" t="t" l="l"/>
            <a:pathLst>
              <a:path h="601015" w="635995">
                <a:moveTo>
                  <a:pt x="0" y="0"/>
                </a:moveTo>
                <a:lnTo>
                  <a:pt x="635995" y="0"/>
                </a:lnTo>
                <a:lnTo>
                  <a:pt x="635995" y="601015"/>
                </a:lnTo>
                <a:lnTo>
                  <a:pt x="0" y="6010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992358" y="7468564"/>
            <a:ext cx="620884" cy="622440"/>
          </a:xfrm>
          <a:custGeom>
            <a:avLst/>
            <a:gdLst/>
            <a:ahLst/>
            <a:cxnLst/>
            <a:rect r="r" b="b" t="t" l="l"/>
            <a:pathLst>
              <a:path h="622440" w="620884">
                <a:moveTo>
                  <a:pt x="0" y="0"/>
                </a:moveTo>
                <a:lnTo>
                  <a:pt x="620884" y="0"/>
                </a:lnTo>
                <a:lnTo>
                  <a:pt x="620884" y="622440"/>
                </a:lnTo>
                <a:lnTo>
                  <a:pt x="0" y="622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3409405" y="5645762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Problem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149516" y="2265225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Ledger for everything.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165745" y="3770383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Stockouts and overstock situations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105649" y="5524641"/>
            <a:ext cx="4153651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Inaccurate and inefficient inventory records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258933" y="7353625"/>
            <a:ext cx="3448990" cy="8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</a:rPr>
              <a:t>Inefficient transaction records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5600" y="3659290"/>
            <a:ext cx="6683408" cy="1718063"/>
            <a:chOff x="0" y="0"/>
            <a:chExt cx="1013318" cy="260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19233" y="6740355"/>
            <a:ext cx="6683408" cy="1718063"/>
            <a:chOff x="0" y="0"/>
            <a:chExt cx="1013318" cy="260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15838" y="0"/>
                  </a:moveTo>
                  <a:lnTo>
                    <a:pt x="897480" y="0"/>
                  </a:lnTo>
                  <a:cubicBezTo>
                    <a:pt x="961456" y="0"/>
                    <a:pt x="1013318" y="51862"/>
                    <a:pt x="1013318" y="115838"/>
                  </a:cubicBezTo>
                  <a:lnTo>
                    <a:pt x="1013318" y="144650"/>
                  </a:lnTo>
                  <a:cubicBezTo>
                    <a:pt x="1013318" y="208625"/>
                    <a:pt x="961456" y="260488"/>
                    <a:pt x="897480" y="260488"/>
                  </a:cubicBezTo>
                  <a:lnTo>
                    <a:pt x="115838" y="260488"/>
                  </a:lnTo>
                  <a:cubicBezTo>
                    <a:pt x="51862" y="260488"/>
                    <a:pt x="0" y="208625"/>
                    <a:pt x="0" y="144650"/>
                  </a:cubicBezTo>
                  <a:lnTo>
                    <a:pt x="0" y="115838"/>
                  </a:lnTo>
                  <a:cubicBezTo>
                    <a:pt x="0" y="51862"/>
                    <a:pt x="51862" y="0"/>
                    <a:pt x="11583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88708" y="3870384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7"/>
                </a:lnTo>
                <a:lnTo>
                  <a:pt x="0" y="138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95191" y="6951448"/>
            <a:ext cx="1386100" cy="1384367"/>
          </a:xfrm>
          <a:custGeom>
            <a:avLst/>
            <a:gdLst/>
            <a:ahLst/>
            <a:cxnLst/>
            <a:rect r="r" b="b" t="t" l="l"/>
            <a:pathLst>
              <a:path h="1384367" w="1386100">
                <a:moveTo>
                  <a:pt x="0" y="0"/>
                </a:moveTo>
                <a:lnTo>
                  <a:pt x="1386100" y="0"/>
                </a:lnTo>
                <a:lnTo>
                  <a:pt x="1386100" y="1384368"/>
                </a:lnTo>
                <a:lnTo>
                  <a:pt x="0" y="138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256392" y="3814984"/>
            <a:ext cx="1365686" cy="13656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50721" y="6916543"/>
            <a:ext cx="1365686" cy="13656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8397187" y="4518322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7184581" y="7599386"/>
            <a:ext cx="3719220" cy="0"/>
          </a:xfrm>
          <a:prstGeom prst="line">
            <a:avLst/>
          </a:prstGeom>
          <a:ln cap="flat" w="38100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249805" y="4370939"/>
            <a:ext cx="294765" cy="2947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29289" y="7508150"/>
            <a:ext cx="294765" cy="29476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6351351" y="4259265"/>
            <a:ext cx="1213867" cy="436992"/>
          </a:xfrm>
          <a:custGeom>
            <a:avLst/>
            <a:gdLst/>
            <a:ahLst/>
            <a:cxnLst/>
            <a:rect r="r" b="b" t="t" l="l"/>
            <a:pathLst>
              <a:path h="436992" w="1213867">
                <a:moveTo>
                  <a:pt x="0" y="0"/>
                </a:moveTo>
                <a:lnTo>
                  <a:pt x="1213868" y="0"/>
                </a:lnTo>
                <a:lnTo>
                  <a:pt x="1213868" y="436993"/>
                </a:lnTo>
                <a:lnTo>
                  <a:pt x="0" y="4369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881499" y="7184664"/>
            <a:ext cx="1142230" cy="589676"/>
          </a:xfrm>
          <a:custGeom>
            <a:avLst/>
            <a:gdLst/>
            <a:ahLst/>
            <a:cxnLst/>
            <a:rect r="r" b="b" t="t" l="l"/>
            <a:pathLst>
              <a:path h="589676" w="1142230">
                <a:moveTo>
                  <a:pt x="0" y="0"/>
                </a:moveTo>
                <a:lnTo>
                  <a:pt x="1142230" y="0"/>
                </a:lnTo>
                <a:lnTo>
                  <a:pt x="1142230" y="589676"/>
                </a:lnTo>
                <a:lnTo>
                  <a:pt x="0" y="589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9856" y="403936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Simplifies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80096" y="7129953"/>
            <a:ext cx="4656192" cy="7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3B3B3B"/>
                </a:solidFill>
                <a:latin typeface="Poppins"/>
              </a:rPr>
              <a:t>Maximizes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46047" y="172852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1F2020"/>
                </a:solidFill>
                <a:latin typeface="Poppins Bold"/>
              </a:rPr>
              <a:t>What </a:t>
            </a:r>
            <a:r>
              <a:rPr lang="en-US" sz="5360">
                <a:solidFill>
                  <a:srgbClr val="3A6AD6"/>
                </a:solidFill>
                <a:latin typeface="Poppins Bold"/>
              </a:rPr>
              <a:t>Resham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does?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46047" y="5543019"/>
            <a:ext cx="7595905" cy="97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5"/>
              </a:lnSpc>
              <a:spcBef>
                <a:spcPct val="0"/>
              </a:spcBef>
            </a:pPr>
            <a:r>
              <a:rPr lang="en-US" sz="5360">
                <a:solidFill>
                  <a:srgbClr val="3A6AD6"/>
                </a:solidFill>
                <a:latin typeface="Poppins Bold"/>
              </a:rPr>
              <a:t>And</a:t>
            </a:r>
            <a:r>
              <a:rPr lang="en-US" sz="5360">
                <a:solidFill>
                  <a:srgbClr val="1F2020"/>
                </a:solidFill>
                <a:latin typeface="Poppins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204772" y="5535075"/>
            <a:ext cx="4454452" cy="4114800"/>
          </a:xfrm>
          <a:custGeom>
            <a:avLst/>
            <a:gdLst/>
            <a:ahLst/>
            <a:cxnLst/>
            <a:rect r="r" b="b" t="t" l="l"/>
            <a:pathLst>
              <a:path h="4114800" w="4454452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64971" y="2417682"/>
            <a:ext cx="735274" cy="769920"/>
          </a:xfrm>
          <a:custGeom>
            <a:avLst/>
            <a:gdLst/>
            <a:ahLst/>
            <a:cxnLst/>
            <a:rect r="r" b="b" t="t" l="l"/>
            <a:pathLst>
              <a:path h="769920" w="735274">
                <a:moveTo>
                  <a:pt x="0" y="0"/>
                </a:moveTo>
                <a:lnTo>
                  <a:pt x="735274" y="0"/>
                </a:lnTo>
                <a:lnTo>
                  <a:pt x="735274" y="769920"/>
                </a:lnTo>
                <a:lnTo>
                  <a:pt x="0" y="7699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1.Inventory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Update inventory automatically with each sale, return or new shipment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029200" y="5770813"/>
            <a:ext cx="3477962" cy="3477962"/>
          </a:xfrm>
          <a:custGeom>
            <a:avLst/>
            <a:gdLst/>
            <a:ahLst/>
            <a:cxnLst/>
            <a:rect r="r" b="b" t="t" l="l"/>
            <a:pathLst>
              <a:path h="3477962" w="3477962">
                <a:moveTo>
                  <a:pt x="0" y="0"/>
                </a:moveTo>
                <a:lnTo>
                  <a:pt x="3477962" y="0"/>
                </a:lnTo>
                <a:lnTo>
                  <a:pt x="3477962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9020" y="5780338"/>
            <a:ext cx="3495439" cy="3477962"/>
          </a:xfrm>
          <a:custGeom>
            <a:avLst/>
            <a:gdLst/>
            <a:ahLst/>
            <a:cxnLst/>
            <a:rect r="r" b="b" t="t" l="l"/>
            <a:pathLst>
              <a:path h="3477962" w="3495439">
                <a:moveTo>
                  <a:pt x="0" y="0"/>
                </a:moveTo>
                <a:lnTo>
                  <a:pt x="3495439" y="0"/>
                </a:lnTo>
                <a:lnTo>
                  <a:pt x="3495439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89575" y="2412806"/>
            <a:ext cx="837678" cy="833490"/>
          </a:xfrm>
          <a:custGeom>
            <a:avLst/>
            <a:gdLst/>
            <a:ahLst/>
            <a:cxnLst/>
            <a:rect r="r" b="b" t="t" l="l"/>
            <a:pathLst>
              <a:path h="833490" w="837678">
                <a:moveTo>
                  <a:pt x="0" y="0"/>
                </a:moveTo>
                <a:lnTo>
                  <a:pt x="837678" y="0"/>
                </a:lnTo>
                <a:lnTo>
                  <a:pt x="837678" y="833490"/>
                </a:lnTo>
                <a:lnTo>
                  <a:pt x="0" y="8334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2.Inventory categorization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Categorize inventory based on  type, brand, size, color and season.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289869" y="557534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98961" y="2520187"/>
            <a:ext cx="618907" cy="630733"/>
          </a:xfrm>
          <a:custGeom>
            <a:avLst/>
            <a:gdLst/>
            <a:ahLst/>
            <a:cxnLst/>
            <a:rect r="r" b="b" t="t" l="l"/>
            <a:pathLst>
              <a:path h="630733" w="618907">
                <a:moveTo>
                  <a:pt x="0" y="0"/>
                </a:moveTo>
                <a:lnTo>
                  <a:pt x="618907" y="0"/>
                </a:lnTo>
                <a:lnTo>
                  <a:pt x="618907" y="630733"/>
                </a:lnTo>
                <a:lnTo>
                  <a:pt x="0" y="630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07700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3.Monitor stock levels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0234" y="3362826"/>
            <a:ext cx="3580040" cy="95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  <a:spcBef>
                <a:spcPct val="0"/>
              </a:spcBef>
            </a:pPr>
            <a:r>
              <a:rPr lang="en-US" sz="1817">
                <a:solidFill>
                  <a:srgbClr val="FFFFFF"/>
                </a:solidFill>
                <a:latin typeface="Poppins"/>
              </a:rPr>
              <a:t>Monitor stock levels in real time. get stock alerts and notification.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05850" y="2380503"/>
            <a:ext cx="896528" cy="867391"/>
          </a:xfrm>
          <a:custGeom>
            <a:avLst/>
            <a:gdLst/>
            <a:ahLst/>
            <a:cxnLst/>
            <a:rect r="r" b="b" t="t" l="l"/>
            <a:pathLst>
              <a:path h="867391" w="896528">
                <a:moveTo>
                  <a:pt x="0" y="0"/>
                </a:moveTo>
                <a:lnTo>
                  <a:pt x="896528" y="0"/>
                </a:lnTo>
                <a:lnTo>
                  <a:pt x="896528" y="867391"/>
                </a:lnTo>
                <a:lnTo>
                  <a:pt x="0" y="867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44270" y="5588474"/>
            <a:ext cx="5454420" cy="4478114"/>
          </a:xfrm>
          <a:custGeom>
            <a:avLst/>
            <a:gdLst/>
            <a:ahLst/>
            <a:cxnLst/>
            <a:rect r="r" b="b" t="t" l="l"/>
            <a:pathLst>
              <a:path h="4478114" w="5454420">
                <a:moveTo>
                  <a:pt x="0" y="0"/>
                </a:moveTo>
                <a:lnTo>
                  <a:pt x="5454421" y="0"/>
                </a:lnTo>
                <a:lnTo>
                  <a:pt x="5454421" y="4478114"/>
                </a:lnTo>
                <a:lnTo>
                  <a:pt x="0" y="44781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90234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4.Purchase order managment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32652" y="3152644"/>
            <a:ext cx="3580040" cy="15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Create and manage purchase orders.</a:t>
            </a:r>
          </a:p>
          <a:p>
            <a:pPr algn="l" marL="392354" indent="-196177" lvl="1">
              <a:lnSpc>
                <a:spcPts val="2544"/>
              </a:lnSpc>
              <a:buFont typeface="Arial"/>
              <a:buChar char="•"/>
            </a:pPr>
            <a:r>
              <a:rPr lang="en-US" sz="1817">
                <a:solidFill>
                  <a:srgbClr val="FFFFFF"/>
                </a:solidFill>
                <a:latin typeface="Poppins"/>
              </a:rPr>
              <a:t>Supplier management with contact details and order history.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044589" y="5143500"/>
            <a:ext cx="7099411" cy="5093827"/>
          </a:xfrm>
          <a:custGeom>
            <a:avLst/>
            <a:gdLst/>
            <a:ahLst/>
            <a:cxnLst/>
            <a:rect r="r" b="b" t="t" l="l"/>
            <a:pathLst>
              <a:path h="5093827" w="7099411">
                <a:moveTo>
                  <a:pt x="0" y="0"/>
                </a:moveTo>
                <a:lnTo>
                  <a:pt x="7099411" y="0"/>
                </a:lnTo>
                <a:lnTo>
                  <a:pt x="7099411" y="5093827"/>
                </a:lnTo>
                <a:lnTo>
                  <a:pt x="0" y="5093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605079" y="5794849"/>
            <a:ext cx="5978432" cy="3791130"/>
            <a:chOff x="0" y="0"/>
            <a:chExt cx="960502" cy="6090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0502" cy="609087"/>
            </a:xfrm>
            <a:custGeom>
              <a:avLst/>
              <a:gdLst/>
              <a:ahLst/>
              <a:cxnLst/>
              <a:rect r="r" b="b" t="t" l="l"/>
              <a:pathLst>
                <a:path h="609087" w="960502">
                  <a:moveTo>
                    <a:pt x="64749" y="0"/>
                  </a:moveTo>
                  <a:lnTo>
                    <a:pt x="895753" y="0"/>
                  </a:lnTo>
                  <a:cubicBezTo>
                    <a:pt x="931513" y="0"/>
                    <a:pt x="960502" y="28989"/>
                    <a:pt x="960502" y="64749"/>
                  </a:cubicBezTo>
                  <a:lnTo>
                    <a:pt x="960502" y="544338"/>
                  </a:lnTo>
                  <a:cubicBezTo>
                    <a:pt x="960502" y="580098"/>
                    <a:pt x="931513" y="609087"/>
                    <a:pt x="895753" y="609087"/>
                  </a:cubicBezTo>
                  <a:lnTo>
                    <a:pt x="64749" y="609087"/>
                  </a:lnTo>
                  <a:cubicBezTo>
                    <a:pt x="28989" y="609087"/>
                    <a:pt x="0" y="580098"/>
                    <a:pt x="0" y="544338"/>
                  </a:cubicBezTo>
                  <a:lnTo>
                    <a:pt x="0" y="64749"/>
                  </a:lnTo>
                  <a:cubicBezTo>
                    <a:pt x="0" y="28989"/>
                    <a:pt x="28989" y="0"/>
                    <a:pt x="647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60502" cy="64718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05867" y="5827217"/>
            <a:ext cx="5786132" cy="3703923"/>
          </a:xfrm>
          <a:prstGeom prst="rect">
            <a:avLst/>
          </a:prstGeom>
        </p:spPr>
      </p:pic>
      <p:sp>
        <p:nvSpPr>
          <p:cNvPr name="Freeform 32" id="32"/>
          <p:cNvSpPr/>
          <p:nvPr/>
        </p:nvSpPr>
        <p:spPr>
          <a:xfrm flipH="false" flipV="false" rot="0">
            <a:off x="1614749" y="2448184"/>
            <a:ext cx="787331" cy="683994"/>
          </a:xfrm>
          <a:custGeom>
            <a:avLst/>
            <a:gdLst/>
            <a:ahLst/>
            <a:cxnLst/>
            <a:rect r="r" b="b" t="t" l="l"/>
            <a:pathLst>
              <a:path h="683994" w="787331">
                <a:moveTo>
                  <a:pt x="0" y="0"/>
                </a:moveTo>
                <a:lnTo>
                  <a:pt x="787331" y="0"/>
                </a:lnTo>
                <a:lnTo>
                  <a:pt x="787331" y="683994"/>
                </a:lnTo>
                <a:lnTo>
                  <a:pt x="0" y="6839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90234" y="2151986"/>
            <a:ext cx="3580040" cy="5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5.Sales Reports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088045" y="2854296"/>
            <a:ext cx="3241324" cy="63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Get indepth daily ,monthly and yearly sales reports.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4875" y="1188485"/>
            <a:ext cx="6399794" cy="4591853"/>
          </a:xfrm>
          <a:custGeom>
            <a:avLst/>
            <a:gdLst/>
            <a:ahLst/>
            <a:cxnLst/>
            <a:rect r="r" b="b" t="t" l="l"/>
            <a:pathLst>
              <a:path h="4591853" w="6399794">
                <a:moveTo>
                  <a:pt x="0" y="0"/>
                </a:moveTo>
                <a:lnTo>
                  <a:pt x="6399794" y="0"/>
                </a:lnTo>
                <a:lnTo>
                  <a:pt x="6399794" y="4591853"/>
                </a:lnTo>
                <a:lnTo>
                  <a:pt x="0" y="459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7320" y="1683128"/>
            <a:ext cx="5902954" cy="3238596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65577" y="0"/>
                  </a:moveTo>
                  <a:lnTo>
                    <a:pt x="986474" y="0"/>
                  </a:lnTo>
                  <a:cubicBezTo>
                    <a:pt x="1003866" y="0"/>
                    <a:pt x="1020545" y="6909"/>
                    <a:pt x="1032843" y="19207"/>
                  </a:cubicBezTo>
                  <a:cubicBezTo>
                    <a:pt x="1045141" y="31505"/>
                    <a:pt x="1052050" y="48185"/>
                    <a:pt x="1052050" y="65577"/>
                  </a:cubicBezTo>
                  <a:lnTo>
                    <a:pt x="1052050" y="511620"/>
                  </a:lnTo>
                  <a:cubicBezTo>
                    <a:pt x="1052050" y="547837"/>
                    <a:pt x="1022691" y="577197"/>
                    <a:pt x="986474" y="577197"/>
                  </a:cubicBezTo>
                  <a:lnTo>
                    <a:pt x="65577" y="577197"/>
                  </a:lnTo>
                  <a:cubicBezTo>
                    <a:pt x="48185" y="577197"/>
                    <a:pt x="31505" y="570288"/>
                    <a:pt x="19207" y="557990"/>
                  </a:cubicBezTo>
                  <a:cubicBezTo>
                    <a:pt x="6909" y="545692"/>
                    <a:pt x="0" y="529012"/>
                    <a:pt x="0" y="511620"/>
                  </a:cubicBezTo>
                  <a:lnTo>
                    <a:pt x="0" y="65577"/>
                  </a:lnTo>
                  <a:cubicBezTo>
                    <a:pt x="0" y="48185"/>
                    <a:pt x="6909" y="31505"/>
                    <a:pt x="19207" y="19207"/>
                  </a:cubicBezTo>
                  <a:cubicBezTo>
                    <a:pt x="31505" y="6909"/>
                    <a:pt x="48185" y="0"/>
                    <a:pt x="65577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5006" y="2295779"/>
            <a:ext cx="1179167" cy="1177693"/>
          </a:xfrm>
          <a:custGeom>
            <a:avLst/>
            <a:gdLst/>
            <a:ahLst/>
            <a:cxnLst/>
            <a:rect r="r" b="b" t="t" l="l"/>
            <a:pathLst>
              <a:path h="1177693" w="1179167">
                <a:moveTo>
                  <a:pt x="0" y="0"/>
                </a:moveTo>
                <a:lnTo>
                  <a:pt x="1179167" y="0"/>
                </a:lnTo>
                <a:lnTo>
                  <a:pt x="1179167" y="1177694"/>
                </a:lnTo>
                <a:lnTo>
                  <a:pt x="0" y="11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27514" y="2248650"/>
            <a:ext cx="1161801" cy="116180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750225" y="2295769"/>
            <a:ext cx="1410718" cy="1783666"/>
          </a:xfrm>
          <a:custGeom>
            <a:avLst/>
            <a:gdLst/>
            <a:ahLst/>
            <a:cxnLst/>
            <a:rect r="r" b="b" t="t" l="l"/>
            <a:pathLst>
              <a:path h="1783666" w="1410718">
                <a:moveTo>
                  <a:pt x="0" y="0"/>
                </a:moveTo>
                <a:lnTo>
                  <a:pt x="1410718" y="0"/>
                </a:lnTo>
                <a:lnTo>
                  <a:pt x="1410718" y="1783667"/>
                </a:lnTo>
                <a:lnTo>
                  <a:pt x="0" y="178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23250" y="2447888"/>
            <a:ext cx="770329" cy="763326"/>
          </a:xfrm>
          <a:custGeom>
            <a:avLst/>
            <a:gdLst/>
            <a:ahLst/>
            <a:cxnLst/>
            <a:rect r="r" b="b" t="t" l="l"/>
            <a:pathLst>
              <a:path h="763326" w="770329">
                <a:moveTo>
                  <a:pt x="0" y="0"/>
                </a:moveTo>
                <a:lnTo>
                  <a:pt x="770329" y="0"/>
                </a:lnTo>
                <a:lnTo>
                  <a:pt x="770329" y="763326"/>
                </a:lnTo>
                <a:lnTo>
                  <a:pt x="0" y="763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147372" y="56646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81096" y="3946086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</a:rPr>
              <a:t>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52109" y="2151986"/>
            <a:ext cx="3580040" cy="99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6.Backup and data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807">
                <a:solidFill>
                  <a:srgbClr val="FFFFFF"/>
                </a:solidFill>
                <a:latin typeface="Poppins Bold"/>
              </a:rPr>
              <a:t>Security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49920" y="3285970"/>
            <a:ext cx="3241324" cy="94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>
                <a:solidFill>
                  <a:srgbClr val="FFFFFF"/>
                </a:solidFill>
                <a:latin typeface="Poppins"/>
              </a:rPr>
              <a:t>Data gets backup daily in our state of the art most secured servers.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549" y="498959"/>
            <a:ext cx="26091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Poppins Bold"/>
              </a:rPr>
              <a:t>TheBoozeBros.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DAGGPgB4azI</dc:identifier>
  <dcterms:modified xsi:type="dcterms:W3CDTF">2011-08-01T06:04:30Z</dcterms:modified>
  <cp:revision>1</cp:revision>
  <dc:title>Resham</dc:title>
</cp:coreProperties>
</file>