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F1FB-7028-49EC-9F8B-3404CBC04BB1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E176-E623-43E1-8F27-AE80535FA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1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F1FB-7028-49EC-9F8B-3404CBC04BB1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E176-E623-43E1-8F27-AE80535FA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6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F1FB-7028-49EC-9F8B-3404CBC04BB1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E176-E623-43E1-8F27-AE80535FA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F1FB-7028-49EC-9F8B-3404CBC04BB1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E176-E623-43E1-8F27-AE80535FA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0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F1FB-7028-49EC-9F8B-3404CBC04BB1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E176-E623-43E1-8F27-AE80535FA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2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F1FB-7028-49EC-9F8B-3404CBC04BB1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E176-E623-43E1-8F27-AE80535FA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3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F1FB-7028-49EC-9F8B-3404CBC04BB1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E176-E623-43E1-8F27-AE80535FA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1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F1FB-7028-49EC-9F8B-3404CBC04BB1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E176-E623-43E1-8F27-AE80535FA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3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F1FB-7028-49EC-9F8B-3404CBC04BB1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E176-E623-43E1-8F27-AE80535FA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F1FB-7028-49EC-9F8B-3404CBC04BB1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E176-E623-43E1-8F27-AE80535FA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6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F1FB-7028-49EC-9F8B-3404CBC04BB1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E176-E623-43E1-8F27-AE80535FA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4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5F1FB-7028-49EC-9F8B-3404CBC04BB1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0E176-E623-43E1-8F27-AE80535FA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7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6658" y="0"/>
            <a:ext cx="9144000" cy="472849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Week 0 Young Delta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096" t="4102" r="10130" b="39408"/>
          <a:stretch/>
        </p:blipFill>
        <p:spPr>
          <a:xfrm>
            <a:off x="1061357" y="475424"/>
            <a:ext cx="9895114" cy="612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6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554" t="4038" r="11560" b="38613"/>
          <a:stretch/>
        </p:blipFill>
        <p:spPr>
          <a:xfrm>
            <a:off x="428237" y="555170"/>
            <a:ext cx="11763763" cy="630283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56658" y="0"/>
            <a:ext cx="9144000" cy="472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Week 0 Aged Delta</a:t>
            </a:r>
            <a:endParaRPr lang="en-US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8855" t="22410" r="43690" b="18131"/>
          <a:stretch/>
        </p:blipFill>
        <p:spPr>
          <a:xfrm>
            <a:off x="2957383" y="5675870"/>
            <a:ext cx="1276865" cy="10873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85661" y="549621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578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5169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415" t="5639" r="10624" b="37406"/>
          <a:stretch/>
        </p:blipFill>
        <p:spPr>
          <a:xfrm>
            <a:off x="1436914" y="805226"/>
            <a:ext cx="9633857" cy="606873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56658" y="0"/>
            <a:ext cx="9144000" cy="472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Week 0 Young </a:t>
            </a:r>
            <a:r>
              <a:rPr lang="en-US" sz="2800" b="1" dirty="0" err="1" smtClean="0"/>
              <a:t>Infraslow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3055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461" t="5355" r="11175" b="38791"/>
          <a:stretch/>
        </p:blipFill>
        <p:spPr>
          <a:xfrm>
            <a:off x="881742" y="700796"/>
            <a:ext cx="10695214" cy="615720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56658" y="0"/>
            <a:ext cx="9144000" cy="472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Week 0 Aged </a:t>
            </a:r>
            <a:r>
              <a:rPr lang="en-US" sz="2800" b="1" dirty="0" err="1" smtClean="0"/>
              <a:t>Infraslow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8175" t="17342" r="43357"/>
          <a:stretch/>
        </p:blipFill>
        <p:spPr>
          <a:xfrm>
            <a:off x="3188044" y="5782962"/>
            <a:ext cx="960798" cy="10750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58289" y="555501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578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9203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Week 0 Young Delta</vt:lpstr>
      <vt:lpstr>PowerPoint Presentation</vt:lpstr>
      <vt:lpstr>PowerPoint Presentation</vt:lpstr>
      <vt:lpstr>PowerPoint Presentation</vt:lpstr>
    </vt:vector>
  </TitlesOfParts>
  <Company>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 Young Delta</dc:title>
  <dc:creator>Albertson, Asher</dc:creator>
  <cp:lastModifiedBy>Albertson, Asher</cp:lastModifiedBy>
  <cp:revision>1</cp:revision>
  <dcterms:created xsi:type="dcterms:W3CDTF">2019-07-30T19:32:56Z</dcterms:created>
  <dcterms:modified xsi:type="dcterms:W3CDTF">2019-07-30T19:33:24Z</dcterms:modified>
</cp:coreProperties>
</file>