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B347-0E63-4D46-BB9E-B69CF33EFD8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968D-D7E4-4621-AD35-0F28757E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2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B347-0E63-4D46-BB9E-B69CF33EFD8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968D-D7E4-4621-AD35-0F28757E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1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B347-0E63-4D46-BB9E-B69CF33EFD8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968D-D7E4-4621-AD35-0F28757E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0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B347-0E63-4D46-BB9E-B69CF33EFD8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968D-D7E4-4621-AD35-0F28757E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B347-0E63-4D46-BB9E-B69CF33EFD8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968D-D7E4-4621-AD35-0F28757E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B347-0E63-4D46-BB9E-B69CF33EFD8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968D-D7E4-4621-AD35-0F28757E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5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B347-0E63-4D46-BB9E-B69CF33EFD8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968D-D7E4-4621-AD35-0F28757E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0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B347-0E63-4D46-BB9E-B69CF33EFD8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968D-D7E4-4621-AD35-0F28757E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6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B347-0E63-4D46-BB9E-B69CF33EFD8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968D-D7E4-4621-AD35-0F28757E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1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B347-0E63-4D46-BB9E-B69CF33EFD8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968D-D7E4-4621-AD35-0F28757E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1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B347-0E63-4D46-BB9E-B69CF33EFD8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968D-D7E4-4621-AD35-0F28757E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7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4B347-0E63-4D46-BB9E-B69CF33EFD88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0968D-D7E4-4621-AD35-0F28757E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5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210" y="665117"/>
            <a:ext cx="7999811" cy="5991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2629" y="475013"/>
            <a:ext cx="207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Young </a:t>
            </a:r>
            <a:r>
              <a:rPr lang="en-US" dirty="0" smtClean="0"/>
              <a:t>Oxy </a:t>
            </a:r>
            <a:r>
              <a:rPr lang="en-US" dirty="0" err="1" smtClean="0"/>
              <a:t>Infraslow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4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33" y="989002"/>
            <a:ext cx="9156251" cy="6418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2629" y="475013"/>
            <a:ext cx="198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Aged Oxy </a:t>
            </a:r>
            <a:r>
              <a:rPr lang="en-US" dirty="0" err="1" smtClean="0"/>
              <a:t>Infraslow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9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Albertson, Asher</dc:creator>
  <cp:lastModifiedBy>Albertson, Asher</cp:lastModifiedBy>
  <cp:revision>1</cp:revision>
  <dcterms:created xsi:type="dcterms:W3CDTF">2019-07-30T20:44:43Z</dcterms:created>
  <dcterms:modified xsi:type="dcterms:W3CDTF">2019-07-30T20:45:03Z</dcterms:modified>
</cp:coreProperties>
</file>