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32A7-FFE8-42FC-998E-5BD8CA3BB49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AEE4-8C61-4CC5-8A77-9E1EF40F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9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32A7-FFE8-42FC-998E-5BD8CA3BB49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AEE4-8C61-4CC5-8A77-9E1EF40F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0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32A7-FFE8-42FC-998E-5BD8CA3BB49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AEE4-8C61-4CC5-8A77-9E1EF40F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2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32A7-FFE8-42FC-998E-5BD8CA3BB49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AEE4-8C61-4CC5-8A77-9E1EF40F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3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32A7-FFE8-42FC-998E-5BD8CA3BB49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AEE4-8C61-4CC5-8A77-9E1EF40F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0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32A7-FFE8-42FC-998E-5BD8CA3BB49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AEE4-8C61-4CC5-8A77-9E1EF40F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32A7-FFE8-42FC-998E-5BD8CA3BB49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AEE4-8C61-4CC5-8A77-9E1EF40F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4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32A7-FFE8-42FC-998E-5BD8CA3BB49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AEE4-8C61-4CC5-8A77-9E1EF40F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2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32A7-FFE8-42FC-998E-5BD8CA3BB49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AEE4-8C61-4CC5-8A77-9E1EF40F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9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32A7-FFE8-42FC-998E-5BD8CA3BB49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AEE4-8C61-4CC5-8A77-9E1EF40F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32A7-FFE8-42FC-998E-5BD8CA3BB49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AEE4-8C61-4CC5-8A77-9E1EF40F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7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632A7-FFE8-42FC-998E-5BD8CA3BB49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7AEE4-8C61-4CC5-8A77-9E1EF40F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1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6658" y="0"/>
            <a:ext cx="9144000" cy="472849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Week 0 Young Delta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096" t="4102" r="10130" b="39408"/>
          <a:stretch/>
        </p:blipFill>
        <p:spPr>
          <a:xfrm>
            <a:off x="1061357" y="475424"/>
            <a:ext cx="9895114" cy="612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7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033" t="33953" r="45891" b="41948"/>
          <a:stretch/>
        </p:blipFill>
        <p:spPr>
          <a:xfrm>
            <a:off x="238898" y="1367481"/>
            <a:ext cx="11770088" cy="1383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4785" t="33051" r="9149" b="41273"/>
          <a:stretch/>
        </p:blipFill>
        <p:spPr>
          <a:xfrm>
            <a:off x="1562709" y="3138614"/>
            <a:ext cx="9122466" cy="130157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98156" y="-3186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Week 0 Stim Aged Run 2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279" y="4977612"/>
            <a:ext cx="6294737" cy="126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18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8156" y="-3186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Week 0 Stim Aged Run 3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124" t="33445" r="45766" b="42455"/>
          <a:stretch/>
        </p:blipFill>
        <p:spPr>
          <a:xfrm>
            <a:off x="137983" y="695973"/>
            <a:ext cx="11385008" cy="1305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9181" t="34243" r="8469" b="41497"/>
          <a:stretch/>
        </p:blipFill>
        <p:spPr>
          <a:xfrm>
            <a:off x="362465" y="2240692"/>
            <a:ext cx="10763366" cy="12356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110" y="4285998"/>
            <a:ext cx="7510333" cy="150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8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8156" y="-3186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Week 0 Stim Aged Run 4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207" t="32356" r="47694" b="41066"/>
          <a:stretch/>
        </p:blipFill>
        <p:spPr>
          <a:xfrm>
            <a:off x="698156" y="922637"/>
            <a:ext cx="11162269" cy="1482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1751" t="32726" r="8780" b="41803"/>
          <a:stretch/>
        </p:blipFill>
        <p:spPr>
          <a:xfrm>
            <a:off x="1070919" y="2825578"/>
            <a:ext cx="10891674" cy="14086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448" y="4654378"/>
            <a:ext cx="7316396" cy="146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60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Stim Averaged Data Young and Old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02" y="2574453"/>
            <a:ext cx="5476875" cy="3686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417" y="2761736"/>
            <a:ext cx="54864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4832" y="2125362"/>
            <a:ext cx="75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57558" y="2205121"/>
            <a:ext cx="66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9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554" t="4038" r="11560" b="38613"/>
          <a:stretch/>
        </p:blipFill>
        <p:spPr>
          <a:xfrm>
            <a:off x="428237" y="555170"/>
            <a:ext cx="11763763" cy="630283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56658" y="0"/>
            <a:ext cx="9144000" cy="472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Week 0 Aged Delta</a:t>
            </a:r>
            <a:endParaRPr 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8855" t="22410" r="43690" b="18131"/>
          <a:stretch/>
        </p:blipFill>
        <p:spPr>
          <a:xfrm>
            <a:off x="2957383" y="5675870"/>
            <a:ext cx="1276865" cy="10873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85661" y="549621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578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1306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415" t="5639" r="10624" b="37406"/>
          <a:stretch/>
        </p:blipFill>
        <p:spPr>
          <a:xfrm>
            <a:off x="1436914" y="805226"/>
            <a:ext cx="9633857" cy="606873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56658" y="0"/>
            <a:ext cx="9144000" cy="472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Week 0 Young </a:t>
            </a:r>
            <a:r>
              <a:rPr lang="en-US" sz="2800" b="1" dirty="0" err="1" smtClean="0"/>
              <a:t>Infraslow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4538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461" t="5355" r="11175" b="38791"/>
          <a:stretch/>
        </p:blipFill>
        <p:spPr>
          <a:xfrm>
            <a:off x="881742" y="700796"/>
            <a:ext cx="10695214" cy="615720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56658" y="0"/>
            <a:ext cx="9144000" cy="472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Week 0 Aged </a:t>
            </a:r>
            <a:r>
              <a:rPr lang="en-US" sz="2800" b="1" dirty="0" err="1" smtClean="0"/>
              <a:t>Infraslow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8175" t="17342" r="43357"/>
          <a:stretch/>
        </p:blipFill>
        <p:spPr>
          <a:xfrm>
            <a:off x="3188044" y="5782962"/>
            <a:ext cx="960798" cy="1075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58289" y="555501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578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9902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156" y="-3186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Week 0 Stim YOUNG Run 1 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391" t="33687" r="43833" b="41226"/>
          <a:stretch/>
        </p:blipFill>
        <p:spPr>
          <a:xfrm>
            <a:off x="182171" y="873211"/>
            <a:ext cx="11547570" cy="1326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7447" t="34403" r="9239" b="42624"/>
          <a:stretch/>
        </p:blipFill>
        <p:spPr>
          <a:xfrm>
            <a:off x="1087395" y="2916195"/>
            <a:ext cx="9417304" cy="130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4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8156" y="-3186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Week 0 Stim YOUNG Run 2 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760" t="34178" r="43455" b="42399"/>
          <a:stretch/>
        </p:blipFill>
        <p:spPr>
          <a:xfrm>
            <a:off x="309868" y="1342767"/>
            <a:ext cx="11371385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7312" t="34629" r="8969" b="42623"/>
          <a:stretch/>
        </p:blipFill>
        <p:spPr>
          <a:xfrm>
            <a:off x="1535261" y="2897786"/>
            <a:ext cx="8712611" cy="117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0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741" t="34188" r="47426" b="39608"/>
          <a:stretch/>
        </p:blipFill>
        <p:spPr>
          <a:xfrm>
            <a:off x="1252151" y="1293341"/>
            <a:ext cx="9622058" cy="1268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2564" t="33382" r="8805" b="42027"/>
          <a:stretch/>
        </p:blipFill>
        <p:spPr>
          <a:xfrm>
            <a:off x="1499286" y="2883244"/>
            <a:ext cx="9230967" cy="117801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8156" y="-3186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Week 0 Stim YOUNG Run 3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3949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8156" y="-3186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Week 0 Stim YOUNG Run 4 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383" t="28945" r="48869" b="35577"/>
          <a:stretch/>
        </p:blipFill>
        <p:spPr>
          <a:xfrm>
            <a:off x="815546" y="1202724"/>
            <a:ext cx="10055708" cy="1845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2170" t="28945" r="8523" b="35577"/>
          <a:stretch/>
        </p:blipFill>
        <p:spPr>
          <a:xfrm>
            <a:off x="906161" y="2901905"/>
            <a:ext cx="10234298" cy="185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4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8156" y="-3186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Week 0 Stim Aged Run 1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851" t="34178" r="48059" b="43750"/>
          <a:stretch/>
        </p:blipFill>
        <p:spPr>
          <a:xfrm>
            <a:off x="0" y="1145059"/>
            <a:ext cx="11574495" cy="1309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2167" t="34403" r="8743" b="43300"/>
          <a:stretch/>
        </p:blipFill>
        <p:spPr>
          <a:xfrm>
            <a:off x="222421" y="2983566"/>
            <a:ext cx="11491784" cy="1313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016" y="4704006"/>
            <a:ext cx="7271103" cy="14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6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Week 0 Young Delta</vt:lpstr>
      <vt:lpstr>PowerPoint Presentation</vt:lpstr>
      <vt:lpstr>PowerPoint Presentation</vt:lpstr>
      <vt:lpstr>PowerPoint Presentation</vt:lpstr>
      <vt:lpstr>Week 0 Stim YOUNG Run 1 </vt:lpstr>
      <vt:lpstr>Week 0 Stim YOUNG Run 2 </vt:lpstr>
      <vt:lpstr>Week 0 Stim YOUNG Run 3 </vt:lpstr>
      <vt:lpstr>PowerPoint Presentation</vt:lpstr>
      <vt:lpstr>Week 0 Stim Aged Run 1</vt:lpstr>
      <vt:lpstr>Week 0 Stim Aged Run 2</vt:lpstr>
      <vt:lpstr>Week 0 Stim Aged Run 3</vt:lpstr>
      <vt:lpstr>Week 0 Stim Aged Run 4</vt:lpstr>
      <vt:lpstr>Stim Averaged Data Young and Old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 Young Delta</dc:title>
  <dc:creator>Asher Albertson</dc:creator>
  <cp:lastModifiedBy>Asher Albertson</cp:lastModifiedBy>
  <cp:revision>1</cp:revision>
  <dcterms:created xsi:type="dcterms:W3CDTF">2019-07-17T20:06:41Z</dcterms:created>
  <dcterms:modified xsi:type="dcterms:W3CDTF">2019-07-17T20:06:57Z</dcterms:modified>
</cp:coreProperties>
</file>