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18DE-D277-42AA-A8F4-B3449C27414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529-A486-4877-96EB-622CF2D5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1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18DE-D277-42AA-A8F4-B3449C27414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529-A486-4877-96EB-622CF2D5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0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18DE-D277-42AA-A8F4-B3449C27414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529-A486-4877-96EB-622CF2D5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7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18DE-D277-42AA-A8F4-B3449C27414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529-A486-4877-96EB-622CF2D5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3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18DE-D277-42AA-A8F4-B3449C27414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529-A486-4877-96EB-622CF2D5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1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18DE-D277-42AA-A8F4-B3449C27414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529-A486-4877-96EB-622CF2D5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7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18DE-D277-42AA-A8F4-B3449C27414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529-A486-4877-96EB-622CF2D5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18DE-D277-42AA-A8F4-B3449C27414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529-A486-4877-96EB-622CF2D5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18DE-D277-42AA-A8F4-B3449C27414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529-A486-4877-96EB-622CF2D5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9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18DE-D277-42AA-A8F4-B3449C27414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529-A486-4877-96EB-622CF2D5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1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18DE-D277-42AA-A8F4-B3449C27414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529-A486-4877-96EB-622CF2D5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2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418DE-D277-42AA-A8F4-B3449C274145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E529-A486-4877-96EB-622CF2D5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4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156" y="-3186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Week 0 Stim YOUNG Run 1 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391" t="33687" r="43833" b="41226"/>
          <a:stretch/>
        </p:blipFill>
        <p:spPr>
          <a:xfrm>
            <a:off x="182171" y="873211"/>
            <a:ext cx="11547570" cy="1326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7447" t="34403" r="9239" b="42624"/>
          <a:stretch/>
        </p:blipFill>
        <p:spPr>
          <a:xfrm>
            <a:off x="1087395" y="2916195"/>
            <a:ext cx="9417304" cy="130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8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8156" y="-3186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Week 0 Stim YOUNG Run 2 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760" t="34178" r="43455" b="42399"/>
          <a:stretch/>
        </p:blipFill>
        <p:spPr>
          <a:xfrm>
            <a:off x="309868" y="1342767"/>
            <a:ext cx="11371385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7312" t="34629" r="8969" b="42623"/>
          <a:stretch/>
        </p:blipFill>
        <p:spPr>
          <a:xfrm>
            <a:off x="1535261" y="2897786"/>
            <a:ext cx="8712611" cy="11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9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41" t="34188" r="47426" b="39608"/>
          <a:stretch/>
        </p:blipFill>
        <p:spPr>
          <a:xfrm>
            <a:off x="1252151" y="1293341"/>
            <a:ext cx="9622058" cy="1268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2564" t="33382" r="8805" b="42027"/>
          <a:stretch/>
        </p:blipFill>
        <p:spPr>
          <a:xfrm>
            <a:off x="1499286" y="2883244"/>
            <a:ext cx="9230967" cy="117801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8156" y="-3186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Week 0 Stim YOUNG Run 3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6570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8156" y="-3186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Week 0 Stim YOUNG Run 4 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383" t="28945" r="48869" b="35577"/>
          <a:stretch/>
        </p:blipFill>
        <p:spPr>
          <a:xfrm>
            <a:off x="815546" y="1202724"/>
            <a:ext cx="10055708" cy="1845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2170" t="28945" r="8523" b="35577"/>
          <a:stretch/>
        </p:blipFill>
        <p:spPr>
          <a:xfrm>
            <a:off x="906161" y="2901905"/>
            <a:ext cx="10234298" cy="185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3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8156" y="-3186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Week 0 Stim Aged Run 1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851" t="34178" r="48059" b="43750"/>
          <a:stretch/>
        </p:blipFill>
        <p:spPr>
          <a:xfrm>
            <a:off x="0" y="1145059"/>
            <a:ext cx="11574495" cy="1309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2167" t="34403" r="8743" b="43300"/>
          <a:stretch/>
        </p:blipFill>
        <p:spPr>
          <a:xfrm>
            <a:off x="222421" y="2983566"/>
            <a:ext cx="11491784" cy="1313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016" y="4704006"/>
            <a:ext cx="7271103" cy="14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3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033" t="33953" r="45891" b="41948"/>
          <a:stretch/>
        </p:blipFill>
        <p:spPr>
          <a:xfrm>
            <a:off x="238898" y="1367481"/>
            <a:ext cx="11770088" cy="1383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4785" t="33051" r="9149" b="41273"/>
          <a:stretch/>
        </p:blipFill>
        <p:spPr>
          <a:xfrm>
            <a:off x="1562709" y="3138614"/>
            <a:ext cx="9122466" cy="130157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98156" y="-3186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Week 0 Stim Aged Run 2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279" y="4977612"/>
            <a:ext cx="6294737" cy="126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2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8156" y="-3186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Week 0 Stim Aged Run 3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124" t="33445" r="45766" b="42455"/>
          <a:stretch/>
        </p:blipFill>
        <p:spPr>
          <a:xfrm>
            <a:off x="137983" y="695973"/>
            <a:ext cx="11385008" cy="1305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9181" t="34243" r="8469" b="41497"/>
          <a:stretch/>
        </p:blipFill>
        <p:spPr>
          <a:xfrm>
            <a:off x="362465" y="2240692"/>
            <a:ext cx="10763366" cy="12356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10" y="4285998"/>
            <a:ext cx="7510333" cy="150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2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8156" y="-3186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Week 0 Stim Aged Run 4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207" t="32356" r="47694" b="41066"/>
          <a:stretch/>
        </p:blipFill>
        <p:spPr>
          <a:xfrm>
            <a:off x="698156" y="922637"/>
            <a:ext cx="11162269" cy="1482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1751" t="32726" r="8780" b="41803"/>
          <a:stretch/>
        </p:blipFill>
        <p:spPr>
          <a:xfrm>
            <a:off x="1070919" y="2825578"/>
            <a:ext cx="10891674" cy="14086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48" y="4654378"/>
            <a:ext cx="7316396" cy="146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2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Stim Averaged Data Young and Old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02" y="2574453"/>
            <a:ext cx="5476875" cy="3686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17" y="2761736"/>
            <a:ext cx="54864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4832" y="2125362"/>
            <a:ext cx="75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57558" y="2205121"/>
            <a:ext cx="66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3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 0 Stim YOUNG Run 1 </vt:lpstr>
      <vt:lpstr>Week 0 Stim YOUNG Run 2 </vt:lpstr>
      <vt:lpstr>Week 0 Stim YOUNG Run 3 </vt:lpstr>
      <vt:lpstr>PowerPoint Presentation</vt:lpstr>
      <vt:lpstr>Week 0 Stim Aged Run 1</vt:lpstr>
      <vt:lpstr>Week 0 Stim Aged Run 2</vt:lpstr>
      <vt:lpstr>Week 0 Stim Aged Run 3</vt:lpstr>
      <vt:lpstr>Week 0 Stim Aged Run 4</vt:lpstr>
      <vt:lpstr>Stim Averaged Data Young and Old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 Stim YOUNG Run 1 </dc:title>
  <dc:creator>Albertson, Asher</dc:creator>
  <cp:lastModifiedBy>Albertson, Asher</cp:lastModifiedBy>
  <cp:revision>1</cp:revision>
  <dcterms:created xsi:type="dcterms:W3CDTF">2019-08-16T00:51:57Z</dcterms:created>
  <dcterms:modified xsi:type="dcterms:W3CDTF">2019-08-16T00:52:07Z</dcterms:modified>
</cp:coreProperties>
</file>