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E6D7-EE8D-434D-AB69-88857AC9FEE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65A2-C3F2-4FFA-911E-AA2B8305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E6D7-EE8D-434D-AB69-88857AC9FEE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65A2-C3F2-4FFA-911E-AA2B8305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0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E6D7-EE8D-434D-AB69-88857AC9FEE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65A2-C3F2-4FFA-911E-AA2B8305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8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E6D7-EE8D-434D-AB69-88857AC9FEE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65A2-C3F2-4FFA-911E-AA2B8305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5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E6D7-EE8D-434D-AB69-88857AC9FEE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65A2-C3F2-4FFA-911E-AA2B8305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5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E6D7-EE8D-434D-AB69-88857AC9FEE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65A2-C3F2-4FFA-911E-AA2B8305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E6D7-EE8D-434D-AB69-88857AC9FEE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65A2-C3F2-4FFA-911E-AA2B8305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6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E6D7-EE8D-434D-AB69-88857AC9FEE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65A2-C3F2-4FFA-911E-AA2B8305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E6D7-EE8D-434D-AB69-88857AC9FEE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65A2-C3F2-4FFA-911E-AA2B8305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1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E6D7-EE8D-434D-AB69-88857AC9FEE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65A2-C3F2-4FFA-911E-AA2B8305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1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E6D7-EE8D-434D-AB69-88857AC9FEE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65A2-C3F2-4FFA-911E-AA2B8305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8E6D7-EE8D-434D-AB69-88857AC9FEE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C65A2-C3F2-4FFA-911E-AA2B8305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6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emf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.e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Relationship Id="rId1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16" y="154050"/>
            <a:ext cx="2576495" cy="257649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714299" y="1338531"/>
            <a:ext cx="1205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Young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999547" y="3570612"/>
            <a:ext cx="545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Aged 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82309" y="1338649"/>
            <a:ext cx="1205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Young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804862" y="3570612"/>
            <a:ext cx="545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Aged </a:t>
            </a: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754401" y="5571860"/>
            <a:ext cx="916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Significant</a:t>
            </a:r>
          </a:p>
          <a:p>
            <a:pPr algn="ctr"/>
            <a:r>
              <a:rPr lang="en-US" sz="1200" b="1" dirty="0" smtClean="0"/>
              <a:t> Difference </a:t>
            </a:r>
            <a:endParaRPr lang="en-US" sz="1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6219" y="549583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Delta: 1-4hz</a:t>
            </a:r>
            <a:endParaRPr lang="en-US" sz="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737822" y="549583"/>
            <a:ext cx="10839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 smtClean="0"/>
              <a:t>Infraslow</a:t>
            </a:r>
            <a:r>
              <a:rPr lang="en-US" sz="800" b="1" dirty="0" smtClean="0"/>
              <a:t>: 0.01-0.2Hz</a:t>
            </a:r>
            <a:endParaRPr lang="en-US" sz="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613091" y="39169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88485" y="2851138"/>
          <a:ext cx="2584780" cy="3941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rism 8" r:id="rId4" imgW="4721739" imgH="7199479" progId="Prism8.Document">
                  <p:embed/>
                </p:oleObj>
              </mc:Choice>
              <mc:Fallback>
                <p:oleObj name="Prism 8" r:id="rId4" imgW="4721739" imgH="7199479" progId="Prism8.Document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8485" y="2851138"/>
                        <a:ext cx="2584780" cy="3941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/>
          <a:srcRect l="8643" t="27278" r="18943" b="7205"/>
          <a:stretch/>
        </p:blipFill>
        <p:spPr>
          <a:xfrm>
            <a:off x="4689401" y="783139"/>
            <a:ext cx="1986455" cy="17972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/>
          <a:srcRect l="7471" t="27682" r="17816" b="6417"/>
          <a:stretch/>
        </p:blipFill>
        <p:spPr>
          <a:xfrm>
            <a:off x="4624025" y="2730545"/>
            <a:ext cx="2049517" cy="18077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/>
          <a:srcRect l="9003" t="27299" r="18965" b="6801"/>
          <a:stretch/>
        </p:blipFill>
        <p:spPr>
          <a:xfrm>
            <a:off x="7407185" y="777883"/>
            <a:ext cx="1975945" cy="180777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9"/>
          <a:srcRect l="8238" t="26532" r="17050" b="6417"/>
          <a:stretch/>
        </p:blipFill>
        <p:spPr>
          <a:xfrm>
            <a:off x="7407185" y="2699013"/>
            <a:ext cx="2049518" cy="183931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553000" y="7381192"/>
            <a:ext cx="948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Aged-Young</a:t>
            </a:r>
            <a:endParaRPr lang="en-US" sz="1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/>
          <a:srcRect l="34599" t="22772" r="38476" b="30948"/>
          <a:stretch/>
        </p:blipFill>
        <p:spPr>
          <a:xfrm>
            <a:off x="4761376" y="4734964"/>
            <a:ext cx="2043486" cy="1836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1"/>
          <a:srcRect l="34462" t="23213" r="38526" b="31463"/>
          <a:stretch/>
        </p:blipFill>
        <p:spPr>
          <a:xfrm>
            <a:off x="7341950" y="4685379"/>
            <a:ext cx="2200980" cy="19311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2"/>
          <a:srcRect l="7623" t="32302" r="35658" b="15372"/>
          <a:stretch/>
        </p:blipFill>
        <p:spPr>
          <a:xfrm>
            <a:off x="9891544" y="805150"/>
            <a:ext cx="1927151" cy="17752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/>
          <a:srcRect l="6226" t="33140" r="36216" b="15652"/>
          <a:stretch/>
        </p:blipFill>
        <p:spPr>
          <a:xfrm>
            <a:off x="9860360" y="2770937"/>
            <a:ext cx="1989518" cy="17673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4"/>
          <a:srcRect l="30733" t="28950" r="37376" b="40162"/>
          <a:stretch/>
        </p:blipFill>
        <p:spPr>
          <a:xfrm>
            <a:off x="9860360" y="4685379"/>
            <a:ext cx="2169573" cy="193118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82309" y="183969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GCaMP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109880" y="191523"/>
            <a:ext cx="1363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Oxyhemoglobin</a:t>
            </a:r>
            <a:endParaRPr 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377061" y="560803"/>
            <a:ext cx="10839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 smtClean="0"/>
              <a:t>Infraslow</a:t>
            </a:r>
            <a:r>
              <a:rPr lang="en-US" sz="800" b="1" dirty="0" smtClean="0"/>
              <a:t>: 0.01-0.2Hz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26639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Prism 8</vt:lpstr>
      <vt:lpstr>PowerPoint Presentation</vt:lpstr>
    </vt:vector>
  </TitlesOfParts>
  <Company>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Albertson, Asher</dc:creator>
  <cp:lastModifiedBy>Albertson, Asher</cp:lastModifiedBy>
  <cp:revision>1</cp:revision>
  <dcterms:created xsi:type="dcterms:W3CDTF">2019-07-29T15:16:12Z</dcterms:created>
  <dcterms:modified xsi:type="dcterms:W3CDTF">2019-07-29T15:16:46Z</dcterms:modified>
</cp:coreProperties>
</file>